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8" r:id="rId2"/>
    <p:sldId id="269" r:id="rId3"/>
    <p:sldId id="270" r:id="rId4"/>
    <p:sldId id="271" r:id="rId5"/>
    <p:sldId id="272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18" y="-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34A7A-AD9D-4C1B-9548-7F2EB700179D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B8648-1BAC-4F7E-AF9C-9EA2413115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B8648-1BAC-4F7E-AF9C-9EA241311546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C3918-2985-4CA8-B505-6BB80AA0C617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A1C8D-B3D9-4346-B819-F6E1D1EFD20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night’s homework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4">
            <a:normAutofit fontScale="850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15</a:t>
            </a:r>
          </a:p>
          <a:p>
            <a:pPr marL="514350" indent="-514350">
              <a:buAutoNum type="arabicParenR"/>
            </a:pPr>
            <a:r>
              <a:rPr lang="en-US" dirty="0" smtClean="0"/>
              <a:t>21</a:t>
            </a:r>
          </a:p>
          <a:p>
            <a:pPr marL="514350" indent="-514350">
              <a:buAutoNum type="arabicParenR"/>
            </a:pPr>
            <a:r>
              <a:rPr lang="en-US" dirty="0" smtClean="0"/>
              <a:t>15</a:t>
            </a:r>
          </a:p>
          <a:p>
            <a:pPr marL="514350" indent="-514350">
              <a:buAutoNum type="arabicParenR"/>
            </a:pPr>
            <a:r>
              <a:rPr lang="en-US" dirty="0" smtClean="0"/>
              <a:t>18</a:t>
            </a:r>
          </a:p>
          <a:p>
            <a:pPr marL="514350" indent="-514350">
              <a:buAutoNum type="arabicParenR"/>
            </a:pPr>
            <a:r>
              <a:rPr lang="en-US" dirty="0" smtClean="0"/>
              <a:t>5</a:t>
            </a:r>
          </a:p>
          <a:p>
            <a:pPr marL="514350" indent="-514350">
              <a:buAutoNum type="arabicParenR"/>
            </a:pPr>
            <a:r>
              <a:rPr lang="en-US" dirty="0" smtClean="0"/>
              <a:t>12</a:t>
            </a:r>
          </a:p>
          <a:p>
            <a:pPr marL="514350" indent="-514350">
              <a:buAutoNum type="arabicParenR"/>
            </a:pPr>
            <a:r>
              <a:rPr lang="en-US" dirty="0" smtClean="0"/>
              <a:t>4</a:t>
            </a:r>
          </a:p>
          <a:p>
            <a:pPr marL="514350" indent="-514350">
              <a:buAutoNum type="arabicParenR"/>
            </a:pPr>
            <a:r>
              <a:rPr lang="en-US" dirty="0" smtClean="0"/>
              <a:t>34</a:t>
            </a:r>
          </a:p>
          <a:p>
            <a:pPr marL="514350" indent="-514350">
              <a:buAutoNum type="arabicParenR"/>
            </a:pPr>
            <a:r>
              <a:rPr lang="en-US" dirty="0" smtClean="0"/>
              <a:t>31</a:t>
            </a:r>
          </a:p>
          <a:p>
            <a:pPr marL="514350" indent="-514350">
              <a:buAutoNum type="arabicParenR"/>
            </a:pPr>
            <a:r>
              <a:rPr lang="en-US" dirty="0" smtClean="0"/>
              <a:t>46</a:t>
            </a:r>
          </a:p>
          <a:p>
            <a:pPr marL="514350" indent="-514350">
              <a:buAutoNum type="arabicParenR"/>
            </a:pPr>
            <a:r>
              <a:rPr lang="en-US" dirty="0" smtClean="0"/>
              <a:t>8</a:t>
            </a:r>
          </a:p>
          <a:p>
            <a:pPr marL="514350" indent="-514350">
              <a:buAutoNum type="arabicParenR"/>
            </a:pPr>
            <a:r>
              <a:rPr lang="en-US" dirty="0" smtClean="0"/>
              <a:t>1</a:t>
            </a:r>
          </a:p>
          <a:p>
            <a:pPr marL="514350" indent="-514350">
              <a:buAutoNum type="arabicParenR"/>
            </a:pPr>
            <a:r>
              <a:rPr lang="en-US" dirty="0" smtClean="0"/>
              <a:t>25</a:t>
            </a:r>
          </a:p>
          <a:p>
            <a:pPr marL="514350" indent="-514350">
              <a:buAutoNum type="arabicParenR"/>
            </a:pPr>
            <a:r>
              <a:rPr lang="en-US" dirty="0" smtClean="0"/>
              <a:t>25</a:t>
            </a:r>
          </a:p>
          <a:p>
            <a:pPr marL="514350" indent="-514350">
              <a:buAutoNum type="arabicParenR"/>
            </a:pPr>
            <a:r>
              <a:rPr lang="en-US" dirty="0" smtClean="0"/>
              <a:t>5, -5</a:t>
            </a:r>
          </a:p>
          <a:p>
            <a:pPr marL="514350" indent="-514350">
              <a:buAutoNum type="arabicParenR"/>
            </a:pPr>
            <a:r>
              <a:rPr lang="en-US" dirty="0" smtClean="0"/>
              <a:t>6, -6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 5, -3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-4, 8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3.5, -2.5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-2, 10/3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1.5, 4.5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-1/3, 11/3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No sol.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No sol.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0, 4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 -12, 2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 7, 1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 -4, 3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-2/3, 4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-4, 2/5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 -2/3, 6/6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-5/4, 1/6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2, -4/9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All real numbers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4572000" y="1333500"/>
            <a:ext cx="4572000" cy="3771636"/>
          </a:xfrm>
        </p:spPr>
        <p:txBody>
          <a:bodyPr numCol="2">
            <a:normAutofit/>
          </a:bodyPr>
          <a:lstStyle/>
          <a:p>
            <a:pPr marL="514350" indent="-514350">
              <a:buFont typeface="+mj-lt"/>
              <a:buAutoNum type="arabicParenR" startAt="17"/>
            </a:pPr>
            <a:endParaRPr lang="en-US" dirty="0" smtClean="0"/>
          </a:p>
          <a:p>
            <a:pPr marL="514350" indent="-514350">
              <a:buFont typeface="+mj-lt"/>
              <a:buAutoNum type="arabicParenR" startAt="17"/>
            </a:pPr>
            <a:endParaRPr lang="en-US" i="1" dirty="0"/>
          </a:p>
        </p:txBody>
      </p:sp>
      <p:sp>
        <p:nvSpPr>
          <p:cNvPr id="7" name="SMARTPenAnnotation821"/>
          <p:cNvSpPr/>
          <p:nvPr/>
        </p:nvSpPr>
        <p:spPr>
          <a:xfrm>
            <a:off x="6446750" y="2514600"/>
            <a:ext cx="61207" cy="435769"/>
          </a:xfrm>
          <a:custGeom>
            <a:avLst/>
            <a:gdLst/>
            <a:ahLst/>
            <a:cxnLst/>
            <a:rect l="0" t="0" r="0" b="0"/>
            <a:pathLst>
              <a:path w="61207" h="435769">
                <a:moveTo>
                  <a:pt x="54062" y="0"/>
                </a:moveTo>
                <a:lnTo>
                  <a:pt x="54062" y="24135"/>
                </a:lnTo>
                <a:lnTo>
                  <a:pt x="53268" y="25615"/>
                </a:lnTo>
                <a:lnTo>
                  <a:pt x="51945" y="26602"/>
                </a:lnTo>
                <a:lnTo>
                  <a:pt x="50270" y="27259"/>
                </a:lnTo>
                <a:lnTo>
                  <a:pt x="49152" y="28491"/>
                </a:lnTo>
                <a:lnTo>
                  <a:pt x="48408" y="30107"/>
                </a:lnTo>
                <a:lnTo>
                  <a:pt x="47212" y="34610"/>
                </a:lnTo>
                <a:lnTo>
                  <a:pt x="46944" y="45564"/>
                </a:lnTo>
                <a:lnTo>
                  <a:pt x="46142" y="47838"/>
                </a:lnTo>
                <a:lnTo>
                  <a:pt x="44813" y="50148"/>
                </a:lnTo>
                <a:lnTo>
                  <a:pt x="43134" y="52482"/>
                </a:lnTo>
                <a:lnTo>
                  <a:pt x="41267" y="57192"/>
                </a:lnTo>
                <a:lnTo>
                  <a:pt x="39971" y="64152"/>
                </a:lnTo>
                <a:lnTo>
                  <a:pt x="39782" y="77257"/>
                </a:lnTo>
                <a:lnTo>
                  <a:pt x="39775" y="95339"/>
                </a:lnTo>
                <a:lnTo>
                  <a:pt x="38981" y="96897"/>
                </a:lnTo>
                <a:lnTo>
                  <a:pt x="37658" y="97935"/>
                </a:lnTo>
                <a:lnTo>
                  <a:pt x="35982" y="98627"/>
                </a:lnTo>
                <a:lnTo>
                  <a:pt x="34865" y="99883"/>
                </a:lnTo>
                <a:lnTo>
                  <a:pt x="34120" y="101513"/>
                </a:lnTo>
                <a:lnTo>
                  <a:pt x="33293" y="105442"/>
                </a:lnTo>
                <a:lnTo>
                  <a:pt x="32718" y="112976"/>
                </a:lnTo>
                <a:lnTo>
                  <a:pt x="31895" y="114211"/>
                </a:lnTo>
                <a:lnTo>
                  <a:pt x="30553" y="115828"/>
                </a:lnTo>
                <a:lnTo>
                  <a:pt x="28864" y="117700"/>
                </a:lnTo>
                <a:lnTo>
                  <a:pt x="27739" y="119741"/>
                </a:lnTo>
                <a:lnTo>
                  <a:pt x="26488" y="124126"/>
                </a:lnTo>
                <a:lnTo>
                  <a:pt x="25619" y="135771"/>
                </a:lnTo>
                <a:lnTo>
                  <a:pt x="25504" y="147642"/>
                </a:lnTo>
                <a:lnTo>
                  <a:pt x="25487" y="214121"/>
                </a:lnTo>
                <a:lnTo>
                  <a:pt x="24693" y="216566"/>
                </a:lnTo>
                <a:lnTo>
                  <a:pt x="23370" y="218196"/>
                </a:lnTo>
                <a:lnTo>
                  <a:pt x="21695" y="219283"/>
                </a:lnTo>
                <a:lnTo>
                  <a:pt x="20577" y="221595"/>
                </a:lnTo>
                <a:lnTo>
                  <a:pt x="18784" y="232478"/>
                </a:lnTo>
                <a:lnTo>
                  <a:pt x="18402" y="245132"/>
                </a:lnTo>
                <a:lnTo>
                  <a:pt x="18346" y="259783"/>
                </a:lnTo>
                <a:lnTo>
                  <a:pt x="19139" y="262089"/>
                </a:lnTo>
                <a:lnTo>
                  <a:pt x="20461" y="264419"/>
                </a:lnTo>
                <a:lnTo>
                  <a:pt x="22136" y="266767"/>
                </a:lnTo>
                <a:lnTo>
                  <a:pt x="23998" y="271492"/>
                </a:lnTo>
                <a:lnTo>
                  <a:pt x="25193" y="280993"/>
                </a:lnTo>
                <a:lnTo>
                  <a:pt x="24497" y="283372"/>
                </a:lnTo>
                <a:lnTo>
                  <a:pt x="23240" y="285752"/>
                </a:lnTo>
                <a:lnTo>
                  <a:pt x="19311" y="291483"/>
                </a:lnTo>
                <a:lnTo>
                  <a:pt x="18773" y="294383"/>
                </a:lnTo>
                <a:lnTo>
                  <a:pt x="18381" y="307312"/>
                </a:lnTo>
                <a:lnTo>
                  <a:pt x="18346" y="317706"/>
                </a:lnTo>
                <a:lnTo>
                  <a:pt x="19139" y="319754"/>
                </a:lnTo>
                <a:lnTo>
                  <a:pt x="20461" y="321913"/>
                </a:lnTo>
                <a:lnTo>
                  <a:pt x="22136" y="324146"/>
                </a:lnTo>
                <a:lnTo>
                  <a:pt x="23998" y="328744"/>
                </a:lnTo>
                <a:lnTo>
                  <a:pt x="24494" y="331081"/>
                </a:lnTo>
                <a:lnTo>
                  <a:pt x="25619" y="333433"/>
                </a:lnTo>
                <a:lnTo>
                  <a:pt x="27162" y="335795"/>
                </a:lnTo>
                <a:lnTo>
                  <a:pt x="31551" y="341496"/>
                </a:lnTo>
                <a:lnTo>
                  <a:pt x="32151" y="344392"/>
                </a:lnTo>
                <a:lnTo>
                  <a:pt x="32603" y="355863"/>
                </a:lnTo>
                <a:lnTo>
                  <a:pt x="31818" y="357098"/>
                </a:lnTo>
                <a:lnTo>
                  <a:pt x="30502" y="358715"/>
                </a:lnTo>
                <a:lnTo>
                  <a:pt x="28830" y="360587"/>
                </a:lnTo>
                <a:lnTo>
                  <a:pt x="27716" y="362629"/>
                </a:lnTo>
                <a:lnTo>
                  <a:pt x="26478" y="367014"/>
                </a:lnTo>
                <a:lnTo>
                  <a:pt x="25617" y="378658"/>
                </a:lnTo>
                <a:lnTo>
                  <a:pt x="25495" y="391497"/>
                </a:lnTo>
                <a:lnTo>
                  <a:pt x="25487" y="417020"/>
                </a:lnTo>
                <a:lnTo>
                  <a:pt x="24693" y="418507"/>
                </a:lnTo>
                <a:lnTo>
                  <a:pt x="23370" y="419498"/>
                </a:lnTo>
                <a:lnTo>
                  <a:pt x="21695" y="420159"/>
                </a:lnTo>
                <a:lnTo>
                  <a:pt x="20577" y="421394"/>
                </a:lnTo>
                <a:lnTo>
                  <a:pt x="19833" y="423010"/>
                </a:lnTo>
                <a:lnTo>
                  <a:pt x="18430" y="428296"/>
                </a:lnTo>
                <a:lnTo>
                  <a:pt x="18343" y="435768"/>
                </a:lnTo>
                <a:lnTo>
                  <a:pt x="24494" y="429617"/>
                </a:lnTo>
                <a:lnTo>
                  <a:pt x="25291" y="418208"/>
                </a:lnTo>
                <a:lnTo>
                  <a:pt x="25461" y="405008"/>
                </a:lnTo>
                <a:lnTo>
                  <a:pt x="26264" y="402562"/>
                </a:lnTo>
                <a:lnTo>
                  <a:pt x="27592" y="400137"/>
                </a:lnTo>
                <a:lnTo>
                  <a:pt x="29272" y="397726"/>
                </a:lnTo>
                <a:lnTo>
                  <a:pt x="31138" y="390815"/>
                </a:lnTo>
                <a:lnTo>
                  <a:pt x="32189" y="377999"/>
                </a:lnTo>
                <a:lnTo>
                  <a:pt x="32500" y="366264"/>
                </a:lnTo>
                <a:lnTo>
                  <a:pt x="32544" y="363238"/>
                </a:lnTo>
                <a:lnTo>
                  <a:pt x="33366" y="359634"/>
                </a:lnTo>
                <a:lnTo>
                  <a:pt x="34709" y="355643"/>
                </a:lnTo>
                <a:lnTo>
                  <a:pt x="36397" y="351395"/>
                </a:lnTo>
                <a:lnTo>
                  <a:pt x="36729" y="346976"/>
                </a:lnTo>
                <a:lnTo>
                  <a:pt x="34982" y="337832"/>
                </a:lnTo>
                <a:lnTo>
                  <a:pt x="33676" y="328477"/>
                </a:lnTo>
                <a:lnTo>
                  <a:pt x="33328" y="323759"/>
                </a:lnTo>
                <a:lnTo>
                  <a:pt x="35057" y="314284"/>
                </a:lnTo>
                <a:lnTo>
                  <a:pt x="36629" y="309535"/>
                </a:lnTo>
                <a:lnTo>
                  <a:pt x="38377" y="300025"/>
                </a:lnTo>
                <a:lnTo>
                  <a:pt x="39360" y="287863"/>
                </a:lnTo>
                <a:lnTo>
                  <a:pt x="39652" y="277115"/>
                </a:lnTo>
                <a:lnTo>
                  <a:pt x="39775" y="156102"/>
                </a:lnTo>
                <a:lnTo>
                  <a:pt x="38981" y="153280"/>
                </a:lnTo>
                <a:lnTo>
                  <a:pt x="37658" y="150605"/>
                </a:lnTo>
                <a:lnTo>
                  <a:pt x="35982" y="148028"/>
                </a:lnTo>
                <a:lnTo>
                  <a:pt x="34120" y="140932"/>
                </a:lnTo>
                <a:lnTo>
                  <a:pt x="33072" y="130128"/>
                </a:lnTo>
                <a:lnTo>
                  <a:pt x="32718" y="119366"/>
                </a:lnTo>
                <a:lnTo>
                  <a:pt x="32631" y="69064"/>
                </a:lnTo>
                <a:lnTo>
                  <a:pt x="31837" y="66680"/>
                </a:lnTo>
                <a:lnTo>
                  <a:pt x="30514" y="64297"/>
                </a:lnTo>
                <a:lnTo>
                  <a:pt x="26480" y="58561"/>
                </a:lnTo>
                <a:lnTo>
                  <a:pt x="25928" y="55660"/>
                </a:lnTo>
                <a:lnTo>
                  <a:pt x="25487" y="42862"/>
                </a:lnTo>
                <a:lnTo>
                  <a:pt x="29279" y="42862"/>
                </a:lnTo>
                <a:lnTo>
                  <a:pt x="30397" y="43656"/>
                </a:lnTo>
                <a:lnTo>
                  <a:pt x="31141" y="44979"/>
                </a:lnTo>
                <a:lnTo>
                  <a:pt x="32544" y="49712"/>
                </a:lnTo>
                <a:lnTo>
                  <a:pt x="33366" y="50603"/>
                </a:lnTo>
                <a:lnTo>
                  <a:pt x="36398" y="53711"/>
                </a:lnTo>
                <a:lnTo>
                  <a:pt x="37523" y="55651"/>
                </a:lnTo>
                <a:lnTo>
                  <a:pt x="39330" y="62351"/>
                </a:lnTo>
                <a:lnTo>
                  <a:pt x="39577" y="64224"/>
                </a:lnTo>
                <a:lnTo>
                  <a:pt x="39757" y="76403"/>
                </a:lnTo>
                <a:lnTo>
                  <a:pt x="39774" y="89107"/>
                </a:lnTo>
                <a:lnTo>
                  <a:pt x="40567" y="91154"/>
                </a:lnTo>
                <a:lnTo>
                  <a:pt x="41891" y="93313"/>
                </a:lnTo>
                <a:lnTo>
                  <a:pt x="43567" y="95546"/>
                </a:lnTo>
                <a:lnTo>
                  <a:pt x="45429" y="100144"/>
                </a:lnTo>
                <a:lnTo>
                  <a:pt x="46477" y="107195"/>
                </a:lnTo>
                <a:lnTo>
                  <a:pt x="46893" y="120034"/>
                </a:lnTo>
                <a:lnTo>
                  <a:pt x="47695" y="121298"/>
                </a:lnTo>
                <a:lnTo>
                  <a:pt x="49024" y="122934"/>
                </a:lnTo>
                <a:lnTo>
                  <a:pt x="50703" y="124818"/>
                </a:lnTo>
                <a:lnTo>
                  <a:pt x="51823" y="126868"/>
                </a:lnTo>
                <a:lnTo>
                  <a:pt x="53067" y="131263"/>
                </a:lnTo>
                <a:lnTo>
                  <a:pt x="53931" y="142913"/>
                </a:lnTo>
                <a:lnTo>
                  <a:pt x="54054" y="155753"/>
                </a:lnTo>
                <a:lnTo>
                  <a:pt x="54062" y="198621"/>
                </a:lnTo>
                <a:lnTo>
                  <a:pt x="54856" y="199883"/>
                </a:lnTo>
                <a:lnTo>
                  <a:pt x="56179" y="201517"/>
                </a:lnTo>
                <a:lnTo>
                  <a:pt x="57855" y="203401"/>
                </a:lnTo>
                <a:lnTo>
                  <a:pt x="58972" y="205451"/>
                </a:lnTo>
                <a:lnTo>
                  <a:pt x="60765" y="212326"/>
                </a:lnTo>
                <a:lnTo>
                  <a:pt x="61010" y="214223"/>
                </a:lnTo>
                <a:lnTo>
                  <a:pt x="61198" y="227278"/>
                </a:lnTo>
                <a:lnTo>
                  <a:pt x="61206" y="307155"/>
                </a:lnTo>
                <a:lnTo>
                  <a:pt x="54074" y="314313"/>
                </a:lnTo>
                <a:lnTo>
                  <a:pt x="54062" y="314325"/>
                </a:lnTo>
                <a:lnTo>
                  <a:pt x="54062" y="321381"/>
                </a:lnTo>
                <a:lnTo>
                  <a:pt x="53268" y="321410"/>
                </a:lnTo>
                <a:lnTo>
                  <a:pt x="47911" y="321461"/>
                </a:lnTo>
                <a:lnTo>
                  <a:pt x="47580" y="322257"/>
                </a:lnTo>
                <a:lnTo>
                  <a:pt x="46919" y="328604"/>
                </a:lnTo>
                <a:lnTo>
                  <a:pt x="46918" y="335669"/>
                </a:lnTo>
                <a:lnTo>
                  <a:pt x="53768" y="342603"/>
                </a:lnTo>
                <a:lnTo>
                  <a:pt x="54036" y="342874"/>
                </a:lnTo>
                <a:lnTo>
                  <a:pt x="54062" y="396670"/>
                </a:lnTo>
                <a:lnTo>
                  <a:pt x="53268" y="397797"/>
                </a:lnTo>
                <a:lnTo>
                  <a:pt x="51945" y="398548"/>
                </a:lnTo>
                <a:lnTo>
                  <a:pt x="47911" y="399753"/>
                </a:lnTo>
                <a:lnTo>
                  <a:pt x="47580" y="400646"/>
                </a:lnTo>
                <a:lnTo>
                  <a:pt x="46944" y="406891"/>
                </a:lnTo>
                <a:lnTo>
                  <a:pt x="46918" y="414336"/>
                </a:lnTo>
                <a:lnTo>
                  <a:pt x="46918" y="351307"/>
                </a:lnTo>
                <a:lnTo>
                  <a:pt x="46125" y="347710"/>
                </a:lnTo>
                <a:lnTo>
                  <a:pt x="44802" y="344520"/>
                </a:lnTo>
                <a:lnTo>
                  <a:pt x="43126" y="341598"/>
                </a:lnTo>
                <a:lnTo>
                  <a:pt x="41264" y="334119"/>
                </a:lnTo>
                <a:lnTo>
                  <a:pt x="40216" y="320983"/>
                </a:lnTo>
                <a:lnTo>
                  <a:pt x="39971" y="311728"/>
                </a:lnTo>
                <a:lnTo>
                  <a:pt x="39775" y="145256"/>
                </a:lnTo>
                <a:lnTo>
                  <a:pt x="38981" y="140493"/>
                </a:lnTo>
                <a:lnTo>
                  <a:pt x="37658" y="135731"/>
                </a:lnTo>
                <a:lnTo>
                  <a:pt x="35982" y="130968"/>
                </a:lnTo>
                <a:lnTo>
                  <a:pt x="34120" y="121443"/>
                </a:lnTo>
                <a:lnTo>
                  <a:pt x="33072" y="109272"/>
                </a:lnTo>
                <a:lnTo>
                  <a:pt x="32762" y="98523"/>
                </a:lnTo>
                <a:lnTo>
                  <a:pt x="32718" y="94257"/>
                </a:lnTo>
                <a:lnTo>
                  <a:pt x="31895" y="90619"/>
                </a:lnTo>
                <a:lnTo>
                  <a:pt x="30553" y="87400"/>
                </a:lnTo>
                <a:lnTo>
                  <a:pt x="28864" y="84460"/>
                </a:lnTo>
                <a:lnTo>
                  <a:pt x="26988" y="79077"/>
                </a:lnTo>
                <a:lnTo>
                  <a:pt x="25932" y="69468"/>
                </a:lnTo>
                <a:lnTo>
                  <a:pt x="25619" y="58683"/>
                </a:lnTo>
                <a:lnTo>
                  <a:pt x="25513" y="47927"/>
                </a:lnTo>
                <a:lnTo>
                  <a:pt x="24711" y="45445"/>
                </a:lnTo>
                <a:lnTo>
                  <a:pt x="23382" y="42997"/>
                </a:lnTo>
                <a:lnTo>
                  <a:pt x="21702" y="40570"/>
                </a:lnTo>
                <a:lnTo>
                  <a:pt x="19836" y="35758"/>
                </a:lnTo>
                <a:lnTo>
                  <a:pt x="18430" y="22844"/>
                </a:lnTo>
                <a:lnTo>
                  <a:pt x="18343" y="9383"/>
                </a:lnTo>
                <a:lnTo>
                  <a:pt x="18343" y="7231"/>
                </a:lnTo>
                <a:lnTo>
                  <a:pt x="18343" y="128928"/>
                </a:lnTo>
                <a:lnTo>
                  <a:pt x="17550" y="135958"/>
                </a:lnTo>
                <a:lnTo>
                  <a:pt x="16227" y="143026"/>
                </a:lnTo>
                <a:lnTo>
                  <a:pt x="14551" y="150119"/>
                </a:lnTo>
                <a:lnTo>
                  <a:pt x="13433" y="157229"/>
                </a:lnTo>
                <a:lnTo>
                  <a:pt x="12689" y="164351"/>
                </a:lnTo>
                <a:lnTo>
                  <a:pt x="12192" y="171480"/>
                </a:lnTo>
                <a:lnTo>
                  <a:pt x="11861" y="179407"/>
                </a:lnTo>
                <a:lnTo>
                  <a:pt x="11494" y="196682"/>
                </a:lnTo>
                <a:lnTo>
                  <a:pt x="10602" y="205734"/>
                </a:lnTo>
                <a:lnTo>
                  <a:pt x="9214" y="214943"/>
                </a:lnTo>
                <a:lnTo>
                  <a:pt x="7494" y="224258"/>
                </a:lnTo>
                <a:lnTo>
                  <a:pt x="6348" y="232849"/>
                </a:lnTo>
                <a:lnTo>
                  <a:pt x="5584" y="240957"/>
                </a:lnTo>
                <a:lnTo>
                  <a:pt x="5075" y="248744"/>
                </a:lnTo>
                <a:lnTo>
                  <a:pt x="4735" y="257111"/>
                </a:lnTo>
                <a:lnTo>
                  <a:pt x="4357" y="274873"/>
                </a:lnTo>
                <a:lnTo>
                  <a:pt x="3463" y="283261"/>
                </a:lnTo>
                <a:lnTo>
                  <a:pt x="2073" y="291234"/>
                </a:lnTo>
                <a:lnTo>
                  <a:pt x="353" y="298931"/>
                </a:lnTo>
                <a:lnTo>
                  <a:pt x="0" y="307237"/>
                </a:lnTo>
                <a:lnTo>
                  <a:pt x="558" y="315950"/>
                </a:lnTo>
                <a:lnTo>
                  <a:pt x="1724" y="324933"/>
                </a:lnTo>
                <a:lnTo>
                  <a:pt x="2501" y="333303"/>
                </a:lnTo>
                <a:lnTo>
                  <a:pt x="3019" y="341264"/>
                </a:lnTo>
                <a:lnTo>
                  <a:pt x="3365" y="348953"/>
                </a:lnTo>
                <a:lnTo>
                  <a:pt x="3749" y="363846"/>
                </a:lnTo>
                <a:lnTo>
                  <a:pt x="4056" y="40719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2358562" y="1250156"/>
            <a:ext cx="6363957" cy="3814755"/>
            <a:chOff x="2358562" y="1250156"/>
            <a:chExt cx="6363957" cy="3814755"/>
          </a:xfrm>
        </p:grpSpPr>
        <p:sp>
          <p:nvSpPr>
            <p:cNvPr id="8" name="SMARTPenAnnotation822"/>
            <p:cNvSpPr/>
            <p:nvPr/>
          </p:nvSpPr>
          <p:spPr>
            <a:xfrm>
              <a:off x="7851976" y="2650331"/>
              <a:ext cx="477637" cy="221457"/>
            </a:xfrm>
            <a:custGeom>
              <a:avLst/>
              <a:gdLst/>
              <a:ahLst/>
              <a:cxnLst/>
              <a:rect l="0" t="0" r="0" b="0"/>
              <a:pathLst>
                <a:path w="477637" h="221457">
                  <a:moveTo>
                    <a:pt x="13292" y="0"/>
                  </a:moveTo>
                  <a:lnTo>
                    <a:pt x="0" y="0"/>
                  </a:lnTo>
                  <a:lnTo>
                    <a:pt x="5881" y="0"/>
                  </a:lnTo>
                  <a:lnTo>
                    <a:pt x="6069" y="3792"/>
                  </a:lnTo>
                  <a:lnTo>
                    <a:pt x="6889" y="4909"/>
                  </a:lnTo>
                  <a:lnTo>
                    <a:pt x="8230" y="5654"/>
                  </a:lnTo>
                  <a:lnTo>
                    <a:pt x="12292" y="6849"/>
                  </a:lnTo>
                  <a:lnTo>
                    <a:pt x="23708" y="11995"/>
                  </a:lnTo>
                  <a:lnTo>
                    <a:pt x="29298" y="13269"/>
                  </a:lnTo>
                  <a:lnTo>
                    <a:pt x="34429" y="15951"/>
                  </a:lnTo>
                  <a:lnTo>
                    <a:pt x="36909" y="17778"/>
                  </a:lnTo>
                  <a:lnTo>
                    <a:pt x="41780" y="19807"/>
                  </a:lnTo>
                  <a:lnTo>
                    <a:pt x="44190" y="20349"/>
                  </a:lnTo>
                  <a:lnTo>
                    <a:pt x="48985" y="23067"/>
                  </a:lnTo>
                  <a:lnTo>
                    <a:pt x="51375" y="24902"/>
                  </a:lnTo>
                  <a:lnTo>
                    <a:pt x="54556" y="26127"/>
                  </a:lnTo>
                  <a:lnTo>
                    <a:pt x="65823" y="28643"/>
                  </a:lnTo>
                  <a:lnTo>
                    <a:pt x="75337" y="34063"/>
                  </a:lnTo>
                  <a:lnTo>
                    <a:pt x="83465" y="38422"/>
                  </a:lnTo>
                  <a:lnTo>
                    <a:pt x="94487" y="40889"/>
                  </a:lnTo>
                  <a:lnTo>
                    <a:pt x="105735" y="42779"/>
                  </a:lnTo>
                  <a:lnTo>
                    <a:pt x="123657" y="50460"/>
                  </a:lnTo>
                  <a:lnTo>
                    <a:pt x="136161" y="54970"/>
                  </a:lnTo>
                  <a:lnTo>
                    <a:pt x="149658" y="59621"/>
                  </a:lnTo>
                  <a:lnTo>
                    <a:pt x="161476" y="64333"/>
                  </a:lnTo>
                  <a:lnTo>
                    <a:pt x="172814" y="69074"/>
                  </a:lnTo>
                  <a:lnTo>
                    <a:pt x="185790" y="73826"/>
                  </a:lnTo>
                  <a:lnTo>
                    <a:pt x="197379" y="78584"/>
                  </a:lnTo>
                  <a:lnTo>
                    <a:pt x="207821" y="84139"/>
                  </a:lnTo>
                  <a:lnTo>
                    <a:pt x="212828" y="87842"/>
                  </a:lnTo>
                  <a:lnTo>
                    <a:pt x="217753" y="91899"/>
                  </a:lnTo>
                  <a:lnTo>
                    <a:pt x="229577" y="98523"/>
                  </a:lnTo>
                  <a:lnTo>
                    <a:pt x="241181" y="104113"/>
                  </a:lnTo>
                  <a:lnTo>
                    <a:pt x="248985" y="109243"/>
                  </a:lnTo>
                  <a:lnTo>
                    <a:pt x="259332" y="114169"/>
                  </a:lnTo>
                  <a:lnTo>
                    <a:pt x="271075" y="119798"/>
                  </a:lnTo>
                  <a:lnTo>
                    <a:pt x="276428" y="123521"/>
                  </a:lnTo>
                  <a:lnTo>
                    <a:pt x="281585" y="127591"/>
                  </a:lnTo>
                  <a:lnTo>
                    <a:pt x="291548" y="134230"/>
                  </a:lnTo>
                  <a:lnTo>
                    <a:pt x="302061" y="139826"/>
                  </a:lnTo>
                  <a:lnTo>
                    <a:pt x="320574" y="147440"/>
                  </a:lnTo>
                  <a:lnTo>
                    <a:pt x="331366" y="152312"/>
                  </a:lnTo>
                  <a:lnTo>
                    <a:pt x="343571" y="157123"/>
                  </a:lnTo>
                  <a:lnTo>
                    <a:pt x="355346" y="161908"/>
                  </a:lnTo>
                  <a:lnTo>
                    <a:pt x="363224" y="166680"/>
                  </a:lnTo>
                  <a:lnTo>
                    <a:pt x="371489" y="171446"/>
                  </a:lnTo>
                  <a:lnTo>
                    <a:pt x="380454" y="176211"/>
                  </a:lnTo>
                  <a:lnTo>
                    <a:pt x="389729" y="180974"/>
                  </a:lnTo>
                  <a:lnTo>
                    <a:pt x="397027" y="185737"/>
                  </a:lnTo>
                  <a:lnTo>
                    <a:pt x="403710" y="190500"/>
                  </a:lnTo>
                  <a:lnTo>
                    <a:pt x="411973" y="195262"/>
                  </a:lnTo>
                  <a:lnTo>
                    <a:pt x="420935" y="200025"/>
                  </a:lnTo>
                  <a:lnTo>
                    <a:pt x="429417" y="203994"/>
                  </a:lnTo>
                  <a:lnTo>
                    <a:pt x="438654" y="207022"/>
                  </a:lnTo>
                  <a:lnTo>
                    <a:pt x="446419" y="211799"/>
                  </a:lnTo>
                  <a:lnTo>
                    <a:pt x="458270" y="215932"/>
                  </a:lnTo>
                  <a:lnTo>
                    <a:pt x="468078" y="220365"/>
                  </a:lnTo>
                  <a:lnTo>
                    <a:pt x="477531" y="221448"/>
                  </a:lnTo>
                  <a:lnTo>
                    <a:pt x="477636" y="22145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823"/>
            <p:cNvSpPr/>
            <p:nvPr/>
          </p:nvSpPr>
          <p:spPr>
            <a:xfrm>
              <a:off x="7965281" y="2593268"/>
              <a:ext cx="350045" cy="271376"/>
            </a:xfrm>
            <a:custGeom>
              <a:avLst/>
              <a:gdLst/>
              <a:ahLst/>
              <a:cxnLst/>
              <a:rect l="0" t="0" r="0" b="0"/>
              <a:pathLst>
                <a:path w="350045" h="271376">
                  <a:moveTo>
                    <a:pt x="350044" y="7057"/>
                  </a:moveTo>
                  <a:lnTo>
                    <a:pt x="346251" y="7057"/>
                  </a:lnTo>
                  <a:lnTo>
                    <a:pt x="345134" y="6263"/>
                  </a:lnTo>
                  <a:lnTo>
                    <a:pt x="344390" y="4940"/>
                  </a:lnTo>
                  <a:lnTo>
                    <a:pt x="342926" y="0"/>
                  </a:lnTo>
                  <a:lnTo>
                    <a:pt x="342908" y="3731"/>
                  </a:lnTo>
                  <a:lnTo>
                    <a:pt x="342111" y="4840"/>
                  </a:lnTo>
                  <a:lnTo>
                    <a:pt x="340787" y="5579"/>
                  </a:lnTo>
                  <a:lnTo>
                    <a:pt x="333014" y="8735"/>
                  </a:lnTo>
                  <a:lnTo>
                    <a:pt x="329165" y="10557"/>
                  </a:lnTo>
                  <a:lnTo>
                    <a:pt x="326600" y="12565"/>
                  </a:lnTo>
                  <a:lnTo>
                    <a:pt x="324889" y="14698"/>
                  </a:lnTo>
                  <a:lnTo>
                    <a:pt x="323749" y="16913"/>
                  </a:lnTo>
                  <a:lnTo>
                    <a:pt x="318249" y="21491"/>
                  </a:lnTo>
                  <a:lnTo>
                    <a:pt x="310513" y="26172"/>
                  </a:lnTo>
                  <a:lnTo>
                    <a:pt x="301782" y="30898"/>
                  </a:lnTo>
                  <a:lnTo>
                    <a:pt x="292611" y="37761"/>
                  </a:lnTo>
                  <a:lnTo>
                    <a:pt x="283243" y="45309"/>
                  </a:lnTo>
                  <a:lnTo>
                    <a:pt x="273788" y="51310"/>
                  </a:lnTo>
                  <a:lnTo>
                    <a:pt x="264294" y="58739"/>
                  </a:lnTo>
                  <a:lnTo>
                    <a:pt x="259540" y="62943"/>
                  </a:lnTo>
                  <a:lnTo>
                    <a:pt x="250024" y="71847"/>
                  </a:lnTo>
                  <a:lnTo>
                    <a:pt x="245264" y="76444"/>
                  </a:lnTo>
                  <a:lnTo>
                    <a:pt x="239709" y="80302"/>
                  </a:lnTo>
                  <a:lnTo>
                    <a:pt x="233625" y="83668"/>
                  </a:lnTo>
                  <a:lnTo>
                    <a:pt x="227188" y="86706"/>
                  </a:lnTo>
                  <a:lnTo>
                    <a:pt x="221309" y="90319"/>
                  </a:lnTo>
                  <a:lnTo>
                    <a:pt x="210543" y="98566"/>
                  </a:lnTo>
                  <a:lnTo>
                    <a:pt x="205449" y="102988"/>
                  </a:lnTo>
                  <a:lnTo>
                    <a:pt x="200466" y="107523"/>
                  </a:lnTo>
                  <a:lnTo>
                    <a:pt x="195557" y="112134"/>
                  </a:lnTo>
                  <a:lnTo>
                    <a:pt x="189902" y="116002"/>
                  </a:lnTo>
                  <a:lnTo>
                    <a:pt x="183751" y="119374"/>
                  </a:lnTo>
                  <a:lnTo>
                    <a:pt x="177270" y="122417"/>
                  </a:lnTo>
                  <a:lnTo>
                    <a:pt x="171361" y="126032"/>
                  </a:lnTo>
                  <a:lnTo>
                    <a:pt x="160562" y="134282"/>
                  </a:lnTo>
                  <a:lnTo>
                    <a:pt x="155460" y="138705"/>
                  </a:lnTo>
                  <a:lnTo>
                    <a:pt x="150472" y="143241"/>
                  </a:lnTo>
                  <a:lnTo>
                    <a:pt x="140695" y="152514"/>
                  </a:lnTo>
                  <a:lnTo>
                    <a:pt x="102401" y="190421"/>
                  </a:lnTo>
                  <a:lnTo>
                    <a:pt x="92872" y="197825"/>
                  </a:lnTo>
                  <a:lnTo>
                    <a:pt x="83345" y="204555"/>
                  </a:lnTo>
                  <a:lnTo>
                    <a:pt x="73820" y="212838"/>
                  </a:lnTo>
                  <a:lnTo>
                    <a:pt x="64294" y="221811"/>
                  </a:lnTo>
                  <a:lnTo>
                    <a:pt x="49036" y="236714"/>
                  </a:lnTo>
                  <a:lnTo>
                    <a:pt x="41372" y="242212"/>
                  </a:lnTo>
                  <a:lnTo>
                    <a:pt x="33470" y="247301"/>
                  </a:lnTo>
                  <a:lnTo>
                    <a:pt x="24557" y="254629"/>
                  </a:lnTo>
                  <a:lnTo>
                    <a:pt x="15796" y="262810"/>
                  </a:lnTo>
                  <a:lnTo>
                    <a:pt x="7242" y="271277"/>
                  </a:lnTo>
                  <a:lnTo>
                    <a:pt x="7152" y="271367"/>
                  </a:lnTo>
                  <a:lnTo>
                    <a:pt x="0" y="2713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824"/>
            <p:cNvSpPr/>
            <p:nvPr/>
          </p:nvSpPr>
          <p:spPr>
            <a:xfrm>
              <a:off x="8422489" y="2507456"/>
              <a:ext cx="185320" cy="228601"/>
            </a:xfrm>
            <a:custGeom>
              <a:avLst/>
              <a:gdLst/>
              <a:ahLst/>
              <a:cxnLst/>
              <a:rect l="0" t="0" r="0" b="0"/>
              <a:pathLst>
                <a:path w="185320" h="228601">
                  <a:moveTo>
                    <a:pt x="78573" y="0"/>
                  </a:moveTo>
                  <a:lnTo>
                    <a:pt x="67932" y="0"/>
                  </a:lnTo>
                  <a:lnTo>
                    <a:pt x="66716" y="794"/>
                  </a:lnTo>
                  <a:lnTo>
                    <a:pt x="65906" y="2116"/>
                  </a:lnTo>
                  <a:lnTo>
                    <a:pt x="65366" y="3792"/>
                  </a:lnTo>
                  <a:lnTo>
                    <a:pt x="64213" y="4909"/>
                  </a:lnTo>
                  <a:lnTo>
                    <a:pt x="62648" y="5654"/>
                  </a:lnTo>
                  <a:lnTo>
                    <a:pt x="60813" y="6151"/>
                  </a:lnTo>
                  <a:lnTo>
                    <a:pt x="56657" y="8819"/>
                  </a:lnTo>
                  <a:lnTo>
                    <a:pt x="54437" y="10642"/>
                  </a:lnTo>
                  <a:lnTo>
                    <a:pt x="52164" y="11857"/>
                  </a:lnTo>
                  <a:lnTo>
                    <a:pt x="47521" y="13207"/>
                  </a:lnTo>
                  <a:lnTo>
                    <a:pt x="45966" y="14361"/>
                  </a:lnTo>
                  <a:lnTo>
                    <a:pt x="44929" y="15924"/>
                  </a:lnTo>
                  <a:lnTo>
                    <a:pt x="44237" y="17760"/>
                  </a:lnTo>
                  <a:lnTo>
                    <a:pt x="39472" y="24135"/>
                  </a:lnTo>
                  <a:lnTo>
                    <a:pt x="34090" y="30107"/>
                  </a:lnTo>
                  <a:lnTo>
                    <a:pt x="32249" y="31977"/>
                  </a:lnTo>
                  <a:lnTo>
                    <a:pt x="31022" y="34018"/>
                  </a:lnTo>
                  <a:lnTo>
                    <a:pt x="28500" y="40683"/>
                  </a:lnTo>
                  <a:lnTo>
                    <a:pt x="23872" y="47685"/>
                  </a:lnTo>
                  <a:lnTo>
                    <a:pt x="22512" y="52414"/>
                  </a:lnTo>
                  <a:lnTo>
                    <a:pt x="19791" y="59278"/>
                  </a:lnTo>
                  <a:lnTo>
                    <a:pt x="17953" y="63331"/>
                  </a:lnTo>
                  <a:lnTo>
                    <a:pt x="16729" y="67621"/>
                  </a:lnTo>
                  <a:lnTo>
                    <a:pt x="15912" y="72068"/>
                  </a:lnTo>
                  <a:lnTo>
                    <a:pt x="15368" y="76620"/>
                  </a:lnTo>
                  <a:lnTo>
                    <a:pt x="14211" y="80449"/>
                  </a:lnTo>
                  <a:lnTo>
                    <a:pt x="10810" y="86820"/>
                  </a:lnTo>
                  <a:lnTo>
                    <a:pt x="9585" y="90423"/>
                  </a:lnTo>
                  <a:lnTo>
                    <a:pt x="8769" y="94414"/>
                  </a:lnTo>
                  <a:lnTo>
                    <a:pt x="8225" y="98661"/>
                  </a:lnTo>
                  <a:lnTo>
                    <a:pt x="5503" y="105497"/>
                  </a:lnTo>
                  <a:lnTo>
                    <a:pt x="2441" y="111181"/>
                  </a:lnTo>
                  <a:lnTo>
                    <a:pt x="1081" y="116354"/>
                  </a:lnTo>
                  <a:lnTo>
                    <a:pt x="475" y="123415"/>
                  </a:lnTo>
                  <a:lnTo>
                    <a:pt x="207" y="131051"/>
                  </a:lnTo>
                  <a:lnTo>
                    <a:pt x="55" y="139812"/>
                  </a:lnTo>
                  <a:lnTo>
                    <a:pt x="0" y="152310"/>
                  </a:lnTo>
                  <a:lnTo>
                    <a:pt x="2113" y="159239"/>
                  </a:lnTo>
                  <a:lnTo>
                    <a:pt x="6143" y="169038"/>
                  </a:lnTo>
                  <a:lnTo>
                    <a:pt x="10635" y="174527"/>
                  </a:lnTo>
                  <a:lnTo>
                    <a:pt x="11849" y="176677"/>
                  </a:lnTo>
                  <a:lnTo>
                    <a:pt x="14354" y="183494"/>
                  </a:lnTo>
                  <a:lnTo>
                    <a:pt x="17752" y="188180"/>
                  </a:lnTo>
                  <a:lnTo>
                    <a:pt x="19769" y="189747"/>
                  </a:lnTo>
                  <a:lnTo>
                    <a:pt x="21908" y="190792"/>
                  </a:lnTo>
                  <a:lnTo>
                    <a:pt x="27195" y="192746"/>
                  </a:lnTo>
                  <a:lnTo>
                    <a:pt x="30827" y="194379"/>
                  </a:lnTo>
                  <a:lnTo>
                    <a:pt x="34836" y="196261"/>
                  </a:lnTo>
                  <a:lnTo>
                    <a:pt x="38303" y="197515"/>
                  </a:lnTo>
                  <a:lnTo>
                    <a:pt x="41408" y="198352"/>
                  </a:lnTo>
                  <a:lnTo>
                    <a:pt x="44270" y="198909"/>
                  </a:lnTo>
                  <a:lnTo>
                    <a:pt x="49569" y="201646"/>
                  </a:lnTo>
                  <a:lnTo>
                    <a:pt x="52093" y="203487"/>
                  </a:lnTo>
                  <a:lnTo>
                    <a:pt x="55364" y="204714"/>
                  </a:lnTo>
                  <a:lnTo>
                    <a:pt x="59132" y="205532"/>
                  </a:lnTo>
                  <a:lnTo>
                    <a:pt x="63231" y="206077"/>
                  </a:lnTo>
                  <a:lnTo>
                    <a:pt x="66757" y="206441"/>
                  </a:lnTo>
                  <a:lnTo>
                    <a:pt x="69902" y="206684"/>
                  </a:lnTo>
                  <a:lnTo>
                    <a:pt x="72792" y="206845"/>
                  </a:lnTo>
                  <a:lnTo>
                    <a:pt x="80238" y="207025"/>
                  </a:lnTo>
                  <a:lnTo>
                    <a:pt x="129852" y="207168"/>
                  </a:lnTo>
                  <a:lnTo>
                    <a:pt x="132603" y="206374"/>
                  </a:lnTo>
                  <a:lnTo>
                    <a:pt x="137776" y="203376"/>
                  </a:lnTo>
                  <a:lnTo>
                    <a:pt x="142721" y="201514"/>
                  </a:lnTo>
                  <a:lnTo>
                    <a:pt x="145150" y="201018"/>
                  </a:lnTo>
                  <a:lnTo>
                    <a:pt x="149968" y="198349"/>
                  </a:lnTo>
                  <a:lnTo>
                    <a:pt x="154754" y="194518"/>
                  </a:lnTo>
                  <a:lnTo>
                    <a:pt x="159527" y="190169"/>
                  </a:lnTo>
                  <a:lnTo>
                    <a:pt x="164149" y="185819"/>
                  </a:lnTo>
                  <a:lnTo>
                    <a:pt x="174118" y="175909"/>
                  </a:lnTo>
                  <a:lnTo>
                    <a:pt x="176400" y="174423"/>
                  </a:lnTo>
                  <a:lnTo>
                    <a:pt x="181054" y="172771"/>
                  </a:lnTo>
                  <a:lnTo>
                    <a:pt x="182612" y="171537"/>
                  </a:lnTo>
                  <a:lnTo>
                    <a:pt x="183651" y="169920"/>
                  </a:lnTo>
                  <a:lnTo>
                    <a:pt x="184806" y="166008"/>
                  </a:lnTo>
                  <a:lnTo>
                    <a:pt x="185319" y="161623"/>
                  </a:lnTo>
                  <a:lnTo>
                    <a:pt x="184662" y="159342"/>
                  </a:lnTo>
                  <a:lnTo>
                    <a:pt x="180739" y="152340"/>
                  </a:lnTo>
                  <a:lnTo>
                    <a:pt x="179543" y="147611"/>
                  </a:lnTo>
                  <a:lnTo>
                    <a:pt x="178430" y="146032"/>
                  </a:lnTo>
                  <a:lnTo>
                    <a:pt x="176895" y="144980"/>
                  </a:lnTo>
                  <a:lnTo>
                    <a:pt x="175076" y="144278"/>
                  </a:lnTo>
                  <a:lnTo>
                    <a:pt x="173865" y="143016"/>
                  </a:lnTo>
                  <a:lnTo>
                    <a:pt x="173058" y="141382"/>
                  </a:lnTo>
                  <a:lnTo>
                    <a:pt x="172518" y="139498"/>
                  </a:lnTo>
                  <a:lnTo>
                    <a:pt x="171366" y="138242"/>
                  </a:lnTo>
                  <a:lnTo>
                    <a:pt x="169804" y="137405"/>
                  </a:lnTo>
                  <a:lnTo>
                    <a:pt x="167968" y="136847"/>
                  </a:lnTo>
                  <a:lnTo>
                    <a:pt x="166745" y="135682"/>
                  </a:lnTo>
                  <a:lnTo>
                    <a:pt x="165930" y="134111"/>
                  </a:lnTo>
                  <a:lnTo>
                    <a:pt x="165386" y="132269"/>
                  </a:lnTo>
                  <a:lnTo>
                    <a:pt x="164229" y="131042"/>
                  </a:lnTo>
                  <a:lnTo>
                    <a:pt x="162665" y="130224"/>
                  </a:lnTo>
                  <a:lnTo>
                    <a:pt x="158243" y="128910"/>
                  </a:lnTo>
                  <a:lnTo>
                    <a:pt x="153685" y="128683"/>
                  </a:lnTo>
                  <a:lnTo>
                    <a:pt x="151665" y="129445"/>
                  </a:lnTo>
                  <a:lnTo>
                    <a:pt x="147307" y="132408"/>
                  </a:lnTo>
                  <a:lnTo>
                    <a:pt x="144240" y="133516"/>
                  </a:lnTo>
                  <a:lnTo>
                    <a:pt x="140607" y="134254"/>
                  </a:lnTo>
                  <a:lnTo>
                    <a:pt x="136597" y="134747"/>
                  </a:lnTo>
                  <a:lnTo>
                    <a:pt x="133131" y="135868"/>
                  </a:lnTo>
                  <a:lnTo>
                    <a:pt x="130027" y="137410"/>
                  </a:lnTo>
                  <a:lnTo>
                    <a:pt x="127163" y="139232"/>
                  </a:lnTo>
                  <a:lnTo>
                    <a:pt x="123666" y="141240"/>
                  </a:lnTo>
                  <a:lnTo>
                    <a:pt x="115548" y="145588"/>
                  </a:lnTo>
                  <a:lnTo>
                    <a:pt x="111955" y="147859"/>
                  </a:lnTo>
                  <a:lnTo>
                    <a:pt x="108765" y="150166"/>
                  </a:lnTo>
                  <a:lnTo>
                    <a:pt x="105845" y="152498"/>
                  </a:lnTo>
                  <a:lnTo>
                    <a:pt x="100484" y="159323"/>
                  </a:lnTo>
                  <a:lnTo>
                    <a:pt x="97942" y="163365"/>
                  </a:lnTo>
                  <a:lnTo>
                    <a:pt x="93002" y="169973"/>
                  </a:lnTo>
                  <a:lnTo>
                    <a:pt x="88161" y="175556"/>
                  </a:lnTo>
                  <a:lnTo>
                    <a:pt x="83363" y="180683"/>
                  </a:lnTo>
                  <a:lnTo>
                    <a:pt x="81767" y="183162"/>
                  </a:lnTo>
                  <a:lnTo>
                    <a:pt x="79993" y="188032"/>
                  </a:lnTo>
                  <a:lnTo>
                    <a:pt x="77087" y="194959"/>
                  </a:lnTo>
                  <a:lnTo>
                    <a:pt x="75201" y="199029"/>
                  </a:lnTo>
                  <a:lnTo>
                    <a:pt x="73106" y="205668"/>
                  </a:lnTo>
                  <a:lnTo>
                    <a:pt x="72547" y="208549"/>
                  </a:lnTo>
                  <a:lnTo>
                    <a:pt x="69810" y="213868"/>
                  </a:lnTo>
                  <a:lnTo>
                    <a:pt x="65376" y="219957"/>
                  </a:lnTo>
                  <a:lnTo>
                    <a:pt x="64771" y="222906"/>
                  </a:lnTo>
                  <a:lnTo>
                    <a:pt x="64286" y="22860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825"/>
            <p:cNvSpPr/>
            <p:nvPr/>
          </p:nvSpPr>
          <p:spPr>
            <a:xfrm>
              <a:off x="8401050" y="2736056"/>
              <a:ext cx="321469" cy="71438"/>
            </a:xfrm>
            <a:custGeom>
              <a:avLst/>
              <a:gdLst/>
              <a:ahLst/>
              <a:cxnLst/>
              <a:rect l="0" t="0" r="0" b="0"/>
              <a:pathLst>
                <a:path w="321469" h="71438">
                  <a:moveTo>
                    <a:pt x="0" y="71437"/>
                  </a:moveTo>
                  <a:lnTo>
                    <a:pt x="3792" y="71437"/>
                  </a:lnTo>
                  <a:lnTo>
                    <a:pt x="4909" y="70644"/>
                  </a:lnTo>
                  <a:lnTo>
                    <a:pt x="5653" y="69321"/>
                  </a:lnTo>
                  <a:lnTo>
                    <a:pt x="6151" y="67645"/>
                  </a:lnTo>
                  <a:lnTo>
                    <a:pt x="7275" y="66528"/>
                  </a:lnTo>
                  <a:lnTo>
                    <a:pt x="8818" y="65783"/>
                  </a:lnTo>
                  <a:lnTo>
                    <a:pt x="12651" y="64956"/>
                  </a:lnTo>
                  <a:lnTo>
                    <a:pt x="21578" y="64424"/>
                  </a:lnTo>
                  <a:lnTo>
                    <a:pt x="30735" y="64332"/>
                  </a:lnTo>
                  <a:lnTo>
                    <a:pt x="34777" y="64319"/>
                  </a:lnTo>
                  <a:lnTo>
                    <a:pt x="43502" y="62188"/>
                  </a:lnTo>
                  <a:lnTo>
                    <a:pt x="48052" y="60509"/>
                  </a:lnTo>
                  <a:lnTo>
                    <a:pt x="57339" y="58643"/>
                  </a:lnTo>
                  <a:lnTo>
                    <a:pt x="66760" y="57020"/>
                  </a:lnTo>
                  <a:lnTo>
                    <a:pt x="71494" y="55475"/>
                  </a:lnTo>
                  <a:lnTo>
                    <a:pt x="76237" y="53652"/>
                  </a:lnTo>
                  <a:lnTo>
                    <a:pt x="85741" y="51627"/>
                  </a:lnTo>
                  <a:lnTo>
                    <a:pt x="90498" y="51087"/>
                  </a:lnTo>
                  <a:lnTo>
                    <a:pt x="96051" y="49933"/>
                  </a:lnTo>
                  <a:lnTo>
                    <a:pt x="102134" y="48370"/>
                  </a:lnTo>
                  <a:lnTo>
                    <a:pt x="108570" y="46534"/>
                  </a:lnTo>
                  <a:lnTo>
                    <a:pt x="114448" y="44516"/>
                  </a:lnTo>
                  <a:lnTo>
                    <a:pt x="119956" y="42377"/>
                  </a:lnTo>
                  <a:lnTo>
                    <a:pt x="125214" y="40158"/>
                  </a:lnTo>
                  <a:lnTo>
                    <a:pt x="131100" y="38678"/>
                  </a:lnTo>
                  <a:lnTo>
                    <a:pt x="137407" y="37691"/>
                  </a:lnTo>
                  <a:lnTo>
                    <a:pt x="143991" y="37034"/>
                  </a:lnTo>
                  <a:lnTo>
                    <a:pt x="149969" y="35802"/>
                  </a:lnTo>
                  <a:lnTo>
                    <a:pt x="155542" y="34187"/>
                  </a:lnTo>
                  <a:lnTo>
                    <a:pt x="179684" y="25891"/>
                  </a:lnTo>
                  <a:lnTo>
                    <a:pt x="185670" y="23611"/>
                  </a:lnTo>
                  <a:lnTo>
                    <a:pt x="191249" y="21297"/>
                  </a:lnTo>
                  <a:lnTo>
                    <a:pt x="196556" y="18960"/>
                  </a:lnTo>
                  <a:lnTo>
                    <a:pt x="202474" y="17402"/>
                  </a:lnTo>
                  <a:lnTo>
                    <a:pt x="208801" y="16364"/>
                  </a:lnTo>
                  <a:lnTo>
                    <a:pt x="215401" y="15672"/>
                  </a:lnTo>
                  <a:lnTo>
                    <a:pt x="221388" y="14417"/>
                  </a:lnTo>
                  <a:lnTo>
                    <a:pt x="226967" y="12786"/>
                  </a:lnTo>
                  <a:lnTo>
                    <a:pt x="232274" y="10905"/>
                  </a:lnTo>
                  <a:lnTo>
                    <a:pt x="237399" y="9651"/>
                  </a:lnTo>
                  <a:lnTo>
                    <a:pt x="247327" y="8258"/>
                  </a:lnTo>
                  <a:lnTo>
                    <a:pt x="252990" y="7886"/>
                  </a:lnTo>
                  <a:lnTo>
                    <a:pt x="259148" y="7639"/>
                  </a:lnTo>
                  <a:lnTo>
                    <a:pt x="265634" y="7474"/>
                  </a:lnTo>
                  <a:lnTo>
                    <a:pt x="270751" y="6570"/>
                  </a:lnTo>
                  <a:lnTo>
                    <a:pt x="274957" y="5173"/>
                  </a:lnTo>
                  <a:lnTo>
                    <a:pt x="278555" y="3449"/>
                  </a:lnTo>
                  <a:lnTo>
                    <a:pt x="286785" y="1533"/>
                  </a:lnTo>
                  <a:lnTo>
                    <a:pt x="294941" y="681"/>
                  </a:lnTo>
                  <a:lnTo>
                    <a:pt x="303995" y="202"/>
                  </a:lnTo>
                  <a:lnTo>
                    <a:pt x="311705" y="60"/>
                  </a:lnTo>
                  <a:lnTo>
                    <a:pt x="32146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826"/>
            <p:cNvSpPr/>
            <p:nvPr/>
          </p:nvSpPr>
          <p:spPr>
            <a:xfrm>
              <a:off x="8451056" y="2821789"/>
              <a:ext cx="149993" cy="163976"/>
            </a:xfrm>
            <a:custGeom>
              <a:avLst/>
              <a:gdLst/>
              <a:ahLst/>
              <a:cxnLst/>
              <a:rect l="0" t="0" r="0" b="0"/>
              <a:pathLst>
                <a:path w="149993" h="163976">
                  <a:moveTo>
                    <a:pt x="0" y="28567"/>
                  </a:moveTo>
                  <a:lnTo>
                    <a:pt x="0" y="24775"/>
                  </a:lnTo>
                  <a:lnTo>
                    <a:pt x="794" y="24451"/>
                  </a:lnTo>
                  <a:lnTo>
                    <a:pt x="2116" y="25029"/>
                  </a:lnTo>
                  <a:lnTo>
                    <a:pt x="3793" y="26208"/>
                  </a:lnTo>
                  <a:lnTo>
                    <a:pt x="4116" y="26994"/>
                  </a:lnTo>
                  <a:lnTo>
                    <a:pt x="3538" y="27519"/>
                  </a:lnTo>
                  <a:lnTo>
                    <a:pt x="698" y="28360"/>
                  </a:lnTo>
                  <a:lnTo>
                    <a:pt x="4254" y="28526"/>
                  </a:lnTo>
                  <a:lnTo>
                    <a:pt x="2420" y="28549"/>
                  </a:lnTo>
                  <a:lnTo>
                    <a:pt x="2407" y="28555"/>
                  </a:lnTo>
                  <a:lnTo>
                    <a:pt x="30991" y="28567"/>
                  </a:lnTo>
                  <a:lnTo>
                    <a:pt x="34154" y="27773"/>
                  </a:lnTo>
                  <a:lnTo>
                    <a:pt x="37851" y="26450"/>
                  </a:lnTo>
                  <a:lnTo>
                    <a:pt x="41903" y="24775"/>
                  </a:lnTo>
                  <a:lnTo>
                    <a:pt x="45397" y="23657"/>
                  </a:lnTo>
                  <a:lnTo>
                    <a:pt x="48521" y="22912"/>
                  </a:lnTo>
                  <a:lnTo>
                    <a:pt x="51398" y="22416"/>
                  </a:lnTo>
                  <a:lnTo>
                    <a:pt x="54109" y="22085"/>
                  </a:lnTo>
                  <a:lnTo>
                    <a:pt x="56710" y="21864"/>
                  </a:lnTo>
                  <a:lnTo>
                    <a:pt x="59238" y="21717"/>
                  </a:lnTo>
                  <a:lnTo>
                    <a:pt x="62511" y="20825"/>
                  </a:lnTo>
                  <a:lnTo>
                    <a:pt x="66280" y="19437"/>
                  </a:lnTo>
                  <a:lnTo>
                    <a:pt x="70380" y="17718"/>
                  </a:lnTo>
                  <a:lnTo>
                    <a:pt x="73908" y="16572"/>
                  </a:lnTo>
                  <a:lnTo>
                    <a:pt x="77053" y="15807"/>
                  </a:lnTo>
                  <a:lnTo>
                    <a:pt x="79944" y="15298"/>
                  </a:lnTo>
                  <a:lnTo>
                    <a:pt x="83458" y="14165"/>
                  </a:lnTo>
                  <a:lnTo>
                    <a:pt x="87388" y="12615"/>
                  </a:lnTo>
                  <a:lnTo>
                    <a:pt x="91597" y="10789"/>
                  </a:lnTo>
                  <a:lnTo>
                    <a:pt x="95196" y="9571"/>
                  </a:lnTo>
                  <a:lnTo>
                    <a:pt x="98388" y="8759"/>
                  </a:lnTo>
                  <a:lnTo>
                    <a:pt x="101311" y="8218"/>
                  </a:lnTo>
                  <a:lnTo>
                    <a:pt x="104053" y="7063"/>
                  </a:lnTo>
                  <a:lnTo>
                    <a:pt x="106675" y="5500"/>
                  </a:lnTo>
                  <a:lnTo>
                    <a:pt x="109216" y="3664"/>
                  </a:lnTo>
                  <a:lnTo>
                    <a:pt x="111705" y="2440"/>
                  </a:lnTo>
                  <a:lnTo>
                    <a:pt x="114158" y="1624"/>
                  </a:lnTo>
                  <a:lnTo>
                    <a:pt x="116586" y="1080"/>
                  </a:lnTo>
                  <a:lnTo>
                    <a:pt x="119792" y="717"/>
                  </a:lnTo>
                  <a:lnTo>
                    <a:pt x="123518" y="475"/>
                  </a:lnTo>
                  <a:lnTo>
                    <a:pt x="133319" y="87"/>
                  </a:lnTo>
                  <a:lnTo>
                    <a:pt x="141670" y="0"/>
                  </a:lnTo>
                  <a:lnTo>
                    <a:pt x="142072" y="791"/>
                  </a:lnTo>
                  <a:lnTo>
                    <a:pt x="142518" y="3787"/>
                  </a:lnTo>
                  <a:lnTo>
                    <a:pt x="143431" y="4903"/>
                  </a:lnTo>
                  <a:lnTo>
                    <a:pt x="144833" y="5647"/>
                  </a:lnTo>
                  <a:lnTo>
                    <a:pt x="149715" y="7048"/>
                  </a:lnTo>
                  <a:lnTo>
                    <a:pt x="149929" y="10902"/>
                  </a:lnTo>
                  <a:lnTo>
                    <a:pt x="149992" y="17071"/>
                  </a:lnTo>
                  <a:lnTo>
                    <a:pt x="149208" y="18522"/>
                  </a:lnTo>
                  <a:lnTo>
                    <a:pt x="147890" y="19489"/>
                  </a:lnTo>
                  <a:lnTo>
                    <a:pt x="146218" y="20134"/>
                  </a:lnTo>
                  <a:lnTo>
                    <a:pt x="145897" y="21357"/>
                  </a:lnTo>
                  <a:lnTo>
                    <a:pt x="146477" y="22967"/>
                  </a:lnTo>
                  <a:lnTo>
                    <a:pt x="147658" y="24833"/>
                  </a:lnTo>
                  <a:lnTo>
                    <a:pt x="148970" y="29024"/>
                  </a:lnTo>
                  <a:lnTo>
                    <a:pt x="149319" y="31253"/>
                  </a:lnTo>
                  <a:lnTo>
                    <a:pt x="148758" y="33533"/>
                  </a:lnTo>
                  <a:lnTo>
                    <a:pt x="146020" y="38182"/>
                  </a:lnTo>
                  <a:lnTo>
                    <a:pt x="144272" y="42894"/>
                  </a:lnTo>
                  <a:lnTo>
                    <a:pt x="143807" y="45262"/>
                  </a:lnTo>
                  <a:lnTo>
                    <a:pt x="143496" y="48428"/>
                  </a:lnTo>
                  <a:lnTo>
                    <a:pt x="143289" y="52127"/>
                  </a:lnTo>
                  <a:lnTo>
                    <a:pt x="143151" y="56179"/>
                  </a:lnTo>
                  <a:lnTo>
                    <a:pt x="142265" y="59675"/>
                  </a:lnTo>
                  <a:lnTo>
                    <a:pt x="140881" y="62800"/>
                  </a:lnTo>
                  <a:lnTo>
                    <a:pt x="139164" y="65676"/>
                  </a:lnTo>
                  <a:lnTo>
                    <a:pt x="138020" y="68388"/>
                  </a:lnTo>
                  <a:lnTo>
                    <a:pt x="137257" y="70989"/>
                  </a:lnTo>
                  <a:lnTo>
                    <a:pt x="136409" y="75996"/>
                  </a:lnTo>
                  <a:lnTo>
                    <a:pt x="136033" y="80867"/>
                  </a:lnTo>
                  <a:lnTo>
                    <a:pt x="135865" y="85678"/>
                  </a:lnTo>
                  <a:lnTo>
                    <a:pt x="135757" y="95234"/>
                  </a:lnTo>
                  <a:lnTo>
                    <a:pt x="134955" y="98412"/>
                  </a:lnTo>
                  <a:lnTo>
                    <a:pt x="133626" y="102118"/>
                  </a:lnTo>
                  <a:lnTo>
                    <a:pt x="131948" y="106176"/>
                  </a:lnTo>
                  <a:lnTo>
                    <a:pt x="131621" y="109675"/>
                  </a:lnTo>
                  <a:lnTo>
                    <a:pt x="132198" y="112801"/>
                  </a:lnTo>
                  <a:lnTo>
                    <a:pt x="133375" y="115679"/>
                  </a:lnTo>
                  <a:lnTo>
                    <a:pt x="133367" y="118392"/>
                  </a:lnTo>
                  <a:lnTo>
                    <a:pt x="132567" y="120994"/>
                  </a:lnTo>
                  <a:lnTo>
                    <a:pt x="130357" y="126002"/>
                  </a:lnTo>
                  <a:lnTo>
                    <a:pt x="129374" y="130873"/>
                  </a:lnTo>
                  <a:lnTo>
                    <a:pt x="128937" y="135684"/>
                  </a:lnTo>
                  <a:lnTo>
                    <a:pt x="128742" y="140468"/>
                  </a:lnTo>
                  <a:lnTo>
                    <a:pt x="128608" y="148597"/>
                  </a:lnTo>
                  <a:lnTo>
                    <a:pt x="128587" y="163975"/>
                  </a:lnTo>
                  <a:lnTo>
                    <a:pt x="128587" y="15715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827"/>
            <p:cNvSpPr/>
            <p:nvPr/>
          </p:nvSpPr>
          <p:spPr>
            <a:xfrm>
              <a:off x="8482520" y="2864672"/>
              <a:ext cx="211424" cy="28547"/>
            </a:xfrm>
            <a:custGeom>
              <a:avLst/>
              <a:gdLst/>
              <a:ahLst/>
              <a:cxnLst/>
              <a:rect l="0" t="0" r="0" b="0"/>
              <a:pathLst>
                <a:path w="211424" h="28547">
                  <a:moveTo>
                    <a:pt x="4255" y="28546"/>
                  </a:moveTo>
                  <a:lnTo>
                    <a:pt x="138" y="28546"/>
                  </a:lnTo>
                  <a:lnTo>
                    <a:pt x="3556" y="28546"/>
                  </a:lnTo>
                  <a:lnTo>
                    <a:pt x="0" y="28546"/>
                  </a:lnTo>
                  <a:lnTo>
                    <a:pt x="45163" y="28546"/>
                  </a:lnTo>
                  <a:lnTo>
                    <a:pt x="48989" y="27753"/>
                  </a:lnTo>
                  <a:lnTo>
                    <a:pt x="52335" y="26430"/>
                  </a:lnTo>
                  <a:lnTo>
                    <a:pt x="55358" y="24754"/>
                  </a:lnTo>
                  <a:lnTo>
                    <a:pt x="58961" y="23637"/>
                  </a:lnTo>
                  <a:lnTo>
                    <a:pt x="62951" y="22892"/>
                  </a:lnTo>
                  <a:lnTo>
                    <a:pt x="67197" y="22395"/>
                  </a:lnTo>
                  <a:lnTo>
                    <a:pt x="71616" y="22065"/>
                  </a:lnTo>
                  <a:lnTo>
                    <a:pt x="76150" y="21844"/>
                  </a:lnTo>
                  <a:lnTo>
                    <a:pt x="80760" y="21697"/>
                  </a:lnTo>
                  <a:lnTo>
                    <a:pt x="84627" y="20805"/>
                  </a:lnTo>
                  <a:lnTo>
                    <a:pt x="87999" y="19417"/>
                  </a:lnTo>
                  <a:lnTo>
                    <a:pt x="91041" y="17697"/>
                  </a:lnTo>
                  <a:lnTo>
                    <a:pt x="94655" y="16551"/>
                  </a:lnTo>
                  <a:lnTo>
                    <a:pt x="98653" y="15787"/>
                  </a:lnTo>
                  <a:lnTo>
                    <a:pt x="102906" y="15277"/>
                  </a:lnTo>
                  <a:lnTo>
                    <a:pt x="107329" y="14144"/>
                  </a:lnTo>
                  <a:lnTo>
                    <a:pt x="111864" y="12595"/>
                  </a:lnTo>
                  <a:lnTo>
                    <a:pt x="116476" y="10768"/>
                  </a:lnTo>
                  <a:lnTo>
                    <a:pt x="121931" y="9551"/>
                  </a:lnTo>
                  <a:lnTo>
                    <a:pt x="127949" y="8739"/>
                  </a:lnTo>
                  <a:lnTo>
                    <a:pt x="134343" y="8197"/>
                  </a:lnTo>
                  <a:lnTo>
                    <a:pt x="140193" y="7043"/>
                  </a:lnTo>
                  <a:lnTo>
                    <a:pt x="145680" y="5479"/>
                  </a:lnTo>
                  <a:lnTo>
                    <a:pt x="150925" y="3644"/>
                  </a:lnTo>
                  <a:lnTo>
                    <a:pt x="155217" y="2419"/>
                  </a:lnTo>
                  <a:lnTo>
                    <a:pt x="158871" y="1603"/>
                  </a:lnTo>
                  <a:lnTo>
                    <a:pt x="162101" y="1059"/>
                  </a:lnTo>
                  <a:lnTo>
                    <a:pt x="165842" y="697"/>
                  </a:lnTo>
                  <a:lnTo>
                    <a:pt x="169923" y="455"/>
                  </a:lnTo>
                  <a:lnTo>
                    <a:pt x="178691" y="186"/>
                  </a:lnTo>
                  <a:lnTo>
                    <a:pt x="198185" y="0"/>
                  </a:lnTo>
                  <a:lnTo>
                    <a:pt x="200218" y="784"/>
                  </a:lnTo>
                  <a:lnTo>
                    <a:pt x="201571" y="2101"/>
                  </a:lnTo>
                  <a:lnTo>
                    <a:pt x="202474" y="3772"/>
                  </a:lnTo>
                  <a:lnTo>
                    <a:pt x="203869" y="4886"/>
                  </a:lnTo>
                  <a:lnTo>
                    <a:pt x="205593" y="5629"/>
                  </a:lnTo>
                  <a:lnTo>
                    <a:pt x="211423" y="711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828"/>
            <p:cNvSpPr/>
            <p:nvPr/>
          </p:nvSpPr>
          <p:spPr>
            <a:xfrm>
              <a:off x="7908425" y="2571877"/>
              <a:ext cx="449737" cy="306957"/>
            </a:xfrm>
            <a:custGeom>
              <a:avLst/>
              <a:gdLst/>
              <a:ahLst/>
              <a:cxnLst/>
              <a:rect l="0" t="0" r="0" b="0"/>
              <a:pathLst>
                <a:path w="449737" h="306957">
                  <a:moveTo>
                    <a:pt x="6850" y="85598"/>
                  </a:moveTo>
                  <a:lnTo>
                    <a:pt x="6850" y="109447"/>
                  </a:lnTo>
                  <a:lnTo>
                    <a:pt x="8966" y="116306"/>
                  </a:lnTo>
                  <a:lnTo>
                    <a:pt x="11759" y="124646"/>
                  </a:lnTo>
                  <a:lnTo>
                    <a:pt x="13001" y="133644"/>
                  </a:lnTo>
                  <a:lnTo>
                    <a:pt x="11435" y="142935"/>
                  </a:lnTo>
                  <a:lnTo>
                    <a:pt x="8887" y="151562"/>
                  </a:lnTo>
                  <a:lnTo>
                    <a:pt x="7756" y="158042"/>
                  </a:lnTo>
                  <a:lnTo>
                    <a:pt x="7253" y="165685"/>
                  </a:lnTo>
                  <a:lnTo>
                    <a:pt x="7029" y="174373"/>
                  </a:lnTo>
                  <a:lnTo>
                    <a:pt x="6851" y="216156"/>
                  </a:lnTo>
                  <a:lnTo>
                    <a:pt x="4734" y="223263"/>
                  </a:lnTo>
                  <a:lnTo>
                    <a:pt x="1940" y="230920"/>
                  </a:lnTo>
                  <a:lnTo>
                    <a:pt x="368" y="239693"/>
                  </a:lnTo>
                  <a:lnTo>
                    <a:pt x="0" y="244836"/>
                  </a:lnTo>
                  <a:lnTo>
                    <a:pt x="696" y="247319"/>
                  </a:lnTo>
                  <a:lnTo>
                    <a:pt x="4674" y="254606"/>
                  </a:lnTo>
                  <a:lnTo>
                    <a:pt x="5882" y="259402"/>
                  </a:lnTo>
                  <a:lnTo>
                    <a:pt x="6563" y="266565"/>
                  </a:lnTo>
                  <a:lnTo>
                    <a:pt x="7452" y="268155"/>
                  </a:lnTo>
                  <a:lnTo>
                    <a:pt x="8839" y="269215"/>
                  </a:lnTo>
                  <a:lnTo>
                    <a:pt x="10558" y="269922"/>
                  </a:lnTo>
                  <a:lnTo>
                    <a:pt x="21087" y="271330"/>
                  </a:lnTo>
                  <a:lnTo>
                    <a:pt x="21128" y="271334"/>
                  </a:lnTo>
                  <a:lnTo>
                    <a:pt x="24927" y="263750"/>
                  </a:lnTo>
                  <a:lnTo>
                    <a:pt x="26790" y="257910"/>
                  </a:lnTo>
                  <a:lnTo>
                    <a:pt x="28413" y="251875"/>
                  </a:lnTo>
                  <a:lnTo>
                    <a:pt x="31778" y="243901"/>
                  </a:lnTo>
                  <a:lnTo>
                    <a:pt x="35921" y="235065"/>
                  </a:lnTo>
                  <a:lnTo>
                    <a:pt x="38137" y="230486"/>
                  </a:lnTo>
                  <a:lnTo>
                    <a:pt x="39613" y="225052"/>
                  </a:lnTo>
                  <a:lnTo>
                    <a:pt x="40599" y="219049"/>
                  </a:lnTo>
                  <a:lnTo>
                    <a:pt x="41255" y="212665"/>
                  </a:lnTo>
                  <a:lnTo>
                    <a:pt x="43281" y="206822"/>
                  </a:lnTo>
                  <a:lnTo>
                    <a:pt x="46218" y="201338"/>
                  </a:lnTo>
                  <a:lnTo>
                    <a:pt x="49765" y="196096"/>
                  </a:lnTo>
                  <a:lnTo>
                    <a:pt x="52128" y="190219"/>
                  </a:lnTo>
                  <a:lnTo>
                    <a:pt x="53704" y="183920"/>
                  </a:lnTo>
                  <a:lnTo>
                    <a:pt x="54755" y="177340"/>
                  </a:lnTo>
                  <a:lnTo>
                    <a:pt x="57043" y="171365"/>
                  </a:lnTo>
                  <a:lnTo>
                    <a:pt x="60156" y="165795"/>
                  </a:lnTo>
                  <a:lnTo>
                    <a:pt x="63818" y="160494"/>
                  </a:lnTo>
                  <a:lnTo>
                    <a:pt x="67054" y="154578"/>
                  </a:lnTo>
                  <a:lnTo>
                    <a:pt x="70005" y="148253"/>
                  </a:lnTo>
                  <a:lnTo>
                    <a:pt x="72765" y="141656"/>
                  </a:lnTo>
                  <a:lnTo>
                    <a:pt x="74606" y="135670"/>
                  </a:lnTo>
                  <a:lnTo>
                    <a:pt x="75833" y="130091"/>
                  </a:lnTo>
                  <a:lnTo>
                    <a:pt x="76651" y="124785"/>
                  </a:lnTo>
                  <a:lnTo>
                    <a:pt x="78784" y="119660"/>
                  </a:lnTo>
                  <a:lnTo>
                    <a:pt x="81794" y="114656"/>
                  </a:lnTo>
                  <a:lnTo>
                    <a:pt x="85387" y="109732"/>
                  </a:lnTo>
                  <a:lnTo>
                    <a:pt x="88576" y="104862"/>
                  </a:lnTo>
                  <a:lnTo>
                    <a:pt x="91497" y="100028"/>
                  </a:lnTo>
                  <a:lnTo>
                    <a:pt x="94237" y="95218"/>
                  </a:lnTo>
                  <a:lnTo>
                    <a:pt x="96858" y="89630"/>
                  </a:lnTo>
                  <a:lnTo>
                    <a:pt x="99399" y="83523"/>
                  </a:lnTo>
                  <a:lnTo>
                    <a:pt x="101887" y="77071"/>
                  </a:lnTo>
                  <a:lnTo>
                    <a:pt x="106767" y="67785"/>
                  </a:lnTo>
                  <a:lnTo>
                    <a:pt x="112376" y="60218"/>
                  </a:lnTo>
                  <a:lnTo>
                    <a:pt x="120160" y="51564"/>
                  </a:lnTo>
                  <a:lnTo>
                    <a:pt x="126796" y="44542"/>
                  </a:lnTo>
                  <a:lnTo>
                    <a:pt x="140002" y="31067"/>
                  </a:lnTo>
                  <a:lnTo>
                    <a:pt x="144875" y="26172"/>
                  </a:lnTo>
                  <a:lnTo>
                    <a:pt x="147285" y="24549"/>
                  </a:lnTo>
                  <a:lnTo>
                    <a:pt x="155450" y="21731"/>
                  </a:lnTo>
                  <a:lnTo>
                    <a:pt x="160240" y="21430"/>
                  </a:lnTo>
                  <a:lnTo>
                    <a:pt x="161498" y="22182"/>
                  </a:lnTo>
                  <a:lnTo>
                    <a:pt x="162336" y="23477"/>
                  </a:lnTo>
                  <a:lnTo>
                    <a:pt x="163267" y="27032"/>
                  </a:lnTo>
                  <a:lnTo>
                    <a:pt x="163791" y="34290"/>
                  </a:lnTo>
                  <a:lnTo>
                    <a:pt x="163947" y="46142"/>
                  </a:lnTo>
                  <a:lnTo>
                    <a:pt x="164012" y="164216"/>
                  </a:lnTo>
                  <a:lnTo>
                    <a:pt x="163218" y="170554"/>
                  </a:lnTo>
                  <a:lnTo>
                    <a:pt x="161896" y="176366"/>
                  </a:lnTo>
                  <a:lnTo>
                    <a:pt x="160219" y="181829"/>
                  </a:lnTo>
                  <a:lnTo>
                    <a:pt x="159102" y="187852"/>
                  </a:lnTo>
                  <a:lnTo>
                    <a:pt x="158358" y="194248"/>
                  </a:lnTo>
                  <a:lnTo>
                    <a:pt x="157861" y="200894"/>
                  </a:lnTo>
                  <a:lnTo>
                    <a:pt x="157530" y="206912"/>
                  </a:lnTo>
                  <a:lnTo>
                    <a:pt x="157163" y="217832"/>
                  </a:lnTo>
                  <a:lnTo>
                    <a:pt x="157858" y="222966"/>
                  </a:lnTo>
                  <a:lnTo>
                    <a:pt x="159116" y="227977"/>
                  </a:lnTo>
                  <a:lnTo>
                    <a:pt x="160748" y="232904"/>
                  </a:lnTo>
                  <a:lnTo>
                    <a:pt x="161836" y="237777"/>
                  </a:lnTo>
                  <a:lnTo>
                    <a:pt x="162562" y="242613"/>
                  </a:lnTo>
                  <a:lnTo>
                    <a:pt x="163045" y="247424"/>
                  </a:lnTo>
                  <a:lnTo>
                    <a:pt x="163582" y="257004"/>
                  </a:lnTo>
                  <a:lnTo>
                    <a:pt x="163885" y="269205"/>
                  </a:lnTo>
                  <a:lnTo>
                    <a:pt x="163928" y="272297"/>
                  </a:lnTo>
                  <a:lnTo>
                    <a:pt x="164750" y="275151"/>
                  </a:lnTo>
                  <a:lnTo>
                    <a:pt x="167779" y="280439"/>
                  </a:lnTo>
                  <a:lnTo>
                    <a:pt x="173948" y="287879"/>
                  </a:lnTo>
                  <a:lnTo>
                    <a:pt x="175398" y="290302"/>
                  </a:lnTo>
                  <a:lnTo>
                    <a:pt x="178186" y="299489"/>
                  </a:lnTo>
                  <a:lnTo>
                    <a:pt x="182059" y="303578"/>
                  </a:lnTo>
                  <a:lnTo>
                    <a:pt x="183981" y="303943"/>
                  </a:lnTo>
                  <a:lnTo>
                    <a:pt x="186056" y="303392"/>
                  </a:lnTo>
                  <a:lnTo>
                    <a:pt x="191296" y="300598"/>
                  </a:lnTo>
                  <a:lnTo>
                    <a:pt x="191727" y="299575"/>
                  </a:lnTo>
                  <a:lnTo>
                    <a:pt x="192205" y="296321"/>
                  </a:lnTo>
                  <a:lnTo>
                    <a:pt x="193126" y="294343"/>
                  </a:lnTo>
                  <a:lnTo>
                    <a:pt x="197421" y="287765"/>
                  </a:lnTo>
                  <a:lnTo>
                    <a:pt x="199840" y="279996"/>
                  </a:lnTo>
                  <a:lnTo>
                    <a:pt x="203219" y="272274"/>
                  </a:lnTo>
                  <a:lnTo>
                    <a:pt x="205250" y="263550"/>
                  </a:lnTo>
                  <a:lnTo>
                    <a:pt x="206946" y="254381"/>
                  </a:lnTo>
                  <a:lnTo>
                    <a:pt x="210346" y="245015"/>
                  </a:lnTo>
                  <a:lnTo>
                    <a:pt x="214503" y="233443"/>
                  </a:lnTo>
                  <a:lnTo>
                    <a:pt x="216723" y="227024"/>
                  </a:lnTo>
                  <a:lnTo>
                    <a:pt x="218202" y="221157"/>
                  </a:lnTo>
                  <a:lnTo>
                    <a:pt x="219188" y="215658"/>
                  </a:lnTo>
                  <a:lnTo>
                    <a:pt x="219847" y="210404"/>
                  </a:lnTo>
                  <a:lnTo>
                    <a:pt x="221079" y="204521"/>
                  </a:lnTo>
                  <a:lnTo>
                    <a:pt x="222694" y="198217"/>
                  </a:lnTo>
                  <a:lnTo>
                    <a:pt x="224565" y="191634"/>
                  </a:lnTo>
                  <a:lnTo>
                    <a:pt x="226605" y="185657"/>
                  </a:lnTo>
                  <a:lnTo>
                    <a:pt x="228760" y="180085"/>
                  </a:lnTo>
                  <a:lnTo>
                    <a:pt x="230990" y="174783"/>
                  </a:lnTo>
                  <a:lnTo>
                    <a:pt x="233271" y="168867"/>
                  </a:lnTo>
                  <a:lnTo>
                    <a:pt x="237921" y="155944"/>
                  </a:lnTo>
                  <a:lnTo>
                    <a:pt x="245002" y="135281"/>
                  </a:lnTo>
                  <a:lnTo>
                    <a:pt x="247374" y="129038"/>
                  </a:lnTo>
                  <a:lnTo>
                    <a:pt x="249749" y="123289"/>
                  </a:lnTo>
                  <a:lnTo>
                    <a:pt x="252126" y="117869"/>
                  </a:lnTo>
                  <a:lnTo>
                    <a:pt x="254504" y="111874"/>
                  </a:lnTo>
                  <a:lnTo>
                    <a:pt x="259265" y="98864"/>
                  </a:lnTo>
                  <a:lnTo>
                    <a:pt x="262439" y="92854"/>
                  </a:lnTo>
                  <a:lnTo>
                    <a:pt x="266143" y="87260"/>
                  </a:lnTo>
                  <a:lnTo>
                    <a:pt x="270199" y="81943"/>
                  </a:lnTo>
                  <a:lnTo>
                    <a:pt x="273697" y="76018"/>
                  </a:lnTo>
                  <a:lnTo>
                    <a:pt x="276822" y="69686"/>
                  </a:lnTo>
                  <a:lnTo>
                    <a:pt x="279700" y="63084"/>
                  </a:lnTo>
                  <a:lnTo>
                    <a:pt x="285015" y="51514"/>
                  </a:lnTo>
                  <a:lnTo>
                    <a:pt x="287543" y="46206"/>
                  </a:lnTo>
                  <a:lnTo>
                    <a:pt x="290816" y="41081"/>
                  </a:lnTo>
                  <a:lnTo>
                    <a:pt x="294586" y="36076"/>
                  </a:lnTo>
                  <a:lnTo>
                    <a:pt x="301419" y="27075"/>
                  </a:lnTo>
                  <a:lnTo>
                    <a:pt x="306061" y="17546"/>
                  </a:lnTo>
                  <a:lnTo>
                    <a:pt x="312111" y="9695"/>
                  </a:lnTo>
                  <a:lnTo>
                    <a:pt x="316617" y="4767"/>
                  </a:lnTo>
                  <a:lnTo>
                    <a:pt x="318930" y="3136"/>
                  </a:lnTo>
                  <a:lnTo>
                    <a:pt x="323617" y="1323"/>
                  </a:lnTo>
                  <a:lnTo>
                    <a:pt x="333092" y="159"/>
                  </a:lnTo>
                  <a:lnTo>
                    <a:pt x="337849" y="0"/>
                  </a:lnTo>
                  <a:lnTo>
                    <a:pt x="339434" y="751"/>
                  </a:lnTo>
                  <a:lnTo>
                    <a:pt x="340492" y="2046"/>
                  </a:lnTo>
                  <a:lnTo>
                    <a:pt x="341196" y="3703"/>
                  </a:lnTo>
                  <a:lnTo>
                    <a:pt x="342460" y="4807"/>
                  </a:lnTo>
                  <a:lnTo>
                    <a:pt x="344096" y="5544"/>
                  </a:lnTo>
                  <a:lnTo>
                    <a:pt x="345981" y="6034"/>
                  </a:lnTo>
                  <a:lnTo>
                    <a:pt x="347236" y="7949"/>
                  </a:lnTo>
                  <a:lnTo>
                    <a:pt x="349799" y="17435"/>
                  </a:lnTo>
                  <a:lnTo>
                    <a:pt x="353211" y="23024"/>
                  </a:lnTo>
                  <a:lnTo>
                    <a:pt x="355256" y="30270"/>
                  </a:lnTo>
                  <a:lnTo>
                    <a:pt x="356166" y="38783"/>
                  </a:lnTo>
                  <a:lnTo>
                    <a:pt x="356571" y="47858"/>
                  </a:lnTo>
                  <a:lnTo>
                    <a:pt x="356797" y="65684"/>
                  </a:lnTo>
                  <a:lnTo>
                    <a:pt x="356865" y="82255"/>
                  </a:lnTo>
                  <a:lnTo>
                    <a:pt x="357668" y="88132"/>
                  </a:lnTo>
                  <a:lnTo>
                    <a:pt x="358998" y="94431"/>
                  </a:lnTo>
                  <a:lnTo>
                    <a:pt x="360677" y="101011"/>
                  </a:lnTo>
                  <a:lnTo>
                    <a:pt x="361797" y="106986"/>
                  </a:lnTo>
                  <a:lnTo>
                    <a:pt x="362544" y="112556"/>
                  </a:lnTo>
                  <a:lnTo>
                    <a:pt x="363042" y="117858"/>
                  </a:lnTo>
                  <a:lnTo>
                    <a:pt x="363373" y="123773"/>
                  </a:lnTo>
                  <a:lnTo>
                    <a:pt x="363742" y="136696"/>
                  </a:lnTo>
                  <a:lnTo>
                    <a:pt x="364635" y="142682"/>
                  </a:lnTo>
                  <a:lnTo>
                    <a:pt x="366023" y="148260"/>
                  </a:lnTo>
                  <a:lnTo>
                    <a:pt x="373955" y="172411"/>
                  </a:lnTo>
                  <a:lnTo>
                    <a:pt x="375411" y="179192"/>
                  </a:lnTo>
                  <a:lnTo>
                    <a:pt x="376383" y="186094"/>
                  </a:lnTo>
                  <a:lnTo>
                    <a:pt x="377029" y="193076"/>
                  </a:lnTo>
                  <a:lnTo>
                    <a:pt x="377461" y="199319"/>
                  </a:lnTo>
                  <a:lnTo>
                    <a:pt x="377749" y="205068"/>
                  </a:lnTo>
                  <a:lnTo>
                    <a:pt x="377941" y="210488"/>
                  </a:lnTo>
                  <a:lnTo>
                    <a:pt x="378862" y="215689"/>
                  </a:lnTo>
                  <a:lnTo>
                    <a:pt x="380271" y="220744"/>
                  </a:lnTo>
                  <a:lnTo>
                    <a:pt x="382003" y="225702"/>
                  </a:lnTo>
                  <a:lnTo>
                    <a:pt x="383158" y="230594"/>
                  </a:lnTo>
                  <a:lnTo>
                    <a:pt x="383928" y="235443"/>
                  </a:lnTo>
                  <a:lnTo>
                    <a:pt x="384442" y="240263"/>
                  </a:lnTo>
                  <a:lnTo>
                    <a:pt x="387129" y="249853"/>
                  </a:lnTo>
                  <a:lnTo>
                    <a:pt x="390175" y="259406"/>
                  </a:lnTo>
                  <a:lnTo>
                    <a:pt x="391529" y="268944"/>
                  </a:lnTo>
                  <a:lnTo>
                    <a:pt x="394247" y="276358"/>
                  </a:lnTo>
                  <a:lnTo>
                    <a:pt x="397308" y="282298"/>
                  </a:lnTo>
                  <a:lnTo>
                    <a:pt x="399825" y="290106"/>
                  </a:lnTo>
                  <a:lnTo>
                    <a:pt x="403225" y="295023"/>
                  </a:lnTo>
                  <a:lnTo>
                    <a:pt x="405245" y="296652"/>
                  </a:lnTo>
                  <a:lnTo>
                    <a:pt x="407383" y="297738"/>
                  </a:lnTo>
                  <a:lnTo>
                    <a:pt x="409604" y="298462"/>
                  </a:lnTo>
                  <a:lnTo>
                    <a:pt x="411084" y="299739"/>
                  </a:lnTo>
                  <a:lnTo>
                    <a:pt x="412070" y="301383"/>
                  </a:lnTo>
                  <a:lnTo>
                    <a:pt x="414009" y="306956"/>
                  </a:lnTo>
                  <a:lnTo>
                    <a:pt x="414041" y="297102"/>
                  </a:lnTo>
                  <a:lnTo>
                    <a:pt x="414835" y="294863"/>
                  </a:lnTo>
                  <a:lnTo>
                    <a:pt x="418952" y="287919"/>
                  </a:lnTo>
                  <a:lnTo>
                    <a:pt x="420194" y="283204"/>
                  </a:lnTo>
                  <a:lnTo>
                    <a:pt x="420746" y="276346"/>
                  </a:lnTo>
                  <a:lnTo>
                    <a:pt x="420893" y="272294"/>
                  </a:lnTo>
                  <a:lnTo>
                    <a:pt x="423174" y="263559"/>
                  </a:lnTo>
                  <a:lnTo>
                    <a:pt x="426038" y="254385"/>
                  </a:lnTo>
                  <a:lnTo>
                    <a:pt x="427312" y="245016"/>
                  </a:lnTo>
                  <a:lnTo>
                    <a:pt x="429994" y="235561"/>
                  </a:lnTo>
                  <a:lnTo>
                    <a:pt x="431821" y="230817"/>
                  </a:lnTo>
                  <a:lnTo>
                    <a:pt x="433039" y="225273"/>
                  </a:lnTo>
                  <a:lnTo>
                    <a:pt x="433851" y="219196"/>
                  </a:lnTo>
                  <a:lnTo>
                    <a:pt x="434392" y="212763"/>
                  </a:lnTo>
                  <a:lnTo>
                    <a:pt x="434754" y="206093"/>
                  </a:lnTo>
                  <a:lnTo>
                    <a:pt x="435154" y="192332"/>
                  </a:lnTo>
                  <a:lnTo>
                    <a:pt x="436054" y="186123"/>
                  </a:lnTo>
                  <a:lnTo>
                    <a:pt x="437449" y="180396"/>
                  </a:lnTo>
                  <a:lnTo>
                    <a:pt x="439172" y="174990"/>
                  </a:lnTo>
                  <a:lnTo>
                    <a:pt x="440321" y="169005"/>
                  </a:lnTo>
                  <a:lnTo>
                    <a:pt x="441087" y="162634"/>
                  </a:lnTo>
                  <a:lnTo>
                    <a:pt x="441597" y="156005"/>
                  </a:lnTo>
                  <a:lnTo>
                    <a:pt x="441937" y="149999"/>
                  </a:lnTo>
                  <a:lnTo>
                    <a:pt x="442316" y="139091"/>
                  </a:lnTo>
                  <a:lnTo>
                    <a:pt x="442559" y="119154"/>
                  </a:lnTo>
                  <a:lnTo>
                    <a:pt x="442617" y="70342"/>
                  </a:lnTo>
                  <a:lnTo>
                    <a:pt x="443412" y="67490"/>
                  </a:lnTo>
                  <a:lnTo>
                    <a:pt x="449100" y="58046"/>
                  </a:lnTo>
                  <a:lnTo>
                    <a:pt x="449675" y="57157"/>
                  </a:lnTo>
                  <a:lnTo>
                    <a:pt x="449736" y="60855"/>
                  </a:lnTo>
                  <a:lnTo>
                    <a:pt x="448951" y="62752"/>
                  </a:lnTo>
                  <a:lnTo>
                    <a:pt x="445962" y="66978"/>
                  </a:lnTo>
                  <a:lnTo>
                    <a:pt x="445641" y="70009"/>
                  </a:lnTo>
                  <a:lnTo>
                    <a:pt x="447402" y="77611"/>
                  </a:lnTo>
                  <a:lnTo>
                    <a:pt x="447395" y="82654"/>
                  </a:lnTo>
                  <a:lnTo>
                    <a:pt x="446596" y="88398"/>
                  </a:lnTo>
                  <a:lnTo>
                    <a:pt x="445270" y="94608"/>
                  </a:lnTo>
                  <a:lnTo>
                    <a:pt x="444387" y="100336"/>
                  </a:lnTo>
                  <a:lnTo>
                    <a:pt x="443797" y="105742"/>
                  </a:lnTo>
                  <a:lnTo>
                    <a:pt x="443404" y="110933"/>
                  </a:lnTo>
                  <a:lnTo>
                    <a:pt x="443142" y="115982"/>
                  </a:lnTo>
                  <a:lnTo>
                    <a:pt x="442618" y="13560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829"/>
            <p:cNvSpPr/>
            <p:nvPr/>
          </p:nvSpPr>
          <p:spPr>
            <a:xfrm>
              <a:off x="2358562" y="1657358"/>
              <a:ext cx="1104711" cy="471480"/>
            </a:xfrm>
            <a:custGeom>
              <a:avLst/>
              <a:gdLst/>
              <a:ahLst/>
              <a:cxnLst/>
              <a:rect l="0" t="0" r="0" b="0"/>
              <a:pathLst>
                <a:path w="1104711" h="471480">
                  <a:moveTo>
                    <a:pt x="1063294" y="128579"/>
                  </a:moveTo>
                  <a:lnTo>
                    <a:pt x="1063294" y="122428"/>
                  </a:lnTo>
                  <a:lnTo>
                    <a:pt x="1057143" y="115372"/>
                  </a:lnTo>
                  <a:lnTo>
                    <a:pt x="1052652" y="110819"/>
                  </a:lnTo>
                  <a:lnTo>
                    <a:pt x="1042502" y="104443"/>
                  </a:lnTo>
                  <a:lnTo>
                    <a:pt x="1036061" y="101977"/>
                  </a:lnTo>
                  <a:lnTo>
                    <a:pt x="1029759" y="100087"/>
                  </a:lnTo>
                  <a:lnTo>
                    <a:pt x="1000966" y="87699"/>
                  </a:lnTo>
                  <a:lnTo>
                    <a:pt x="994317" y="85804"/>
                  </a:lnTo>
                  <a:lnTo>
                    <a:pt x="963146" y="71295"/>
                  </a:lnTo>
                  <a:lnTo>
                    <a:pt x="932578" y="57130"/>
                  </a:lnTo>
                  <a:lnTo>
                    <a:pt x="899501" y="45234"/>
                  </a:lnTo>
                  <a:lnTo>
                    <a:pt x="869383" y="33329"/>
                  </a:lnTo>
                  <a:lnTo>
                    <a:pt x="841634" y="24598"/>
                  </a:lnTo>
                  <a:lnTo>
                    <a:pt x="813222" y="19933"/>
                  </a:lnTo>
                  <a:lnTo>
                    <a:pt x="781654" y="10114"/>
                  </a:lnTo>
                  <a:lnTo>
                    <a:pt x="750016" y="5607"/>
                  </a:lnTo>
                  <a:lnTo>
                    <a:pt x="727848" y="1655"/>
                  </a:lnTo>
                  <a:lnTo>
                    <a:pt x="699024" y="320"/>
                  </a:lnTo>
                  <a:lnTo>
                    <a:pt x="648521" y="20"/>
                  </a:lnTo>
                  <a:lnTo>
                    <a:pt x="622369" y="0"/>
                  </a:lnTo>
                  <a:lnTo>
                    <a:pt x="595747" y="3786"/>
                  </a:lnTo>
                  <a:lnTo>
                    <a:pt x="567750" y="6143"/>
                  </a:lnTo>
                  <a:lnTo>
                    <a:pt x="539346" y="6841"/>
                  </a:lnTo>
                  <a:lnTo>
                    <a:pt x="506214" y="12780"/>
                  </a:lnTo>
                  <a:lnTo>
                    <a:pt x="479221" y="18509"/>
                  </a:lnTo>
                  <a:lnTo>
                    <a:pt x="451909" y="21353"/>
                  </a:lnTo>
                  <a:lnTo>
                    <a:pt x="418828" y="29023"/>
                  </a:lnTo>
                  <a:lnTo>
                    <a:pt x="353592" y="45262"/>
                  </a:lnTo>
                  <a:lnTo>
                    <a:pt x="311699" y="62799"/>
                  </a:lnTo>
                  <a:lnTo>
                    <a:pt x="256380" y="80867"/>
                  </a:lnTo>
                  <a:lnTo>
                    <a:pt x="220375" y="98503"/>
                  </a:lnTo>
                  <a:lnTo>
                    <a:pt x="198913" y="108820"/>
                  </a:lnTo>
                  <a:lnTo>
                    <a:pt x="168092" y="126271"/>
                  </a:lnTo>
                  <a:lnTo>
                    <a:pt x="148232" y="138831"/>
                  </a:lnTo>
                  <a:lnTo>
                    <a:pt x="128060" y="152607"/>
                  </a:lnTo>
                  <a:lnTo>
                    <a:pt x="110883" y="166743"/>
                  </a:lnTo>
                  <a:lnTo>
                    <a:pt x="91858" y="180985"/>
                  </a:lnTo>
                  <a:lnTo>
                    <a:pt x="75814" y="195259"/>
                  </a:lnTo>
                  <a:lnTo>
                    <a:pt x="65879" y="204782"/>
                  </a:lnTo>
                  <a:lnTo>
                    <a:pt x="58288" y="216422"/>
                  </a:lnTo>
                  <a:lnTo>
                    <a:pt x="39489" y="254491"/>
                  </a:lnTo>
                  <a:lnTo>
                    <a:pt x="28459" y="268986"/>
                  </a:lnTo>
                  <a:lnTo>
                    <a:pt x="18930" y="283334"/>
                  </a:lnTo>
                  <a:lnTo>
                    <a:pt x="11079" y="297640"/>
                  </a:lnTo>
                  <a:lnTo>
                    <a:pt x="8268" y="307169"/>
                  </a:lnTo>
                  <a:lnTo>
                    <a:pt x="6225" y="316696"/>
                  </a:lnTo>
                  <a:lnTo>
                    <a:pt x="1405" y="330985"/>
                  </a:lnTo>
                  <a:lnTo>
                    <a:pt x="0" y="340510"/>
                  </a:lnTo>
                  <a:lnTo>
                    <a:pt x="1492" y="350035"/>
                  </a:lnTo>
                  <a:lnTo>
                    <a:pt x="4007" y="359560"/>
                  </a:lnTo>
                  <a:lnTo>
                    <a:pt x="5124" y="369085"/>
                  </a:lnTo>
                  <a:lnTo>
                    <a:pt x="7010" y="373054"/>
                  </a:lnTo>
                  <a:lnTo>
                    <a:pt x="9855" y="376494"/>
                  </a:lnTo>
                  <a:lnTo>
                    <a:pt x="16455" y="383226"/>
                  </a:lnTo>
                  <a:lnTo>
                    <a:pt x="24633" y="395147"/>
                  </a:lnTo>
                  <a:lnTo>
                    <a:pt x="29637" y="401306"/>
                  </a:lnTo>
                  <a:lnTo>
                    <a:pt x="40710" y="409236"/>
                  </a:lnTo>
                  <a:lnTo>
                    <a:pt x="58674" y="419820"/>
                  </a:lnTo>
                  <a:lnTo>
                    <a:pt x="73567" y="431125"/>
                  </a:lnTo>
                  <a:lnTo>
                    <a:pt x="86046" y="437140"/>
                  </a:lnTo>
                  <a:lnTo>
                    <a:pt x="97414" y="440342"/>
                  </a:lnTo>
                  <a:lnTo>
                    <a:pt x="129003" y="448270"/>
                  </a:lnTo>
                  <a:lnTo>
                    <a:pt x="161839" y="457311"/>
                  </a:lnTo>
                  <a:lnTo>
                    <a:pt x="178460" y="461213"/>
                  </a:lnTo>
                  <a:lnTo>
                    <a:pt x="209336" y="464204"/>
                  </a:lnTo>
                  <a:lnTo>
                    <a:pt x="238152" y="468971"/>
                  </a:lnTo>
                  <a:lnTo>
                    <a:pt x="263712" y="470736"/>
                  </a:lnTo>
                  <a:lnTo>
                    <a:pt x="295714" y="471259"/>
                  </a:lnTo>
                  <a:lnTo>
                    <a:pt x="511233" y="471479"/>
                  </a:lnTo>
                  <a:lnTo>
                    <a:pt x="534829" y="469362"/>
                  </a:lnTo>
                  <a:lnTo>
                    <a:pt x="558546" y="466569"/>
                  </a:lnTo>
                  <a:lnTo>
                    <a:pt x="582315" y="465328"/>
                  </a:lnTo>
                  <a:lnTo>
                    <a:pt x="614218" y="460837"/>
                  </a:lnTo>
                  <a:lnTo>
                    <a:pt x="647571" y="454479"/>
                  </a:lnTo>
                  <a:lnTo>
                    <a:pt x="757914" y="430992"/>
                  </a:lnTo>
                  <a:lnTo>
                    <a:pt x="788573" y="423852"/>
                  </a:lnTo>
                  <a:lnTo>
                    <a:pt x="817765" y="415916"/>
                  </a:lnTo>
                  <a:lnTo>
                    <a:pt x="847317" y="404657"/>
                  </a:lnTo>
                  <a:lnTo>
                    <a:pt x="880062" y="395147"/>
                  </a:lnTo>
                  <a:lnTo>
                    <a:pt x="917856" y="380230"/>
                  </a:lnTo>
                  <a:lnTo>
                    <a:pt x="948488" y="369405"/>
                  </a:lnTo>
                  <a:lnTo>
                    <a:pt x="990300" y="351567"/>
                  </a:lnTo>
                  <a:lnTo>
                    <a:pt x="1022461" y="337537"/>
                  </a:lnTo>
                  <a:lnTo>
                    <a:pt x="1045174" y="322990"/>
                  </a:lnTo>
                  <a:lnTo>
                    <a:pt x="1061567" y="308445"/>
                  </a:lnTo>
                  <a:lnTo>
                    <a:pt x="1075394" y="294938"/>
                  </a:lnTo>
                  <a:lnTo>
                    <a:pt x="1085753" y="280882"/>
                  </a:lnTo>
                  <a:lnTo>
                    <a:pt x="1093849" y="266663"/>
                  </a:lnTo>
                  <a:lnTo>
                    <a:pt x="1098834" y="255037"/>
                  </a:lnTo>
                  <a:lnTo>
                    <a:pt x="1102902" y="242726"/>
                  </a:lnTo>
                  <a:lnTo>
                    <a:pt x="1104710" y="231963"/>
                  </a:lnTo>
                  <a:lnTo>
                    <a:pt x="1103397" y="221888"/>
                  </a:lnTo>
                  <a:lnTo>
                    <a:pt x="1100167" y="211325"/>
                  </a:lnTo>
                  <a:lnTo>
                    <a:pt x="1096086" y="198693"/>
                  </a:lnTo>
                  <a:lnTo>
                    <a:pt x="1091627" y="187257"/>
                  </a:lnTo>
                  <a:lnTo>
                    <a:pt x="1086205" y="176883"/>
                  </a:lnTo>
                  <a:lnTo>
                    <a:pt x="1069789" y="155172"/>
                  </a:lnTo>
                  <a:lnTo>
                    <a:pt x="1065243" y="148689"/>
                  </a:lnTo>
                  <a:lnTo>
                    <a:pt x="1053841" y="139369"/>
                  </a:lnTo>
                  <a:lnTo>
                    <a:pt x="1036151" y="127543"/>
                  </a:lnTo>
                  <a:lnTo>
                    <a:pt x="1018739" y="113984"/>
                  </a:lnTo>
                  <a:lnTo>
                    <a:pt x="1004598" y="105424"/>
                  </a:lnTo>
                  <a:lnTo>
                    <a:pt x="987730" y="98973"/>
                  </a:lnTo>
                  <a:lnTo>
                    <a:pt x="960383" y="94671"/>
                  </a:lnTo>
                  <a:lnTo>
                    <a:pt x="932172" y="93397"/>
                  </a:lnTo>
                  <a:lnTo>
                    <a:pt x="899912" y="93019"/>
                  </a:lnTo>
                  <a:lnTo>
                    <a:pt x="876909" y="95048"/>
                  </a:lnTo>
                  <a:lnTo>
                    <a:pt x="845879" y="98535"/>
                  </a:lnTo>
                  <a:lnTo>
                    <a:pt x="830140" y="100145"/>
                  </a:lnTo>
                  <a:lnTo>
                    <a:pt x="806119" y="10714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830"/>
            <p:cNvSpPr/>
            <p:nvPr/>
          </p:nvSpPr>
          <p:spPr>
            <a:xfrm>
              <a:off x="4450881" y="1250156"/>
              <a:ext cx="1863889" cy="507205"/>
            </a:xfrm>
            <a:custGeom>
              <a:avLst/>
              <a:gdLst/>
              <a:ahLst/>
              <a:cxnLst/>
              <a:rect l="0" t="0" r="0" b="0"/>
              <a:pathLst>
                <a:path w="1863889" h="507205">
                  <a:moveTo>
                    <a:pt x="1807044" y="100012"/>
                  </a:moveTo>
                  <a:lnTo>
                    <a:pt x="1803251" y="100012"/>
                  </a:lnTo>
                  <a:lnTo>
                    <a:pt x="1802134" y="99219"/>
                  </a:lnTo>
                  <a:lnTo>
                    <a:pt x="1801389" y="97896"/>
                  </a:lnTo>
                  <a:lnTo>
                    <a:pt x="1800194" y="93862"/>
                  </a:lnTo>
                  <a:lnTo>
                    <a:pt x="1796195" y="89370"/>
                  </a:lnTo>
                  <a:lnTo>
                    <a:pt x="1786191" y="83013"/>
                  </a:lnTo>
                  <a:lnTo>
                    <a:pt x="1779784" y="80551"/>
                  </a:lnTo>
                  <a:lnTo>
                    <a:pt x="1773497" y="78663"/>
                  </a:lnTo>
                  <a:lnTo>
                    <a:pt x="1742599" y="64159"/>
                  </a:lnTo>
                  <a:lnTo>
                    <a:pt x="1733157" y="60265"/>
                  </a:lnTo>
                  <a:lnTo>
                    <a:pt x="1699734" y="51720"/>
                  </a:lnTo>
                  <a:lnTo>
                    <a:pt x="1683085" y="45839"/>
                  </a:lnTo>
                  <a:lnTo>
                    <a:pt x="1635447" y="35266"/>
                  </a:lnTo>
                  <a:lnTo>
                    <a:pt x="1621241" y="31549"/>
                  </a:lnTo>
                  <a:lnTo>
                    <a:pt x="1565642" y="26632"/>
                  </a:lnTo>
                  <a:lnTo>
                    <a:pt x="1541048" y="22972"/>
                  </a:lnTo>
                  <a:lnTo>
                    <a:pt x="1472159" y="15370"/>
                  </a:lnTo>
                  <a:lnTo>
                    <a:pt x="1421710" y="14430"/>
                  </a:lnTo>
                  <a:lnTo>
                    <a:pt x="1186897" y="14287"/>
                  </a:lnTo>
                  <a:lnTo>
                    <a:pt x="1133907" y="8633"/>
                  </a:lnTo>
                  <a:lnTo>
                    <a:pt x="1080696" y="7340"/>
                  </a:lnTo>
                  <a:lnTo>
                    <a:pt x="666036" y="7144"/>
                  </a:lnTo>
                  <a:lnTo>
                    <a:pt x="612496" y="1489"/>
                  </a:lnTo>
                  <a:lnTo>
                    <a:pt x="559213" y="196"/>
                  </a:lnTo>
                  <a:lnTo>
                    <a:pt x="418803" y="0"/>
                  </a:lnTo>
                  <a:lnTo>
                    <a:pt x="361627" y="6151"/>
                  </a:lnTo>
                  <a:lnTo>
                    <a:pt x="308268" y="7056"/>
                  </a:lnTo>
                  <a:lnTo>
                    <a:pt x="251244" y="14414"/>
                  </a:lnTo>
                  <a:lnTo>
                    <a:pt x="226932" y="19810"/>
                  </a:lnTo>
                  <a:lnTo>
                    <a:pt x="206446" y="23067"/>
                  </a:lnTo>
                  <a:lnTo>
                    <a:pt x="185294" y="26943"/>
                  </a:lnTo>
                  <a:lnTo>
                    <a:pt x="171866" y="28643"/>
                  </a:lnTo>
                  <a:lnTo>
                    <a:pt x="141550" y="38422"/>
                  </a:lnTo>
                  <a:lnTo>
                    <a:pt x="129934" y="45122"/>
                  </a:lnTo>
                  <a:lnTo>
                    <a:pt x="109542" y="58566"/>
                  </a:lnTo>
                  <a:lnTo>
                    <a:pt x="90227" y="69659"/>
                  </a:lnTo>
                  <a:lnTo>
                    <a:pt x="71125" y="84198"/>
                  </a:lnTo>
                  <a:lnTo>
                    <a:pt x="66358" y="87088"/>
                  </a:lnTo>
                  <a:lnTo>
                    <a:pt x="58945" y="94533"/>
                  </a:lnTo>
                  <a:lnTo>
                    <a:pt x="50309" y="107649"/>
                  </a:lnTo>
                  <a:lnTo>
                    <a:pt x="42723" y="119473"/>
                  </a:lnTo>
                  <a:lnTo>
                    <a:pt x="35449" y="130120"/>
                  </a:lnTo>
                  <a:lnTo>
                    <a:pt x="29862" y="138794"/>
                  </a:lnTo>
                  <a:lnTo>
                    <a:pt x="22087" y="147940"/>
                  </a:lnTo>
                  <a:lnTo>
                    <a:pt x="19379" y="152602"/>
                  </a:lnTo>
                  <a:lnTo>
                    <a:pt x="12915" y="171490"/>
                  </a:lnTo>
                  <a:lnTo>
                    <a:pt x="9528" y="180992"/>
                  </a:lnTo>
                  <a:lnTo>
                    <a:pt x="6828" y="195268"/>
                  </a:lnTo>
                  <a:lnTo>
                    <a:pt x="2147" y="209551"/>
                  </a:lnTo>
                  <a:lnTo>
                    <a:pt x="407" y="223044"/>
                  </a:lnTo>
                  <a:lnTo>
                    <a:pt x="0" y="229570"/>
                  </a:lnTo>
                  <a:lnTo>
                    <a:pt x="1936" y="237233"/>
                  </a:lnTo>
                  <a:lnTo>
                    <a:pt x="4648" y="245931"/>
                  </a:lnTo>
                  <a:lnTo>
                    <a:pt x="6969" y="259752"/>
                  </a:lnTo>
                  <a:lnTo>
                    <a:pt x="11538" y="273902"/>
                  </a:lnTo>
                  <a:lnTo>
                    <a:pt x="12884" y="283394"/>
                  </a:lnTo>
                  <a:lnTo>
                    <a:pt x="14831" y="287354"/>
                  </a:lnTo>
                  <a:lnTo>
                    <a:pt x="17717" y="290788"/>
                  </a:lnTo>
                  <a:lnTo>
                    <a:pt x="24362" y="297514"/>
                  </a:lnTo>
                  <a:lnTo>
                    <a:pt x="32566" y="310226"/>
                  </a:lnTo>
                  <a:lnTo>
                    <a:pt x="40023" y="323253"/>
                  </a:lnTo>
                  <a:lnTo>
                    <a:pt x="51772" y="337284"/>
                  </a:lnTo>
                  <a:lnTo>
                    <a:pt x="60135" y="345166"/>
                  </a:lnTo>
                  <a:lnTo>
                    <a:pt x="69144" y="351316"/>
                  </a:lnTo>
                  <a:lnTo>
                    <a:pt x="86933" y="359240"/>
                  </a:lnTo>
                  <a:lnTo>
                    <a:pt x="113484" y="364913"/>
                  </a:lnTo>
                  <a:lnTo>
                    <a:pt x="143583" y="380292"/>
                  </a:lnTo>
                  <a:lnTo>
                    <a:pt x="185503" y="395225"/>
                  </a:lnTo>
                  <a:lnTo>
                    <a:pt x="234434" y="409569"/>
                  </a:lnTo>
                  <a:lnTo>
                    <a:pt x="269502" y="418305"/>
                  </a:lnTo>
                  <a:lnTo>
                    <a:pt x="325971" y="426905"/>
                  </a:lnTo>
                  <a:lnTo>
                    <a:pt x="377332" y="438237"/>
                  </a:lnTo>
                  <a:lnTo>
                    <a:pt x="433514" y="444413"/>
                  </a:lnTo>
                  <a:lnTo>
                    <a:pt x="487724" y="454222"/>
                  </a:lnTo>
                  <a:lnTo>
                    <a:pt x="537510" y="460600"/>
                  </a:lnTo>
                  <a:lnTo>
                    <a:pt x="591074" y="469505"/>
                  </a:lnTo>
                  <a:lnTo>
                    <a:pt x="657392" y="476968"/>
                  </a:lnTo>
                  <a:lnTo>
                    <a:pt x="704622" y="482095"/>
                  </a:lnTo>
                  <a:lnTo>
                    <a:pt x="752169" y="485842"/>
                  </a:lnTo>
                  <a:lnTo>
                    <a:pt x="807891" y="491830"/>
                  </a:lnTo>
                  <a:lnTo>
                    <a:pt x="864510" y="498429"/>
                  </a:lnTo>
                  <a:lnTo>
                    <a:pt x="918748" y="499847"/>
                  </a:lnTo>
                  <a:lnTo>
                    <a:pt x="976290" y="503826"/>
                  </a:lnTo>
                  <a:lnTo>
                    <a:pt x="1029904" y="506761"/>
                  </a:lnTo>
                  <a:lnTo>
                    <a:pt x="1169956" y="507204"/>
                  </a:lnTo>
                  <a:lnTo>
                    <a:pt x="1222889" y="501552"/>
                  </a:lnTo>
                  <a:lnTo>
                    <a:pt x="1276093" y="495349"/>
                  </a:lnTo>
                  <a:lnTo>
                    <a:pt x="1329705" y="489446"/>
                  </a:lnTo>
                  <a:lnTo>
                    <a:pt x="1383929" y="484142"/>
                  </a:lnTo>
                  <a:lnTo>
                    <a:pt x="1433766" y="473654"/>
                  </a:lnTo>
                  <a:lnTo>
                    <a:pt x="1486935" y="461934"/>
                  </a:lnTo>
                  <a:lnTo>
                    <a:pt x="1529792" y="452169"/>
                  </a:lnTo>
                  <a:lnTo>
                    <a:pt x="1566805" y="446681"/>
                  </a:lnTo>
                  <a:lnTo>
                    <a:pt x="1599781" y="433044"/>
                  </a:lnTo>
                  <a:lnTo>
                    <a:pt x="1641627" y="419368"/>
                  </a:lnTo>
                  <a:lnTo>
                    <a:pt x="1678310" y="401575"/>
                  </a:lnTo>
                  <a:lnTo>
                    <a:pt x="1691885" y="395171"/>
                  </a:lnTo>
                  <a:lnTo>
                    <a:pt x="1715651" y="380242"/>
                  </a:lnTo>
                  <a:lnTo>
                    <a:pt x="1728325" y="373784"/>
                  </a:lnTo>
                  <a:lnTo>
                    <a:pt x="1749396" y="358819"/>
                  </a:lnTo>
                  <a:lnTo>
                    <a:pt x="1759198" y="352356"/>
                  </a:lnTo>
                  <a:lnTo>
                    <a:pt x="1773641" y="339793"/>
                  </a:lnTo>
                  <a:lnTo>
                    <a:pt x="1787181" y="326016"/>
                  </a:lnTo>
                  <a:lnTo>
                    <a:pt x="1797366" y="311880"/>
                  </a:lnTo>
                  <a:lnTo>
                    <a:pt x="1809291" y="298431"/>
                  </a:lnTo>
                  <a:lnTo>
                    <a:pt x="1818205" y="288272"/>
                  </a:lnTo>
                  <a:lnTo>
                    <a:pt x="1825873" y="275561"/>
                  </a:lnTo>
                  <a:lnTo>
                    <a:pt x="1833172" y="261741"/>
                  </a:lnTo>
                  <a:lnTo>
                    <a:pt x="1852285" y="223830"/>
                  </a:lnTo>
                  <a:lnTo>
                    <a:pt x="1854932" y="214309"/>
                  </a:lnTo>
                  <a:lnTo>
                    <a:pt x="1856422" y="200024"/>
                  </a:lnTo>
                  <a:lnTo>
                    <a:pt x="1856632" y="195262"/>
                  </a:lnTo>
                  <a:lnTo>
                    <a:pt x="1858981" y="185737"/>
                  </a:lnTo>
                  <a:lnTo>
                    <a:pt x="1861877" y="176212"/>
                  </a:lnTo>
                  <a:lnTo>
                    <a:pt x="1863507" y="161925"/>
                  </a:lnTo>
                  <a:lnTo>
                    <a:pt x="1863888" y="152400"/>
                  </a:lnTo>
                  <a:lnTo>
                    <a:pt x="1861941" y="142875"/>
                  </a:lnTo>
                  <a:lnTo>
                    <a:pt x="1860311" y="138112"/>
                  </a:lnTo>
                  <a:lnTo>
                    <a:pt x="1854266" y="128587"/>
                  </a:lnTo>
                  <a:lnTo>
                    <a:pt x="1844054" y="114300"/>
                  </a:lnTo>
                  <a:lnTo>
                    <a:pt x="1841242" y="109537"/>
                  </a:lnTo>
                  <a:lnTo>
                    <a:pt x="1833885" y="102129"/>
                  </a:lnTo>
                  <a:lnTo>
                    <a:pt x="1824529" y="96191"/>
                  </a:lnTo>
                  <a:lnTo>
                    <a:pt x="1785266" y="81045"/>
                  </a:lnTo>
                  <a:lnTo>
                    <a:pt x="1742720" y="67476"/>
                  </a:lnTo>
                  <a:lnTo>
                    <a:pt x="1690625" y="58826"/>
                  </a:lnTo>
                  <a:lnTo>
                    <a:pt x="1642038" y="57248"/>
                  </a:lnTo>
                  <a:lnTo>
                    <a:pt x="1636715" y="58009"/>
                  </a:lnTo>
                  <a:lnTo>
                    <a:pt x="1621306" y="6429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831"/>
            <p:cNvSpPr/>
            <p:nvPr/>
          </p:nvSpPr>
          <p:spPr>
            <a:xfrm>
              <a:off x="4443449" y="4557712"/>
              <a:ext cx="1413222" cy="507199"/>
            </a:xfrm>
            <a:custGeom>
              <a:avLst/>
              <a:gdLst/>
              <a:ahLst/>
              <a:cxnLst/>
              <a:rect l="0" t="0" r="0" b="0"/>
              <a:pathLst>
                <a:path w="1413222" h="507199">
                  <a:moveTo>
                    <a:pt x="1357276" y="64294"/>
                  </a:moveTo>
                  <a:lnTo>
                    <a:pt x="1353483" y="60502"/>
                  </a:lnTo>
                  <a:lnTo>
                    <a:pt x="1350779" y="59384"/>
                  </a:lnTo>
                  <a:lnTo>
                    <a:pt x="1338125" y="57444"/>
                  </a:lnTo>
                  <a:lnTo>
                    <a:pt x="1319979" y="56414"/>
                  </a:lnTo>
                  <a:lnTo>
                    <a:pt x="1300284" y="51507"/>
                  </a:lnTo>
                  <a:lnTo>
                    <a:pt x="1260647" y="50094"/>
                  </a:lnTo>
                  <a:lnTo>
                    <a:pt x="1221214" y="43863"/>
                  </a:lnTo>
                  <a:lnTo>
                    <a:pt x="1178001" y="42127"/>
                  </a:lnTo>
                  <a:lnTo>
                    <a:pt x="1135760" y="35592"/>
                  </a:lnTo>
                  <a:lnTo>
                    <a:pt x="1100093" y="29656"/>
                  </a:lnTo>
                  <a:lnTo>
                    <a:pt x="1064381" y="26601"/>
                  </a:lnTo>
                  <a:lnTo>
                    <a:pt x="1040834" y="22963"/>
                  </a:lnTo>
                  <a:lnTo>
                    <a:pt x="1000750" y="20839"/>
                  </a:lnTo>
                  <a:lnTo>
                    <a:pt x="960664" y="15307"/>
                  </a:lnTo>
                  <a:lnTo>
                    <a:pt x="923627" y="14489"/>
                  </a:lnTo>
                  <a:lnTo>
                    <a:pt x="790537" y="14288"/>
                  </a:lnTo>
                  <a:lnTo>
                    <a:pt x="742913" y="8634"/>
                  </a:lnTo>
                  <a:lnTo>
                    <a:pt x="704813" y="7438"/>
                  </a:lnTo>
                  <a:lnTo>
                    <a:pt x="520094" y="7144"/>
                  </a:lnTo>
                  <a:lnTo>
                    <a:pt x="471585" y="12798"/>
                  </a:lnTo>
                  <a:lnTo>
                    <a:pt x="433377" y="17786"/>
                  </a:lnTo>
                  <a:lnTo>
                    <a:pt x="395256" y="21505"/>
                  </a:lnTo>
                  <a:lnTo>
                    <a:pt x="343010" y="32760"/>
                  </a:lnTo>
                  <a:lnTo>
                    <a:pt x="306703" y="37251"/>
                  </a:lnTo>
                  <a:lnTo>
                    <a:pt x="268957" y="45546"/>
                  </a:lnTo>
                  <a:lnTo>
                    <a:pt x="231721" y="54828"/>
                  </a:lnTo>
                  <a:lnTo>
                    <a:pt x="189468" y="66683"/>
                  </a:lnTo>
                  <a:lnTo>
                    <a:pt x="157870" y="81111"/>
                  </a:lnTo>
                  <a:lnTo>
                    <a:pt x="135915" y="91414"/>
                  </a:lnTo>
                  <a:lnTo>
                    <a:pt x="121505" y="102541"/>
                  </a:lnTo>
                  <a:lnTo>
                    <a:pt x="109279" y="113307"/>
                  </a:lnTo>
                  <a:lnTo>
                    <a:pt x="97761" y="122590"/>
                  </a:lnTo>
                  <a:lnTo>
                    <a:pt x="73079" y="137133"/>
                  </a:lnTo>
                  <a:lnTo>
                    <a:pt x="57611" y="150434"/>
                  </a:lnTo>
                  <a:lnTo>
                    <a:pt x="42973" y="164429"/>
                  </a:lnTo>
                  <a:lnTo>
                    <a:pt x="34160" y="173886"/>
                  </a:lnTo>
                  <a:lnTo>
                    <a:pt x="24736" y="188135"/>
                  </a:lnTo>
                  <a:lnTo>
                    <a:pt x="16916" y="203205"/>
                  </a:lnTo>
                  <a:lnTo>
                    <a:pt x="9572" y="221605"/>
                  </a:lnTo>
                  <a:lnTo>
                    <a:pt x="4763" y="232370"/>
                  </a:lnTo>
                  <a:lnTo>
                    <a:pt x="2097" y="242447"/>
                  </a:lnTo>
                  <a:lnTo>
                    <a:pt x="595" y="257044"/>
                  </a:lnTo>
                  <a:lnTo>
                    <a:pt x="151" y="271424"/>
                  </a:lnTo>
                  <a:lnTo>
                    <a:pt x="0" y="290505"/>
                  </a:lnTo>
                  <a:lnTo>
                    <a:pt x="2096" y="302151"/>
                  </a:lnTo>
                  <a:lnTo>
                    <a:pt x="5674" y="314471"/>
                  </a:lnTo>
                  <a:lnTo>
                    <a:pt x="9910" y="325238"/>
                  </a:lnTo>
                  <a:lnTo>
                    <a:pt x="16757" y="340225"/>
                  </a:lnTo>
                  <a:lnTo>
                    <a:pt x="21450" y="352030"/>
                  </a:lnTo>
                  <a:lnTo>
                    <a:pt x="26181" y="364420"/>
                  </a:lnTo>
                  <a:lnTo>
                    <a:pt x="30930" y="375219"/>
                  </a:lnTo>
                  <a:lnTo>
                    <a:pt x="41859" y="390223"/>
                  </a:lnTo>
                  <a:lnTo>
                    <a:pt x="55151" y="404723"/>
                  </a:lnTo>
                  <a:lnTo>
                    <a:pt x="73864" y="423845"/>
                  </a:lnTo>
                  <a:lnTo>
                    <a:pt x="83344" y="433380"/>
                  </a:lnTo>
                  <a:lnTo>
                    <a:pt x="94965" y="440792"/>
                  </a:lnTo>
                  <a:lnTo>
                    <a:pt x="128831" y="454539"/>
                  </a:lnTo>
                  <a:lnTo>
                    <a:pt x="157181" y="466405"/>
                  </a:lnTo>
                  <a:lnTo>
                    <a:pt x="172232" y="473991"/>
                  </a:lnTo>
                  <a:lnTo>
                    <a:pt x="207764" y="485329"/>
                  </a:lnTo>
                  <a:lnTo>
                    <a:pt x="245357" y="495212"/>
                  </a:lnTo>
                  <a:lnTo>
                    <a:pt x="278447" y="499104"/>
                  </a:lnTo>
                  <a:lnTo>
                    <a:pt x="314734" y="501990"/>
                  </a:lnTo>
                  <a:lnTo>
                    <a:pt x="352476" y="506176"/>
                  </a:lnTo>
                  <a:lnTo>
                    <a:pt x="396209" y="507003"/>
                  </a:lnTo>
                  <a:lnTo>
                    <a:pt x="484387" y="507198"/>
                  </a:lnTo>
                  <a:lnTo>
                    <a:pt x="537369" y="501551"/>
                  </a:lnTo>
                  <a:lnTo>
                    <a:pt x="571945" y="498387"/>
                  </a:lnTo>
                  <a:lnTo>
                    <a:pt x="607324" y="494539"/>
                  </a:lnTo>
                  <a:lnTo>
                    <a:pt x="642943" y="493399"/>
                  </a:lnTo>
                  <a:lnTo>
                    <a:pt x="678632" y="490944"/>
                  </a:lnTo>
                  <a:lnTo>
                    <a:pt x="722455" y="486796"/>
                  </a:lnTo>
                  <a:lnTo>
                    <a:pt x="755813" y="486078"/>
                  </a:lnTo>
                  <a:lnTo>
                    <a:pt x="790833" y="482072"/>
                  </a:lnTo>
                  <a:lnTo>
                    <a:pt x="833312" y="478517"/>
                  </a:lnTo>
                  <a:lnTo>
                    <a:pt x="876980" y="473111"/>
                  </a:lnTo>
                  <a:lnTo>
                    <a:pt x="916416" y="471808"/>
                  </a:lnTo>
                  <a:lnTo>
                    <a:pt x="958672" y="465875"/>
                  </a:lnTo>
                  <a:lnTo>
                    <a:pt x="995612" y="460854"/>
                  </a:lnTo>
                  <a:lnTo>
                    <a:pt x="1032688" y="453013"/>
                  </a:lnTo>
                  <a:lnTo>
                    <a:pt x="1071115" y="446653"/>
                  </a:lnTo>
                  <a:lnTo>
                    <a:pt x="1107190" y="437751"/>
                  </a:lnTo>
                  <a:lnTo>
                    <a:pt x="1128660" y="434240"/>
                  </a:lnTo>
                  <a:lnTo>
                    <a:pt x="1153455" y="425942"/>
                  </a:lnTo>
                  <a:lnTo>
                    <a:pt x="1179343" y="411750"/>
                  </a:lnTo>
                  <a:lnTo>
                    <a:pt x="1199515" y="402282"/>
                  </a:lnTo>
                  <a:lnTo>
                    <a:pt x="1220956" y="387379"/>
                  </a:lnTo>
                  <a:lnTo>
                    <a:pt x="1230808" y="380925"/>
                  </a:lnTo>
                  <a:lnTo>
                    <a:pt x="1246073" y="368366"/>
                  </a:lnTo>
                  <a:lnTo>
                    <a:pt x="1263737" y="355385"/>
                  </a:lnTo>
                  <a:lnTo>
                    <a:pt x="1279738" y="341368"/>
                  </a:lnTo>
                  <a:lnTo>
                    <a:pt x="1288683" y="333488"/>
                  </a:lnTo>
                  <a:lnTo>
                    <a:pt x="1307361" y="319845"/>
                  </a:lnTo>
                  <a:lnTo>
                    <a:pt x="1321584" y="306700"/>
                  </a:lnTo>
                  <a:lnTo>
                    <a:pt x="1330300" y="297442"/>
                  </a:lnTo>
                  <a:lnTo>
                    <a:pt x="1340463" y="284099"/>
                  </a:lnTo>
                  <a:lnTo>
                    <a:pt x="1357718" y="269960"/>
                  </a:lnTo>
                  <a:lnTo>
                    <a:pt x="1372621" y="255908"/>
                  </a:lnTo>
                  <a:lnTo>
                    <a:pt x="1380696" y="244188"/>
                  </a:lnTo>
                  <a:lnTo>
                    <a:pt x="1388115" y="230661"/>
                  </a:lnTo>
                  <a:lnTo>
                    <a:pt x="1395059" y="223431"/>
                  </a:lnTo>
                  <a:lnTo>
                    <a:pt x="1399133" y="220391"/>
                  </a:lnTo>
                  <a:lnTo>
                    <a:pt x="1401850" y="216777"/>
                  </a:lnTo>
                  <a:lnTo>
                    <a:pt x="1403660" y="212781"/>
                  </a:lnTo>
                  <a:lnTo>
                    <a:pt x="1406466" y="204901"/>
                  </a:lnTo>
                  <a:lnTo>
                    <a:pt x="1410359" y="198752"/>
                  </a:lnTo>
                  <a:lnTo>
                    <a:pt x="1412618" y="191257"/>
                  </a:lnTo>
                  <a:lnTo>
                    <a:pt x="1413221" y="187036"/>
                  </a:lnTo>
                  <a:lnTo>
                    <a:pt x="1412828" y="183428"/>
                  </a:lnTo>
                  <a:lnTo>
                    <a:pt x="1411774" y="180229"/>
                  </a:lnTo>
                  <a:lnTo>
                    <a:pt x="1410276" y="177303"/>
                  </a:lnTo>
                  <a:lnTo>
                    <a:pt x="1408613" y="169818"/>
                  </a:lnTo>
                  <a:lnTo>
                    <a:pt x="1408169" y="165600"/>
                  </a:lnTo>
                  <a:lnTo>
                    <a:pt x="1407079" y="161994"/>
                  </a:lnTo>
                  <a:lnTo>
                    <a:pt x="1399628" y="148386"/>
                  </a:lnTo>
                  <a:lnTo>
                    <a:pt x="1392843" y="137364"/>
                  </a:lnTo>
                  <a:lnTo>
                    <a:pt x="1385806" y="126955"/>
                  </a:lnTo>
                  <a:lnTo>
                    <a:pt x="1378694" y="113816"/>
                  </a:lnTo>
                  <a:lnTo>
                    <a:pt x="1373145" y="104560"/>
                  </a:lnTo>
                  <a:lnTo>
                    <a:pt x="1365387" y="95154"/>
                  </a:lnTo>
                  <a:lnTo>
                    <a:pt x="1356647" y="87799"/>
                  </a:lnTo>
                  <a:lnTo>
                    <a:pt x="1313958" y="59235"/>
                  </a:lnTo>
                  <a:lnTo>
                    <a:pt x="1277661" y="37081"/>
                  </a:lnTo>
                  <a:lnTo>
                    <a:pt x="1254825" y="24552"/>
                  </a:lnTo>
                  <a:lnTo>
                    <a:pt x="1219890" y="9590"/>
                  </a:lnTo>
                  <a:lnTo>
                    <a:pt x="1205091" y="3194"/>
                  </a:lnTo>
                  <a:lnTo>
                    <a:pt x="1187985" y="631"/>
                  </a:lnTo>
                  <a:lnTo>
                    <a:pt x="117153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832"/>
            <p:cNvSpPr/>
            <p:nvPr/>
          </p:nvSpPr>
          <p:spPr>
            <a:xfrm>
              <a:off x="6343975" y="3657600"/>
              <a:ext cx="2106958" cy="914393"/>
            </a:xfrm>
            <a:custGeom>
              <a:avLst/>
              <a:gdLst/>
              <a:ahLst/>
              <a:cxnLst/>
              <a:rect l="0" t="0" r="0" b="0"/>
              <a:pathLst>
                <a:path w="2106958" h="914393">
                  <a:moveTo>
                    <a:pt x="1828475" y="114300"/>
                  </a:moveTo>
                  <a:lnTo>
                    <a:pt x="1828475" y="110507"/>
                  </a:lnTo>
                  <a:lnTo>
                    <a:pt x="1827681" y="109390"/>
                  </a:lnTo>
                  <a:lnTo>
                    <a:pt x="1826358" y="108645"/>
                  </a:lnTo>
                  <a:lnTo>
                    <a:pt x="1824682" y="108149"/>
                  </a:lnTo>
                  <a:lnTo>
                    <a:pt x="1820704" y="105481"/>
                  </a:lnTo>
                  <a:lnTo>
                    <a:pt x="1818532" y="103658"/>
                  </a:lnTo>
                  <a:lnTo>
                    <a:pt x="1816289" y="102442"/>
                  </a:lnTo>
                  <a:lnTo>
                    <a:pt x="1800833" y="96540"/>
                  </a:lnTo>
                  <a:lnTo>
                    <a:pt x="1752176" y="69047"/>
                  </a:lnTo>
                  <a:lnTo>
                    <a:pt x="1730567" y="57148"/>
                  </a:lnTo>
                  <a:lnTo>
                    <a:pt x="1727484" y="54767"/>
                  </a:lnTo>
                  <a:lnTo>
                    <a:pt x="1677251" y="33337"/>
                  </a:lnTo>
                  <a:lnTo>
                    <a:pt x="1613945" y="17266"/>
                  </a:lnTo>
                  <a:lnTo>
                    <a:pt x="1571280" y="8845"/>
                  </a:lnTo>
                  <a:lnTo>
                    <a:pt x="1549070" y="2973"/>
                  </a:lnTo>
                  <a:lnTo>
                    <a:pt x="1487505" y="174"/>
                  </a:lnTo>
                  <a:lnTo>
                    <a:pt x="1334160" y="0"/>
                  </a:lnTo>
                  <a:lnTo>
                    <a:pt x="1276111" y="6150"/>
                  </a:lnTo>
                  <a:lnTo>
                    <a:pt x="1215089" y="10848"/>
                  </a:lnTo>
                  <a:lnTo>
                    <a:pt x="1151083" y="13985"/>
                  </a:lnTo>
                  <a:lnTo>
                    <a:pt x="1090608" y="20411"/>
                  </a:lnTo>
                  <a:lnTo>
                    <a:pt x="1029373" y="27492"/>
                  </a:lnTo>
                  <a:lnTo>
                    <a:pt x="971042" y="30549"/>
                  </a:lnTo>
                  <a:lnTo>
                    <a:pt x="912463" y="39947"/>
                  </a:lnTo>
                  <a:lnTo>
                    <a:pt x="846735" y="47516"/>
                  </a:lnTo>
                  <a:lnTo>
                    <a:pt x="771788" y="55514"/>
                  </a:lnTo>
                  <a:lnTo>
                    <a:pt x="718742" y="62637"/>
                  </a:lnTo>
                  <a:lnTo>
                    <a:pt x="654574" y="71354"/>
                  </a:lnTo>
                  <a:lnTo>
                    <a:pt x="590291" y="82751"/>
                  </a:lnTo>
                  <a:lnTo>
                    <a:pt x="525998" y="90373"/>
                  </a:lnTo>
                  <a:lnTo>
                    <a:pt x="466614" y="98352"/>
                  </a:lnTo>
                  <a:lnTo>
                    <a:pt x="428342" y="105182"/>
                  </a:lnTo>
                  <a:lnTo>
                    <a:pt x="401854" y="108687"/>
                  </a:lnTo>
                  <a:lnTo>
                    <a:pt x="339900" y="123914"/>
                  </a:lnTo>
                  <a:lnTo>
                    <a:pt x="280777" y="140499"/>
                  </a:lnTo>
                  <a:lnTo>
                    <a:pt x="217436" y="159544"/>
                  </a:lnTo>
                  <a:lnTo>
                    <a:pt x="170665" y="177006"/>
                  </a:lnTo>
                  <a:lnTo>
                    <a:pt x="123208" y="201700"/>
                  </a:lnTo>
                  <a:lnTo>
                    <a:pt x="87073" y="228747"/>
                  </a:lnTo>
                  <a:lnTo>
                    <a:pt x="71608" y="240814"/>
                  </a:lnTo>
                  <a:lnTo>
                    <a:pt x="66680" y="243886"/>
                  </a:lnTo>
                  <a:lnTo>
                    <a:pt x="62601" y="248315"/>
                  </a:lnTo>
                  <a:lnTo>
                    <a:pt x="52274" y="264339"/>
                  </a:lnTo>
                  <a:lnTo>
                    <a:pt x="40307" y="276407"/>
                  </a:lnTo>
                  <a:lnTo>
                    <a:pt x="26633" y="298897"/>
                  </a:lnTo>
                  <a:lnTo>
                    <a:pt x="22410" y="304040"/>
                  </a:lnTo>
                  <a:lnTo>
                    <a:pt x="19593" y="309056"/>
                  </a:lnTo>
                  <a:lnTo>
                    <a:pt x="10911" y="337100"/>
                  </a:lnTo>
                  <a:lnTo>
                    <a:pt x="6833" y="359687"/>
                  </a:lnTo>
                  <a:lnTo>
                    <a:pt x="1324" y="384139"/>
                  </a:lnTo>
                  <a:lnTo>
                    <a:pt x="0" y="408284"/>
                  </a:lnTo>
                  <a:lnTo>
                    <a:pt x="533" y="435190"/>
                  </a:lnTo>
                  <a:lnTo>
                    <a:pt x="5342" y="458732"/>
                  </a:lnTo>
                  <a:lnTo>
                    <a:pt x="8497" y="479085"/>
                  </a:lnTo>
                  <a:lnTo>
                    <a:pt x="16675" y="503503"/>
                  </a:lnTo>
                  <a:lnTo>
                    <a:pt x="25934" y="529317"/>
                  </a:lnTo>
                  <a:lnTo>
                    <a:pt x="33825" y="550270"/>
                  </a:lnTo>
                  <a:lnTo>
                    <a:pt x="48195" y="578683"/>
                  </a:lnTo>
                  <a:lnTo>
                    <a:pt x="58501" y="600086"/>
                  </a:lnTo>
                  <a:lnTo>
                    <a:pt x="76205" y="628652"/>
                  </a:lnTo>
                  <a:lnTo>
                    <a:pt x="104479" y="665362"/>
                  </a:lnTo>
                  <a:lnTo>
                    <a:pt x="129208" y="692346"/>
                  </a:lnTo>
                  <a:lnTo>
                    <a:pt x="157024" y="715903"/>
                  </a:lnTo>
                  <a:lnTo>
                    <a:pt x="185448" y="739459"/>
                  </a:lnTo>
                  <a:lnTo>
                    <a:pt x="223252" y="764235"/>
                  </a:lnTo>
                  <a:lnTo>
                    <a:pt x="281780" y="797710"/>
                  </a:lnTo>
                  <a:lnTo>
                    <a:pt x="328434" y="821530"/>
                  </a:lnTo>
                  <a:lnTo>
                    <a:pt x="362624" y="836788"/>
                  </a:lnTo>
                  <a:lnTo>
                    <a:pt x="422841" y="856155"/>
                  </a:lnTo>
                  <a:lnTo>
                    <a:pt x="484419" y="873613"/>
                  </a:lnTo>
                  <a:lnTo>
                    <a:pt x="554624" y="888179"/>
                  </a:lnTo>
                  <a:lnTo>
                    <a:pt x="619803" y="896340"/>
                  </a:lnTo>
                  <a:lnTo>
                    <a:pt x="678463" y="899616"/>
                  </a:lnTo>
                  <a:lnTo>
                    <a:pt x="761682" y="900083"/>
                  </a:lnTo>
                  <a:lnTo>
                    <a:pt x="821207" y="905762"/>
                  </a:lnTo>
                  <a:lnTo>
                    <a:pt x="856925" y="904697"/>
                  </a:lnTo>
                  <a:lnTo>
                    <a:pt x="916456" y="900716"/>
                  </a:lnTo>
                  <a:lnTo>
                    <a:pt x="975987" y="900192"/>
                  </a:lnTo>
                  <a:lnTo>
                    <a:pt x="1041274" y="906270"/>
                  </a:lnTo>
                  <a:lnTo>
                    <a:pt x="1105655" y="907169"/>
                  </a:lnTo>
                  <a:lnTo>
                    <a:pt x="1169957" y="913399"/>
                  </a:lnTo>
                  <a:lnTo>
                    <a:pt x="1234250" y="914312"/>
                  </a:lnTo>
                  <a:lnTo>
                    <a:pt x="1294752" y="914392"/>
                  </a:lnTo>
                  <a:lnTo>
                    <a:pt x="1352196" y="908248"/>
                  </a:lnTo>
                  <a:lnTo>
                    <a:pt x="1411730" y="907343"/>
                  </a:lnTo>
                  <a:lnTo>
                    <a:pt x="1462964" y="905150"/>
                  </a:lnTo>
                  <a:lnTo>
                    <a:pt x="1521189" y="900555"/>
                  </a:lnTo>
                  <a:lnTo>
                    <a:pt x="1549838" y="898126"/>
                  </a:lnTo>
                  <a:lnTo>
                    <a:pt x="1616542" y="889478"/>
                  </a:lnTo>
                  <a:lnTo>
                    <a:pt x="1673693" y="879995"/>
                  </a:lnTo>
                  <a:lnTo>
                    <a:pt x="1730843" y="868853"/>
                  </a:lnTo>
                  <a:lnTo>
                    <a:pt x="1816568" y="847717"/>
                  </a:lnTo>
                  <a:lnTo>
                    <a:pt x="1848965" y="837404"/>
                  </a:lnTo>
                  <a:lnTo>
                    <a:pt x="1914175" y="809027"/>
                  </a:lnTo>
                  <a:lnTo>
                    <a:pt x="1964205" y="784148"/>
                  </a:lnTo>
                  <a:lnTo>
                    <a:pt x="2008061" y="758528"/>
                  </a:lnTo>
                  <a:lnTo>
                    <a:pt x="2040075" y="730948"/>
                  </a:lnTo>
                  <a:lnTo>
                    <a:pt x="2058596" y="711974"/>
                  </a:lnTo>
                  <a:lnTo>
                    <a:pt x="2075840" y="683417"/>
                  </a:lnTo>
                  <a:lnTo>
                    <a:pt x="2090387" y="654843"/>
                  </a:lnTo>
                  <a:lnTo>
                    <a:pt x="2103904" y="626268"/>
                  </a:lnTo>
                  <a:lnTo>
                    <a:pt x="2106140" y="611981"/>
                  </a:lnTo>
                  <a:lnTo>
                    <a:pt x="2106957" y="588168"/>
                  </a:lnTo>
                  <a:lnTo>
                    <a:pt x="2101410" y="558701"/>
                  </a:lnTo>
                  <a:lnTo>
                    <a:pt x="2099798" y="548349"/>
                  </a:lnTo>
                  <a:lnTo>
                    <a:pt x="2095222" y="532802"/>
                  </a:lnTo>
                  <a:lnTo>
                    <a:pt x="2093273" y="508734"/>
                  </a:lnTo>
                  <a:lnTo>
                    <a:pt x="2092213" y="498360"/>
                  </a:lnTo>
                  <a:lnTo>
                    <a:pt x="2087947" y="482801"/>
                  </a:lnTo>
                  <a:lnTo>
                    <a:pt x="2085536" y="464256"/>
                  </a:lnTo>
                  <a:lnTo>
                    <a:pt x="2078013" y="441249"/>
                  </a:lnTo>
                  <a:lnTo>
                    <a:pt x="2072731" y="427885"/>
                  </a:lnTo>
                  <a:lnTo>
                    <a:pt x="2055658" y="396601"/>
                  </a:lnTo>
                  <a:lnTo>
                    <a:pt x="2040491" y="360677"/>
                  </a:lnTo>
                  <a:lnTo>
                    <a:pt x="2022856" y="333785"/>
                  </a:lnTo>
                  <a:lnTo>
                    <a:pt x="2012128" y="310584"/>
                  </a:lnTo>
                  <a:lnTo>
                    <a:pt x="2000983" y="295578"/>
                  </a:lnTo>
                  <a:lnTo>
                    <a:pt x="1978319" y="271502"/>
                  </a:lnTo>
                  <a:lnTo>
                    <a:pt x="1930865" y="223838"/>
                  </a:lnTo>
                  <a:lnTo>
                    <a:pt x="1896737" y="196982"/>
                  </a:lnTo>
                  <a:lnTo>
                    <a:pt x="1857491" y="169921"/>
                  </a:lnTo>
                  <a:lnTo>
                    <a:pt x="1842893" y="158826"/>
                  </a:lnTo>
                  <a:lnTo>
                    <a:pt x="1826396" y="150511"/>
                  </a:lnTo>
                  <a:lnTo>
                    <a:pt x="1783428" y="131781"/>
                  </a:lnTo>
                  <a:lnTo>
                    <a:pt x="1764220" y="127101"/>
                  </a:lnTo>
                  <a:lnTo>
                    <a:pt x="1728462" y="11430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833"/>
            <p:cNvSpPr/>
            <p:nvPr/>
          </p:nvSpPr>
          <p:spPr>
            <a:xfrm>
              <a:off x="4407789" y="2128837"/>
              <a:ext cx="1842895" cy="428492"/>
            </a:xfrm>
            <a:custGeom>
              <a:avLst/>
              <a:gdLst/>
              <a:ahLst/>
              <a:cxnLst/>
              <a:rect l="0" t="0" r="0" b="0"/>
              <a:pathLst>
                <a:path w="1842895" h="428492">
                  <a:moveTo>
                    <a:pt x="1771554" y="85725"/>
                  </a:moveTo>
                  <a:lnTo>
                    <a:pt x="1767762" y="81933"/>
                  </a:lnTo>
                  <a:lnTo>
                    <a:pt x="1765851" y="80815"/>
                  </a:lnTo>
                  <a:lnTo>
                    <a:pt x="1761611" y="79574"/>
                  </a:lnTo>
                  <a:lnTo>
                    <a:pt x="1738061" y="77846"/>
                  </a:lnTo>
                  <a:lnTo>
                    <a:pt x="1724765" y="73689"/>
                  </a:lnTo>
                  <a:lnTo>
                    <a:pt x="1667557" y="71464"/>
                  </a:lnTo>
                  <a:lnTo>
                    <a:pt x="1545310" y="71438"/>
                  </a:lnTo>
                  <a:lnTo>
                    <a:pt x="1493086" y="64956"/>
                  </a:lnTo>
                  <a:lnTo>
                    <a:pt x="1440833" y="64333"/>
                  </a:lnTo>
                  <a:lnTo>
                    <a:pt x="1413742" y="62189"/>
                  </a:lnTo>
                  <a:lnTo>
                    <a:pt x="1372363" y="57814"/>
                  </a:lnTo>
                  <a:lnTo>
                    <a:pt x="1315894" y="57189"/>
                  </a:lnTo>
                  <a:lnTo>
                    <a:pt x="1263856" y="55037"/>
                  </a:lnTo>
                  <a:lnTo>
                    <a:pt x="1221568" y="50669"/>
                  </a:lnTo>
                  <a:lnTo>
                    <a:pt x="1166515" y="50064"/>
                  </a:lnTo>
                  <a:lnTo>
                    <a:pt x="1138876" y="49230"/>
                  </a:lnTo>
                  <a:lnTo>
                    <a:pt x="1088262" y="43526"/>
                  </a:lnTo>
                  <a:lnTo>
                    <a:pt x="1055558" y="40877"/>
                  </a:lnTo>
                  <a:lnTo>
                    <a:pt x="1018760" y="36738"/>
                  </a:lnTo>
                  <a:lnTo>
                    <a:pt x="961901" y="35808"/>
                  </a:lnTo>
                  <a:lnTo>
                    <a:pt x="910927" y="29576"/>
                  </a:lnTo>
                  <a:lnTo>
                    <a:pt x="866284" y="26590"/>
                  </a:lnTo>
                  <a:lnTo>
                    <a:pt x="841339" y="22960"/>
                  </a:lnTo>
                  <a:lnTo>
                    <a:pt x="791237" y="19449"/>
                  </a:lnTo>
                  <a:lnTo>
                    <a:pt x="754440" y="15307"/>
                  </a:lnTo>
                  <a:lnTo>
                    <a:pt x="712748" y="12305"/>
                  </a:lnTo>
                  <a:lnTo>
                    <a:pt x="679669" y="8163"/>
                  </a:lnTo>
                  <a:lnTo>
                    <a:pt x="625852" y="7233"/>
                  </a:lnTo>
                  <a:lnTo>
                    <a:pt x="571664" y="667"/>
                  </a:lnTo>
                  <a:lnTo>
                    <a:pt x="519297" y="39"/>
                  </a:lnTo>
                  <a:lnTo>
                    <a:pt x="415261" y="0"/>
                  </a:lnTo>
                  <a:lnTo>
                    <a:pt x="359248" y="6702"/>
                  </a:lnTo>
                  <a:lnTo>
                    <a:pt x="327860" y="7879"/>
                  </a:lnTo>
                  <a:lnTo>
                    <a:pt x="270688" y="18999"/>
                  </a:lnTo>
                  <a:lnTo>
                    <a:pt x="250528" y="21505"/>
                  </a:lnTo>
                  <a:lnTo>
                    <a:pt x="214331" y="33553"/>
                  </a:lnTo>
                  <a:lnTo>
                    <a:pt x="184559" y="45272"/>
                  </a:lnTo>
                  <a:lnTo>
                    <a:pt x="172990" y="52136"/>
                  </a:lnTo>
                  <a:lnTo>
                    <a:pt x="157552" y="62808"/>
                  </a:lnTo>
                  <a:lnTo>
                    <a:pt x="152627" y="65684"/>
                  </a:lnTo>
                  <a:lnTo>
                    <a:pt x="142923" y="68881"/>
                  </a:lnTo>
                  <a:lnTo>
                    <a:pt x="138112" y="69733"/>
                  </a:lnTo>
                  <a:lnTo>
                    <a:pt x="134112" y="71889"/>
                  </a:lnTo>
                  <a:lnTo>
                    <a:pt x="119871" y="84638"/>
                  </a:lnTo>
                  <a:lnTo>
                    <a:pt x="105799" y="95035"/>
                  </a:lnTo>
                  <a:lnTo>
                    <a:pt x="94075" y="106122"/>
                  </a:lnTo>
                  <a:lnTo>
                    <a:pt x="51203" y="148728"/>
                  </a:lnTo>
                  <a:lnTo>
                    <a:pt x="44400" y="157647"/>
                  </a:lnTo>
                  <a:lnTo>
                    <a:pt x="36107" y="169477"/>
                  </a:lnTo>
                  <a:lnTo>
                    <a:pt x="28623" y="180126"/>
                  </a:lnTo>
                  <a:lnTo>
                    <a:pt x="26194" y="184378"/>
                  </a:lnTo>
                  <a:lnTo>
                    <a:pt x="23495" y="193335"/>
                  </a:lnTo>
                  <a:lnTo>
                    <a:pt x="22775" y="197946"/>
                  </a:lnTo>
                  <a:lnTo>
                    <a:pt x="19859" y="205187"/>
                  </a:lnTo>
                  <a:lnTo>
                    <a:pt x="17969" y="208229"/>
                  </a:lnTo>
                  <a:lnTo>
                    <a:pt x="15871" y="215842"/>
                  </a:lnTo>
                  <a:lnTo>
                    <a:pt x="14144" y="224517"/>
                  </a:lnTo>
                  <a:lnTo>
                    <a:pt x="9503" y="237533"/>
                  </a:lnTo>
                  <a:lnTo>
                    <a:pt x="6982" y="247563"/>
                  </a:lnTo>
                  <a:lnTo>
                    <a:pt x="2354" y="259442"/>
                  </a:lnTo>
                  <a:lnTo>
                    <a:pt x="630" y="269136"/>
                  </a:lnTo>
                  <a:lnTo>
                    <a:pt x="120" y="280915"/>
                  </a:lnTo>
                  <a:lnTo>
                    <a:pt x="0" y="287041"/>
                  </a:lnTo>
                  <a:lnTo>
                    <a:pt x="2063" y="294526"/>
                  </a:lnTo>
                  <a:lnTo>
                    <a:pt x="5626" y="302350"/>
                  </a:lnTo>
                  <a:lnTo>
                    <a:pt x="14381" y="313841"/>
                  </a:lnTo>
                  <a:lnTo>
                    <a:pt x="16699" y="316384"/>
                  </a:lnTo>
                  <a:lnTo>
                    <a:pt x="18245" y="318872"/>
                  </a:lnTo>
                  <a:lnTo>
                    <a:pt x="22842" y="330687"/>
                  </a:lnTo>
                  <a:lnTo>
                    <a:pt x="24721" y="334758"/>
                  </a:lnTo>
                  <a:lnTo>
                    <a:pt x="27561" y="338266"/>
                  </a:lnTo>
                  <a:lnTo>
                    <a:pt x="46926" y="354608"/>
                  </a:lnTo>
                  <a:lnTo>
                    <a:pt x="55288" y="361891"/>
                  </a:lnTo>
                  <a:lnTo>
                    <a:pt x="80336" y="376232"/>
                  </a:lnTo>
                  <a:lnTo>
                    <a:pt x="91117" y="383380"/>
                  </a:lnTo>
                  <a:lnTo>
                    <a:pt x="118278" y="395287"/>
                  </a:lnTo>
                  <a:lnTo>
                    <a:pt x="133050" y="402431"/>
                  </a:lnTo>
                  <a:lnTo>
                    <a:pt x="144805" y="405077"/>
                  </a:lnTo>
                  <a:lnTo>
                    <a:pt x="183703" y="409125"/>
                  </a:lnTo>
                  <a:lnTo>
                    <a:pt x="195893" y="412021"/>
                  </a:lnTo>
                  <a:lnTo>
                    <a:pt x="225355" y="415997"/>
                  </a:lnTo>
                  <a:lnTo>
                    <a:pt x="238217" y="419044"/>
                  </a:lnTo>
                  <a:lnTo>
                    <a:pt x="292460" y="423455"/>
                  </a:lnTo>
                  <a:lnTo>
                    <a:pt x="316246" y="427093"/>
                  </a:lnTo>
                  <a:lnTo>
                    <a:pt x="369440" y="428491"/>
                  </a:lnTo>
                  <a:lnTo>
                    <a:pt x="421842" y="426497"/>
                  </a:lnTo>
                  <a:lnTo>
                    <a:pt x="469071" y="422142"/>
                  </a:lnTo>
                  <a:lnTo>
                    <a:pt x="526166" y="421539"/>
                  </a:lnTo>
                  <a:lnTo>
                    <a:pt x="564262" y="419376"/>
                  </a:lnTo>
                  <a:lnTo>
                    <a:pt x="611886" y="415001"/>
                  </a:lnTo>
                  <a:lnTo>
                    <a:pt x="669036" y="413602"/>
                  </a:lnTo>
                  <a:lnTo>
                    <a:pt x="716661" y="408194"/>
                  </a:lnTo>
                  <a:lnTo>
                    <a:pt x="769940" y="407326"/>
                  </a:lnTo>
                  <a:lnTo>
                    <a:pt x="799563" y="405116"/>
                  </a:lnTo>
                  <a:lnTo>
                    <a:pt x="847572" y="400717"/>
                  </a:lnTo>
                  <a:lnTo>
                    <a:pt x="899039" y="400138"/>
                  </a:lnTo>
                  <a:lnTo>
                    <a:pt x="1170158" y="400050"/>
                  </a:lnTo>
                  <a:lnTo>
                    <a:pt x="1220377" y="393899"/>
                  </a:lnTo>
                  <a:lnTo>
                    <a:pt x="1274194" y="389201"/>
                  </a:lnTo>
                  <a:lnTo>
                    <a:pt x="1324900" y="386064"/>
                  </a:lnTo>
                  <a:lnTo>
                    <a:pt x="1377327" y="379638"/>
                  </a:lnTo>
                  <a:lnTo>
                    <a:pt x="1433487" y="371403"/>
                  </a:lnTo>
                  <a:lnTo>
                    <a:pt x="1485669" y="359161"/>
                  </a:lnTo>
                  <a:lnTo>
                    <a:pt x="1541953" y="351152"/>
                  </a:lnTo>
                  <a:lnTo>
                    <a:pt x="1594411" y="341268"/>
                  </a:lnTo>
                  <a:lnTo>
                    <a:pt x="1612705" y="337389"/>
                  </a:lnTo>
                  <a:lnTo>
                    <a:pt x="1648473" y="333783"/>
                  </a:lnTo>
                  <a:lnTo>
                    <a:pt x="1659702" y="330911"/>
                  </a:lnTo>
                  <a:lnTo>
                    <a:pt x="1678617" y="328500"/>
                  </a:lnTo>
                  <a:lnTo>
                    <a:pt x="1699633" y="323093"/>
                  </a:lnTo>
                  <a:lnTo>
                    <a:pt x="1709427" y="321397"/>
                  </a:lnTo>
                  <a:lnTo>
                    <a:pt x="1743941" y="308497"/>
                  </a:lnTo>
                  <a:lnTo>
                    <a:pt x="1759515" y="306647"/>
                  </a:lnTo>
                  <a:lnTo>
                    <a:pt x="1781006" y="295019"/>
                  </a:lnTo>
                  <a:lnTo>
                    <a:pt x="1789877" y="288849"/>
                  </a:lnTo>
                  <a:lnTo>
                    <a:pt x="1795044" y="287127"/>
                  </a:lnTo>
                  <a:lnTo>
                    <a:pt x="1797533" y="285081"/>
                  </a:lnTo>
                  <a:lnTo>
                    <a:pt x="1807231" y="272506"/>
                  </a:lnTo>
                  <a:lnTo>
                    <a:pt x="1809626" y="269777"/>
                  </a:lnTo>
                  <a:lnTo>
                    <a:pt x="1811223" y="267164"/>
                  </a:lnTo>
                  <a:lnTo>
                    <a:pt x="1814264" y="259694"/>
                  </a:lnTo>
                  <a:lnTo>
                    <a:pt x="1822001" y="250059"/>
                  </a:lnTo>
                  <a:lnTo>
                    <a:pt x="1831173" y="240512"/>
                  </a:lnTo>
                  <a:lnTo>
                    <a:pt x="1832731" y="237335"/>
                  </a:lnTo>
                  <a:lnTo>
                    <a:pt x="1835719" y="226073"/>
                  </a:lnTo>
                  <a:lnTo>
                    <a:pt x="1840484" y="216562"/>
                  </a:lnTo>
                  <a:lnTo>
                    <a:pt x="1842249" y="204837"/>
                  </a:lnTo>
                  <a:lnTo>
                    <a:pt x="1842845" y="193361"/>
                  </a:lnTo>
                  <a:lnTo>
                    <a:pt x="1842894" y="190820"/>
                  </a:lnTo>
                  <a:lnTo>
                    <a:pt x="1840832" y="183763"/>
                  </a:lnTo>
                  <a:lnTo>
                    <a:pt x="1837269" y="176129"/>
                  </a:lnTo>
                  <a:lnTo>
                    <a:pt x="1828515" y="164760"/>
                  </a:lnTo>
                  <a:lnTo>
                    <a:pt x="1823857" y="158952"/>
                  </a:lnTo>
                  <a:lnTo>
                    <a:pt x="1816773" y="147550"/>
                  </a:lnTo>
                  <a:lnTo>
                    <a:pt x="1807268" y="136185"/>
                  </a:lnTo>
                  <a:lnTo>
                    <a:pt x="1798011" y="126605"/>
                  </a:lnTo>
                  <a:lnTo>
                    <a:pt x="1789663" y="118975"/>
                  </a:lnTo>
                  <a:lnTo>
                    <a:pt x="1771369" y="107610"/>
                  </a:lnTo>
                  <a:lnTo>
                    <a:pt x="1748511" y="95310"/>
                  </a:lnTo>
                  <a:lnTo>
                    <a:pt x="1741998" y="90514"/>
                  </a:lnTo>
                  <a:lnTo>
                    <a:pt x="1738357" y="88918"/>
                  </a:lnTo>
                  <a:lnTo>
                    <a:pt x="1730077" y="87144"/>
                  </a:lnTo>
                  <a:lnTo>
                    <a:pt x="1712620" y="85212"/>
                  </a:lnTo>
                  <a:lnTo>
                    <a:pt x="1700705" y="80126"/>
                  </a:lnTo>
                  <a:lnTo>
                    <a:pt x="1691030" y="79039"/>
                  </a:lnTo>
                  <a:lnTo>
                    <a:pt x="1678686" y="785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Another type of compound 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2x-3 &lt; -5				2x-3 &gt; 5</a:t>
            </a:r>
            <a:endParaRPr lang="en-US" dirty="0"/>
          </a:p>
        </p:txBody>
      </p:sp>
      <p:sp>
        <p:nvSpPr>
          <p:cNvPr id="4" name="SMARTPenAnnotation275"/>
          <p:cNvSpPr/>
          <p:nvPr/>
        </p:nvSpPr>
        <p:spPr>
          <a:xfrm>
            <a:off x="1069514" y="1878806"/>
            <a:ext cx="80630" cy="257176"/>
          </a:xfrm>
          <a:custGeom>
            <a:avLst/>
            <a:gdLst/>
            <a:ahLst/>
            <a:cxnLst/>
            <a:rect l="0" t="0" r="0" b="0"/>
            <a:pathLst>
              <a:path w="80630" h="257176">
                <a:moveTo>
                  <a:pt x="9192" y="0"/>
                </a:moveTo>
                <a:lnTo>
                  <a:pt x="0" y="0"/>
                </a:lnTo>
                <a:lnTo>
                  <a:pt x="5830" y="0"/>
                </a:lnTo>
                <a:lnTo>
                  <a:pt x="6951" y="794"/>
                </a:lnTo>
                <a:lnTo>
                  <a:pt x="7698" y="2116"/>
                </a:lnTo>
                <a:lnTo>
                  <a:pt x="8196" y="3792"/>
                </a:lnTo>
                <a:lnTo>
                  <a:pt x="9321" y="5703"/>
                </a:lnTo>
                <a:lnTo>
                  <a:pt x="10866" y="7771"/>
                </a:lnTo>
                <a:lnTo>
                  <a:pt x="12689" y="9943"/>
                </a:lnTo>
                <a:lnTo>
                  <a:pt x="14698" y="12185"/>
                </a:lnTo>
                <a:lnTo>
                  <a:pt x="19047" y="16792"/>
                </a:lnTo>
                <a:lnTo>
                  <a:pt x="20525" y="19926"/>
                </a:lnTo>
                <a:lnTo>
                  <a:pt x="22166" y="27641"/>
                </a:lnTo>
                <a:lnTo>
                  <a:pt x="23398" y="31921"/>
                </a:lnTo>
                <a:lnTo>
                  <a:pt x="25012" y="36362"/>
                </a:lnTo>
                <a:lnTo>
                  <a:pt x="26883" y="40910"/>
                </a:lnTo>
                <a:lnTo>
                  <a:pt x="28129" y="45530"/>
                </a:lnTo>
                <a:lnTo>
                  <a:pt x="28961" y="50197"/>
                </a:lnTo>
                <a:lnTo>
                  <a:pt x="29515" y="54896"/>
                </a:lnTo>
                <a:lnTo>
                  <a:pt x="30678" y="59616"/>
                </a:lnTo>
                <a:lnTo>
                  <a:pt x="32247" y="64350"/>
                </a:lnTo>
                <a:lnTo>
                  <a:pt x="34087" y="69094"/>
                </a:lnTo>
                <a:lnTo>
                  <a:pt x="38248" y="80714"/>
                </a:lnTo>
                <a:lnTo>
                  <a:pt x="40469" y="87147"/>
                </a:lnTo>
                <a:lnTo>
                  <a:pt x="41949" y="93817"/>
                </a:lnTo>
                <a:lnTo>
                  <a:pt x="42936" y="100644"/>
                </a:lnTo>
                <a:lnTo>
                  <a:pt x="43594" y="107577"/>
                </a:lnTo>
                <a:lnTo>
                  <a:pt x="44827" y="114581"/>
                </a:lnTo>
                <a:lnTo>
                  <a:pt x="46442" y="121631"/>
                </a:lnTo>
                <a:lnTo>
                  <a:pt x="48313" y="128712"/>
                </a:lnTo>
                <a:lnTo>
                  <a:pt x="50354" y="135021"/>
                </a:lnTo>
                <a:lnTo>
                  <a:pt x="52508" y="140814"/>
                </a:lnTo>
                <a:lnTo>
                  <a:pt x="54738" y="146263"/>
                </a:lnTo>
                <a:lnTo>
                  <a:pt x="56225" y="152277"/>
                </a:lnTo>
                <a:lnTo>
                  <a:pt x="57216" y="158668"/>
                </a:lnTo>
                <a:lnTo>
                  <a:pt x="57877" y="165310"/>
                </a:lnTo>
                <a:lnTo>
                  <a:pt x="58317" y="171325"/>
                </a:lnTo>
                <a:lnTo>
                  <a:pt x="58611" y="176923"/>
                </a:lnTo>
                <a:lnTo>
                  <a:pt x="58937" y="187376"/>
                </a:lnTo>
                <a:lnTo>
                  <a:pt x="59082" y="197314"/>
                </a:lnTo>
                <a:lnTo>
                  <a:pt x="59914" y="202186"/>
                </a:lnTo>
                <a:lnTo>
                  <a:pt x="61263" y="207022"/>
                </a:lnTo>
                <a:lnTo>
                  <a:pt x="62956" y="211833"/>
                </a:lnTo>
                <a:lnTo>
                  <a:pt x="64085" y="216628"/>
                </a:lnTo>
                <a:lnTo>
                  <a:pt x="64837" y="221413"/>
                </a:lnTo>
                <a:lnTo>
                  <a:pt x="65339" y="226190"/>
                </a:lnTo>
                <a:lnTo>
                  <a:pt x="65896" y="233614"/>
                </a:lnTo>
                <a:lnTo>
                  <a:pt x="66144" y="239560"/>
                </a:lnTo>
                <a:lnTo>
                  <a:pt x="66254" y="244848"/>
                </a:lnTo>
                <a:lnTo>
                  <a:pt x="67077" y="247369"/>
                </a:lnTo>
                <a:lnTo>
                  <a:pt x="68419" y="249844"/>
                </a:lnTo>
                <a:lnTo>
                  <a:pt x="73189" y="256746"/>
                </a:lnTo>
                <a:lnTo>
                  <a:pt x="75470" y="256984"/>
                </a:lnTo>
                <a:lnTo>
                  <a:pt x="80629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76"/>
          <p:cNvSpPr/>
          <p:nvPr/>
        </p:nvSpPr>
        <p:spPr>
          <a:xfrm>
            <a:off x="950118" y="1985962"/>
            <a:ext cx="278608" cy="35720"/>
          </a:xfrm>
          <a:custGeom>
            <a:avLst/>
            <a:gdLst/>
            <a:ahLst/>
            <a:cxnLst/>
            <a:rect l="0" t="0" r="0" b="0"/>
            <a:pathLst>
              <a:path w="278608" h="35720">
                <a:moveTo>
                  <a:pt x="0" y="35719"/>
                </a:moveTo>
                <a:lnTo>
                  <a:pt x="0" y="28869"/>
                </a:lnTo>
                <a:lnTo>
                  <a:pt x="7771" y="28614"/>
                </a:lnTo>
                <a:lnTo>
                  <a:pt x="72886" y="28575"/>
                </a:lnTo>
                <a:lnTo>
                  <a:pt x="79547" y="27781"/>
                </a:lnTo>
                <a:lnTo>
                  <a:pt x="86369" y="26458"/>
                </a:lnTo>
                <a:lnTo>
                  <a:pt x="93298" y="24783"/>
                </a:lnTo>
                <a:lnTo>
                  <a:pt x="99505" y="23666"/>
                </a:lnTo>
                <a:lnTo>
                  <a:pt x="105231" y="22921"/>
                </a:lnTo>
                <a:lnTo>
                  <a:pt x="110635" y="22424"/>
                </a:lnTo>
                <a:lnTo>
                  <a:pt x="116619" y="22093"/>
                </a:lnTo>
                <a:lnTo>
                  <a:pt x="129618" y="21726"/>
                </a:lnTo>
                <a:lnTo>
                  <a:pt x="135625" y="20834"/>
                </a:lnTo>
                <a:lnTo>
                  <a:pt x="141217" y="19445"/>
                </a:lnTo>
                <a:lnTo>
                  <a:pt x="146532" y="17726"/>
                </a:lnTo>
                <a:lnTo>
                  <a:pt x="152457" y="16580"/>
                </a:lnTo>
                <a:lnTo>
                  <a:pt x="158788" y="15816"/>
                </a:lnTo>
                <a:lnTo>
                  <a:pt x="165390" y="15306"/>
                </a:lnTo>
                <a:lnTo>
                  <a:pt x="172172" y="14967"/>
                </a:lnTo>
                <a:lnTo>
                  <a:pt x="186059" y="14589"/>
                </a:lnTo>
                <a:lnTo>
                  <a:pt x="192302" y="13695"/>
                </a:lnTo>
                <a:lnTo>
                  <a:pt x="198051" y="12305"/>
                </a:lnTo>
                <a:lnTo>
                  <a:pt x="203472" y="10585"/>
                </a:lnTo>
                <a:lnTo>
                  <a:pt x="208673" y="9438"/>
                </a:lnTo>
                <a:lnTo>
                  <a:pt x="213728" y="8673"/>
                </a:lnTo>
                <a:lnTo>
                  <a:pt x="218685" y="8163"/>
                </a:lnTo>
                <a:lnTo>
                  <a:pt x="223578" y="7030"/>
                </a:lnTo>
                <a:lnTo>
                  <a:pt x="228427" y="5480"/>
                </a:lnTo>
                <a:lnTo>
                  <a:pt x="233247" y="3654"/>
                </a:lnTo>
                <a:lnTo>
                  <a:pt x="238048" y="2436"/>
                </a:lnTo>
                <a:lnTo>
                  <a:pt x="242836" y="1624"/>
                </a:lnTo>
                <a:lnTo>
                  <a:pt x="247616" y="1082"/>
                </a:lnTo>
                <a:lnTo>
                  <a:pt x="255043" y="481"/>
                </a:lnTo>
                <a:lnTo>
                  <a:pt x="261784" y="214"/>
                </a:lnTo>
                <a:lnTo>
                  <a:pt x="27860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7"/>
          <p:cNvSpPr/>
          <p:nvPr/>
        </p:nvSpPr>
        <p:spPr>
          <a:xfrm>
            <a:off x="1271587" y="1907383"/>
            <a:ext cx="203113" cy="192557"/>
          </a:xfrm>
          <a:custGeom>
            <a:avLst/>
            <a:gdLst/>
            <a:ahLst/>
            <a:cxnLst/>
            <a:rect l="0" t="0" r="0" b="0"/>
            <a:pathLst>
              <a:path w="203113" h="192557">
                <a:moveTo>
                  <a:pt x="0" y="14285"/>
                </a:moveTo>
                <a:lnTo>
                  <a:pt x="0" y="10493"/>
                </a:lnTo>
                <a:lnTo>
                  <a:pt x="1588" y="9376"/>
                </a:lnTo>
                <a:lnTo>
                  <a:pt x="7585" y="8134"/>
                </a:lnTo>
                <a:lnTo>
                  <a:pt x="13425" y="5466"/>
                </a:lnTo>
                <a:lnTo>
                  <a:pt x="16094" y="3643"/>
                </a:lnTo>
                <a:lnTo>
                  <a:pt x="19460" y="2428"/>
                </a:lnTo>
                <a:lnTo>
                  <a:pt x="23292" y="1618"/>
                </a:lnTo>
                <a:lnTo>
                  <a:pt x="27434" y="1078"/>
                </a:lnTo>
                <a:lnTo>
                  <a:pt x="32577" y="718"/>
                </a:lnTo>
                <a:lnTo>
                  <a:pt x="38387" y="478"/>
                </a:lnTo>
                <a:lnTo>
                  <a:pt x="55824" y="140"/>
                </a:lnTo>
                <a:lnTo>
                  <a:pt x="111602" y="0"/>
                </a:lnTo>
                <a:lnTo>
                  <a:pt x="116470" y="793"/>
                </a:lnTo>
                <a:lnTo>
                  <a:pt x="121303" y="2115"/>
                </a:lnTo>
                <a:lnTo>
                  <a:pt x="126112" y="3791"/>
                </a:lnTo>
                <a:lnTo>
                  <a:pt x="130112" y="5701"/>
                </a:lnTo>
                <a:lnTo>
                  <a:pt x="133573" y="7769"/>
                </a:lnTo>
                <a:lnTo>
                  <a:pt x="139534" y="12183"/>
                </a:lnTo>
                <a:lnTo>
                  <a:pt x="144830" y="16790"/>
                </a:lnTo>
                <a:lnTo>
                  <a:pt x="145766" y="19130"/>
                </a:lnTo>
                <a:lnTo>
                  <a:pt x="145596" y="21484"/>
                </a:lnTo>
                <a:lnTo>
                  <a:pt x="143290" y="27010"/>
                </a:lnTo>
                <a:lnTo>
                  <a:pt x="139620" y="34757"/>
                </a:lnTo>
                <a:lnTo>
                  <a:pt x="136736" y="39046"/>
                </a:lnTo>
                <a:lnTo>
                  <a:pt x="133226" y="43492"/>
                </a:lnTo>
                <a:lnTo>
                  <a:pt x="129299" y="48044"/>
                </a:lnTo>
                <a:lnTo>
                  <a:pt x="124299" y="51872"/>
                </a:lnTo>
                <a:lnTo>
                  <a:pt x="118585" y="55218"/>
                </a:lnTo>
                <a:lnTo>
                  <a:pt x="112394" y="58243"/>
                </a:lnTo>
                <a:lnTo>
                  <a:pt x="106679" y="61846"/>
                </a:lnTo>
                <a:lnTo>
                  <a:pt x="101282" y="65837"/>
                </a:lnTo>
                <a:lnTo>
                  <a:pt x="96096" y="70084"/>
                </a:lnTo>
                <a:lnTo>
                  <a:pt x="90258" y="73710"/>
                </a:lnTo>
                <a:lnTo>
                  <a:pt x="83985" y="76920"/>
                </a:lnTo>
                <a:lnTo>
                  <a:pt x="71458" y="82604"/>
                </a:lnTo>
                <a:lnTo>
                  <a:pt x="60599" y="87777"/>
                </a:lnTo>
                <a:lnTo>
                  <a:pt x="56274" y="89473"/>
                </a:lnTo>
                <a:lnTo>
                  <a:pt x="52597" y="90604"/>
                </a:lnTo>
                <a:lnTo>
                  <a:pt x="46395" y="91861"/>
                </a:lnTo>
                <a:lnTo>
                  <a:pt x="40993" y="92420"/>
                </a:lnTo>
                <a:lnTo>
                  <a:pt x="37282" y="92734"/>
                </a:lnTo>
                <a:lnTo>
                  <a:pt x="42007" y="92855"/>
                </a:lnTo>
                <a:lnTo>
                  <a:pt x="46401" y="89071"/>
                </a:lnTo>
                <a:lnTo>
                  <a:pt x="49190" y="87955"/>
                </a:lnTo>
                <a:lnTo>
                  <a:pt x="52637" y="87211"/>
                </a:lnTo>
                <a:lnTo>
                  <a:pt x="56523" y="86715"/>
                </a:lnTo>
                <a:lnTo>
                  <a:pt x="61494" y="85590"/>
                </a:lnTo>
                <a:lnTo>
                  <a:pt x="67190" y="84047"/>
                </a:lnTo>
                <a:lnTo>
                  <a:pt x="73368" y="82224"/>
                </a:lnTo>
                <a:lnTo>
                  <a:pt x="79868" y="81009"/>
                </a:lnTo>
                <a:lnTo>
                  <a:pt x="86583" y="80199"/>
                </a:lnTo>
                <a:lnTo>
                  <a:pt x="93441" y="79659"/>
                </a:lnTo>
                <a:lnTo>
                  <a:pt x="99600" y="79299"/>
                </a:lnTo>
                <a:lnTo>
                  <a:pt x="110677" y="78899"/>
                </a:lnTo>
                <a:lnTo>
                  <a:pt x="125838" y="78674"/>
                </a:lnTo>
                <a:lnTo>
                  <a:pt x="131517" y="79436"/>
                </a:lnTo>
                <a:lnTo>
                  <a:pt x="137684" y="80738"/>
                </a:lnTo>
                <a:lnTo>
                  <a:pt x="144177" y="82399"/>
                </a:lnTo>
                <a:lnTo>
                  <a:pt x="150093" y="83507"/>
                </a:lnTo>
                <a:lnTo>
                  <a:pt x="155625" y="84246"/>
                </a:lnTo>
                <a:lnTo>
                  <a:pt x="160900" y="84738"/>
                </a:lnTo>
                <a:lnTo>
                  <a:pt x="166004" y="85860"/>
                </a:lnTo>
                <a:lnTo>
                  <a:pt x="170994" y="87402"/>
                </a:lnTo>
                <a:lnTo>
                  <a:pt x="175909" y="89223"/>
                </a:lnTo>
                <a:lnTo>
                  <a:pt x="179979" y="91231"/>
                </a:lnTo>
                <a:lnTo>
                  <a:pt x="183486" y="93364"/>
                </a:lnTo>
                <a:lnTo>
                  <a:pt x="189499" y="97850"/>
                </a:lnTo>
                <a:lnTo>
                  <a:pt x="194818" y="102490"/>
                </a:lnTo>
                <a:lnTo>
                  <a:pt x="197347" y="105632"/>
                </a:lnTo>
                <a:lnTo>
                  <a:pt x="199827" y="109315"/>
                </a:lnTo>
                <a:lnTo>
                  <a:pt x="202275" y="113357"/>
                </a:lnTo>
                <a:lnTo>
                  <a:pt x="203112" y="116845"/>
                </a:lnTo>
                <a:lnTo>
                  <a:pt x="202877" y="119965"/>
                </a:lnTo>
                <a:lnTo>
                  <a:pt x="201926" y="122839"/>
                </a:lnTo>
                <a:lnTo>
                  <a:pt x="198753" y="128148"/>
                </a:lnTo>
                <a:lnTo>
                  <a:pt x="194697" y="133947"/>
                </a:lnTo>
                <a:lnTo>
                  <a:pt x="192505" y="137716"/>
                </a:lnTo>
                <a:lnTo>
                  <a:pt x="190249" y="141816"/>
                </a:lnTo>
                <a:lnTo>
                  <a:pt x="187158" y="145344"/>
                </a:lnTo>
                <a:lnTo>
                  <a:pt x="183509" y="148489"/>
                </a:lnTo>
                <a:lnTo>
                  <a:pt x="179490" y="151379"/>
                </a:lnTo>
                <a:lnTo>
                  <a:pt x="175222" y="154100"/>
                </a:lnTo>
                <a:lnTo>
                  <a:pt x="170790" y="156708"/>
                </a:lnTo>
                <a:lnTo>
                  <a:pt x="166247" y="159240"/>
                </a:lnTo>
                <a:lnTo>
                  <a:pt x="160838" y="161722"/>
                </a:lnTo>
                <a:lnTo>
                  <a:pt x="154850" y="164170"/>
                </a:lnTo>
                <a:lnTo>
                  <a:pt x="148477" y="166596"/>
                </a:lnTo>
                <a:lnTo>
                  <a:pt x="142641" y="169007"/>
                </a:lnTo>
                <a:lnTo>
                  <a:pt x="137163" y="171408"/>
                </a:lnTo>
                <a:lnTo>
                  <a:pt x="131923" y="173802"/>
                </a:lnTo>
                <a:lnTo>
                  <a:pt x="126843" y="175399"/>
                </a:lnTo>
                <a:lnTo>
                  <a:pt x="121868" y="176463"/>
                </a:lnTo>
                <a:lnTo>
                  <a:pt x="116964" y="177173"/>
                </a:lnTo>
                <a:lnTo>
                  <a:pt x="112107" y="178439"/>
                </a:lnTo>
                <a:lnTo>
                  <a:pt x="107282" y="180078"/>
                </a:lnTo>
                <a:lnTo>
                  <a:pt x="102478" y="181963"/>
                </a:lnTo>
                <a:lnTo>
                  <a:pt x="97687" y="183221"/>
                </a:lnTo>
                <a:lnTo>
                  <a:pt x="92906" y="184059"/>
                </a:lnTo>
                <a:lnTo>
                  <a:pt x="88131" y="184618"/>
                </a:lnTo>
                <a:lnTo>
                  <a:pt x="83360" y="185784"/>
                </a:lnTo>
                <a:lnTo>
                  <a:pt x="78592" y="187355"/>
                </a:lnTo>
                <a:lnTo>
                  <a:pt x="73826" y="189197"/>
                </a:lnTo>
                <a:lnTo>
                  <a:pt x="69061" y="190424"/>
                </a:lnTo>
                <a:lnTo>
                  <a:pt x="64297" y="191242"/>
                </a:lnTo>
                <a:lnTo>
                  <a:pt x="59533" y="191788"/>
                </a:lnTo>
                <a:lnTo>
                  <a:pt x="55564" y="192152"/>
                </a:lnTo>
                <a:lnTo>
                  <a:pt x="52124" y="192394"/>
                </a:lnTo>
                <a:lnTo>
                  <a:pt x="49037" y="192556"/>
                </a:lnTo>
                <a:lnTo>
                  <a:pt x="46185" y="191870"/>
                </a:lnTo>
                <a:lnTo>
                  <a:pt x="40900" y="188991"/>
                </a:lnTo>
                <a:lnTo>
                  <a:pt x="35948" y="185585"/>
                </a:lnTo>
                <a:lnTo>
                  <a:pt x="32381" y="182229"/>
                </a:lnTo>
                <a:lnTo>
                  <a:pt x="31906" y="181016"/>
                </a:lnTo>
                <a:lnTo>
                  <a:pt x="32383" y="180208"/>
                </a:lnTo>
                <a:lnTo>
                  <a:pt x="33495" y="179669"/>
                </a:lnTo>
                <a:lnTo>
                  <a:pt x="38852" y="175118"/>
                </a:lnTo>
                <a:lnTo>
                  <a:pt x="42863" y="1714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8"/>
          <p:cNvSpPr/>
          <p:nvPr/>
        </p:nvSpPr>
        <p:spPr>
          <a:xfrm>
            <a:off x="1821656" y="1900237"/>
            <a:ext cx="71438" cy="214314"/>
          </a:xfrm>
          <a:custGeom>
            <a:avLst/>
            <a:gdLst/>
            <a:ahLst/>
            <a:cxnLst/>
            <a:rect l="0" t="0" r="0" b="0"/>
            <a:pathLst>
              <a:path w="71438" h="214314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1" y="9943"/>
                </a:lnTo>
                <a:lnTo>
                  <a:pt x="8069" y="12979"/>
                </a:lnTo>
                <a:lnTo>
                  <a:pt x="10936" y="16590"/>
                </a:lnTo>
                <a:lnTo>
                  <a:pt x="14434" y="20585"/>
                </a:lnTo>
                <a:lnTo>
                  <a:pt x="16767" y="24836"/>
                </a:lnTo>
                <a:lnTo>
                  <a:pt x="18321" y="29257"/>
                </a:lnTo>
                <a:lnTo>
                  <a:pt x="19358" y="33793"/>
                </a:lnTo>
                <a:lnTo>
                  <a:pt x="20843" y="39197"/>
                </a:lnTo>
                <a:lnTo>
                  <a:pt x="24609" y="51552"/>
                </a:lnTo>
                <a:lnTo>
                  <a:pt x="25931" y="57387"/>
                </a:lnTo>
                <a:lnTo>
                  <a:pt x="26812" y="62864"/>
                </a:lnTo>
                <a:lnTo>
                  <a:pt x="27400" y="68103"/>
                </a:lnTo>
                <a:lnTo>
                  <a:pt x="27791" y="73183"/>
                </a:lnTo>
                <a:lnTo>
                  <a:pt x="28053" y="78158"/>
                </a:lnTo>
                <a:lnTo>
                  <a:pt x="28227" y="83061"/>
                </a:lnTo>
                <a:lnTo>
                  <a:pt x="29136" y="88712"/>
                </a:lnTo>
                <a:lnTo>
                  <a:pt x="30537" y="94860"/>
                </a:lnTo>
                <a:lnTo>
                  <a:pt x="32264" y="101340"/>
                </a:lnTo>
                <a:lnTo>
                  <a:pt x="33416" y="107247"/>
                </a:lnTo>
                <a:lnTo>
                  <a:pt x="34183" y="112773"/>
                </a:lnTo>
                <a:lnTo>
                  <a:pt x="34695" y="118045"/>
                </a:lnTo>
                <a:lnTo>
                  <a:pt x="35830" y="123146"/>
                </a:lnTo>
                <a:lnTo>
                  <a:pt x="37380" y="128135"/>
                </a:lnTo>
                <a:lnTo>
                  <a:pt x="39207" y="133048"/>
                </a:lnTo>
                <a:lnTo>
                  <a:pt x="40426" y="137912"/>
                </a:lnTo>
                <a:lnTo>
                  <a:pt x="41238" y="142741"/>
                </a:lnTo>
                <a:lnTo>
                  <a:pt x="41779" y="147548"/>
                </a:lnTo>
                <a:lnTo>
                  <a:pt x="42934" y="152341"/>
                </a:lnTo>
                <a:lnTo>
                  <a:pt x="44498" y="157123"/>
                </a:lnTo>
                <a:lnTo>
                  <a:pt x="46334" y="161899"/>
                </a:lnTo>
                <a:lnTo>
                  <a:pt x="47558" y="165876"/>
                </a:lnTo>
                <a:lnTo>
                  <a:pt x="48918" y="172412"/>
                </a:lnTo>
                <a:lnTo>
                  <a:pt x="50074" y="176060"/>
                </a:lnTo>
                <a:lnTo>
                  <a:pt x="51639" y="180080"/>
                </a:lnTo>
                <a:lnTo>
                  <a:pt x="53476" y="184347"/>
                </a:lnTo>
                <a:lnTo>
                  <a:pt x="54701" y="187986"/>
                </a:lnTo>
                <a:lnTo>
                  <a:pt x="56061" y="194145"/>
                </a:lnTo>
                <a:lnTo>
                  <a:pt x="57218" y="196105"/>
                </a:lnTo>
                <a:lnTo>
                  <a:pt x="58783" y="197412"/>
                </a:lnTo>
                <a:lnTo>
                  <a:pt x="60620" y="198283"/>
                </a:lnTo>
                <a:lnTo>
                  <a:pt x="61844" y="199657"/>
                </a:lnTo>
                <a:lnTo>
                  <a:pt x="62661" y="201367"/>
                </a:lnTo>
                <a:lnTo>
                  <a:pt x="63568" y="205384"/>
                </a:lnTo>
                <a:lnTo>
                  <a:pt x="63971" y="209815"/>
                </a:lnTo>
                <a:lnTo>
                  <a:pt x="64872" y="211314"/>
                </a:lnTo>
                <a:lnTo>
                  <a:pt x="66267" y="212314"/>
                </a:lnTo>
                <a:lnTo>
                  <a:pt x="71437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9"/>
          <p:cNvSpPr/>
          <p:nvPr/>
        </p:nvSpPr>
        <p:spPr>
          <a:xfrm>
            <a:off x="1707356" y="1971675"/>
            <a:ext cx="242888" cy="35719"/>
          </a:xfrm>
          <a:custGeom>
            <a:avLst/>
            <a:gdLst/>
            <a:ahLst/>
            <a:cxnLst/>
            <a:rect l="0" t="0" r="0" b="0"/>
            <a:pathLst>
              <a:path w="242888" h="35719">
                <a:moveTo>
                  <a:pt x="0" y="35718"/>
                </a:moveTo>
                <a:lnTo>
                  <a:pt x="6849" y="28869"/>
                </a:lnTo>
                <a:lnTo>
                  <a:pt x="11246" y="26589"/>
                </a:lnTo>
                <a:lnTo>
                  <a:pt x="14641" y="24869"/>
                </a:lnTo>
                <a:lnTo>
                  <a:pt x="17698" y="23723"/>
                </a:lnTo>
                <a:lnTo>
                  <a:pt x="20530" y="22959"/>
                </a:lnTo>
                <a:lnTo>
                  <a:pt x="26587" y="22110"/>
                </a:lnTo>
                <a:lnTo>
                  <a:pt x="30424" y="21884"/>
                </a:lnTo>
                <a:lnTo>
                  <a:pt x="34570" y="21733"/>
                </a:lnTo>
                <a:lnTo>
                  <a:pt x="51783" y="21520"/>
                </a:lnTo>
                <a:lnTo>
                  <a:pt x="57540" y="20697"/>
                </a:lnTo>
                <a:lnTo>
                  <a:pt x="62966" y="19354"/>
                </a:lnTo>
                <a:lnTo>
                  <a:pt x="68171" y="17665"/>
                </a:lnTo>
                <a:lnTo>
                  <a:pt x="74022" y="16539"/>
                </a:lnTo>
                <a:lnTo>
                  <a:pt x="80305" y="15788"/>
                </a:lnTo>
                <a:lnTo>
                  <a:pt x="86874" y="15288"/>
                </a:lnTo>
                <a:lnTo>
                  <a:pt x="93635" y="14954"/>
                </a:lnTo>
                <a:lnTo>
                  <a:pt x="107496" y="14583"/>
                </a:lnTo>
                <a:lnTo>
                  <a:pt x="146256" y="14313"/>
                </a:lnTo>
                <a:lnTo>
                  <a:pt x="152273" y="13511"/>
                </a:lnTo>
                <a:lnTo>
                  <a:pt x="158665" y="12182"/>
                </a:lnTo>
                <a:lnTo>
                  <a:pt x="165308" y="10502"/>
                </a:lnTo>
                <a:lnTo>
                  <a:pt x="172118" y="9383"/>
                </a:lnTo>
                <a:lnTo>
                  <a:pt x="179039" y="8636"/>
                </a:lnTo>
                <a:lnTo>
                  <a:pt x="186034" y="8139"/>
                </a:lnTo>
                <a:lnTo>
                  <a:pt x="193079" y="7807"/>
                </a:lnTo>
                <a:lnTo>
                  <a:pt x="207256" y="7438"/>
                </a:lnTo>
                <a:lnTo>
                  <a:pt x="213577" y="6546"/>
                </a:lnTo>
                <a:lnTo>
                  <a:pt x="219378" y="5158"/>
                </a:lnTo>
                <a:lnTo>
                  <a:pt x="224833" y="3438"/>
                </a:lnTo>
                <a:lnTo>
                  <a:pt x="229264" y="2292"/>
                </a:lnTo>
                <a:lnTo>
                  <a:pt x="233011" y="1528"/>
                </a:lnTo>
                <a:lnTo>
                  <a:pt x="24288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0"/>
          <p:cNvSpPr/>
          <p:nvPr/>
        </p:nvSpPr>
        <p:spPr>
          <a:xfrm>
            <a:off x="2000250" y="1893189"/>
            <a:ext cx="206321" cy="199893"/>
          </a:xfrm>
          <a:custGeom>
            <a:avLst/>
            <a:gdLst/>
            <a:ahLst/>
            <a:cxnLst/>
            <a:rect l="0" t="0" r="0" b="0"/>
            <a:pathLst>
              <a:path w="206321" h="199893">
                <a:moveTo>
                  <a:pt x="0" y="28479"/>
                </a:moveTo>
                <a:lnTo>
                  <a:pt x="0" y="22328"/>
                </a:lnTo>
                <a:lnTo>
                  <a:pt x="3792" y="17837"/>
                </a:lnTo>
                <a:lnTo>
                  <a:pt x="6497" y="16622"/>
                </a:lnTo>
                <a:lnTo>
                  <a:pt x="9887" y="15812"/>
                </a:lnTo>
                <a:lnTo>
                  <a:pt x="13735" y="15272"/>
                </a:lnTo>
                <a:lnTo>
                  <a:pt x="17888" y="14118"/>
                </a:lnTo>
                <a:lnTo>
                  <a:pt x="22244" y="12555"/>
                </a:lnTo>
                <a:lnTo>
                  <a:pt x="26735" y="10719"/>
                </a:lnTo>
                <a:lnTo>
                  <a:pt x="31317" y="9496"/>
                </a:lnTo>
                <a:lnTo>
                  <a:pt x="35959" y="8680"/>
                </a:lnTo>
                <a:lnTo>
                  <a:pt x="40641" y="8136"/>
                </a:lnTo>
                <a:lnTo>
                  <a:pt x="46144" y="6980"/>
                </a:lnTo>
                <a:lnTo>
                  <a:pt x="52194" y="5415"/>
                </a:lnTo>
                <a:lnTo>
                  <a:pt x="58608" y="3578"/>
                </a:lnTo>
                <a:lnTo>
                  <a:pt x="65266" y="2353"/>
                </a:lnTo>
                <a:lnTo>
                  <a:pt x="72085" y="1537"/>
                </a:lnTo>
                <a:lnTo>
                  <a:pt x="79013" y="993"/>
                </a:lnTo>
                <a:lnTo>
                  <a:pt x="86013" y="630"/>
                </a:lnTo>
                <a:lnTo>
                  <a:pt x="100140" y="227"/>
                </a:lnTo>
                <a:lnTo>
                  <a:pt x="121481" y="0"/>
                </a:lnTo>
                <a:lnTo>
                  <a:pt x="127818" y="762"/>
                </a:lnTo>
                <a:lnTo>
                  <a:pt x="133631" y="2063"/>
                </a:lnTo>
                <a:lnTo>
                  <a:pt x="139094" y="3725"/>
                </a:lnTo>
                <a:lnTo>
                  <a:pt x="144322" y="4833"/>
                </a:lnTo>
                <a:lnTo>
                  <a:pt x="149396" y="5571"/>
                </a:lnTo>
                <a:lnTo>
                  <a:pt x="154366" y="6064"/>
                </a:lnTo>
                <a:lnTo>
                  <a:pt x="157679" y="7979"/>
                </a:lnTo>
                <a:lnTo>
                  <a:pt x="159888" y="10844"/>
                </a:lnTo>
                <a:lnTo>
                  <a:pt x="161361" y="14341"/>
                </a:lnTo>
                <a:lnTo>
                  <a:pt x="162997" y="20344"/>
                </a:lnTo>
                <a:lnTo>
                  <a:pt x="163433" y="23055"/>
                </a:lnTo>
                <a:lnTo>
                  <a:pt x="162930" y="25657"/>
                </a:lnTo>
                <a:lnTo>
                  <a:pt x="160255" y="30665"/>
                </a:lnTo>
                <a:lnTo>
                  <a:pt x="157636" y="33905"/>
                </a:lnTo>
                <a:lnTo>
                  <a:pt x="154303" y="37653"/>
                </a:lnTo>
                <a:lnTo>
                  <a:pt x="150494" y="41739"/>
                </a:lnTo>
                <a:lnTo>
                  <a:pt x="145573" y="46050"/>
                </a:lnTo>
                <a:lnTo>
                  <a:pt x="139911" y="50512"/>
                </a:lnTo>
                <a:lnTo>
                  <a:pt x="133755" y="55074"/>
                </a:lnTo>
                <a:lnTo>
                  <a:pt x="120565" y="64376"/>
                </a:lnTo>
                <a:lnTo>
                  <a:pt x="113714" y="69079"/>
                </a:lnTo>
                <a:lnTo>
                  <a:pt x="107559" y="73802"/>
                </a:lnTo>
                <a:lnTo>
                  <a:pt x="101868" y="78538"/>
                </a:lnTo>
                <a:lnTo>
                  <a:pt x="96487" y="83283"/>
                </a:lnTo>
                <a:lnTo>
                  <a:pt x="90518" y="87240"/>
                </a:lnTo>
                <a:lnTo>
                  <a:pt x="84158" y="90672"/>
                </a:lnTo>
                <a:lnTo>
                  <a:pt x="65946" y="99294"/>
                </a:lnTo>
                <a:lnTo>
                  <a:pt x="60632" y="101883"/>
                </a:lnTo>
                <a:lnTo>
                  <a:pt x="56296" y="104403"/>
                </a:lnTo>
                <a:lnTo>
                  <a:pt x="52612" y="106876"/>
                </a:lnTo>
                <a:lnTo>
                  <a:pt x="46402" y="110947"/>
                </a:lnTo>
                <a:lnTo>
                  <a:pt x="40996" y="112757"/>
                </a:lnTo>
                <a:lnTo>
                  <a:pt x="36182" y="114077"/>
                </a:lnTo>
                <a:lnTo>
                  <a:pt x="39648" y="110374"/>
                </a:lnTo>
                <a:lnTo>
                  <a:pt x="41513" y="109270"/>
                </a:lnTo>
                <a:lnTo>
                  <a:pt x="45702" y="108042"/>
                </a:lnTo>
                <a:lnTo>
                  <a:pt x="49518" y="106921"/>
                </a:lnTo>
                <a:lnTo>
                  <a:pt x="60108" y="103559"/>
                </a:lnTo>
                <a:lnTo>
                  <a:pt x="66265" y="102345"/>
                </a:lnTo>
                <a:lnTo>
                  <a:pt x="72752" y="101535"/>
                </a:lnTo>
                <a:lnTo>
                  <a:pt x="79457" y="100996"/>
                </a:lnTo>
                <a:lnTo>
                  <a:pt x="87103" y="99843"/>
                </a:lnTo>
                <a:lnTo>
                  <a:pt x="95374" y="98280"/>
                </a:lnTo>
                <a:lnTo>
                  <a:pt x="104064" y="96444"/>
                </a:lnTo>
                <a:lnTo>
                  <a:pt x="112238" y="95221"/>
                </a:lnTo>
                <a:lnTo>
                  <a:pt x="120069" y="94405"/>
                </a:lnTo>
                <a:lnTo>
                  <a:pt x="127671" y="93861"/>
                </a:lnTo>
                <a:lnTo>
                  <a:pt x="135120" y="94292"/>
                </a:lnTo>
                <a:lnTo>
                  <a:pt x="142468" y="95373"/>
                </a:lnTo>
                <a:lnTo>
                  <a:pt x="149747" y="96888"/>
                </a:lnTo>
                <a:lnTo>
                  <a:pt x="156187" y="97897"/>
                </a:lnTo>
                <a:lnTo>
                  <a:pt x="162068" y="98571"/>
                </a:lnTo>
                <a:lnTo>
                  <a:pt x="167577" y="99019"/>
                </a:lnTo>
                <a:lnTo>
                  <a:pt x="172836" y="100112"/>
                </a:lnTo>
                <a:lnTo>
                  <a:pt x="177930" y="101635"/>
                </a:lnTo>
                <a:lnTo>
                  <a:pt x="182914" y="103443"/>
                </a:lnTo>
                <a:lnTo>
                  <a:pt x="187824" y="106237"/>
                </a:lnTo>
                <a:lnTo>
                  <a:pt x="192684" y="109686"/>
                </a:lnTo>
                <a:lnTo>
                  <a:pt x="197512" y="113573"/>
                </a:lnTo>
                <a:lnTo>
                  <a:pt x="200731" y="116959"/>
                </a:lnTo>
                <a:lnTo>
                  <a:pt x="204307" y="122837"/>
                </a:lnTo>
                <a:lnTo>
                  <a:pt x="205261" y="126309"/>
                </a:lnTo>
                <a:lnTo>
                  <a:pt x="205897" y="130212"/>
                </a:lnTo>
                <a:lnTo>
                  <a:pt x="206320" y="134401"/>
                </a:lnTo>
                <a:lnTo>
                  <a:pt x="205809" y="137987"/>
                </a:lnTo>
                <a:lnTo>
                  <a:pt x="203125" y="144089"/>
                </a:lnTo>
                <a:lnTo>
                  <a:pt x="197151" y="155779"/>
                </a:lnTo>
                <a:lnTo>
                  <a:pt x="194140" y="159383"/>
                </a:lnTo>
                <a:lnTo>
                  <a:pt x="190545" y="162580"/>
                </a:lnTo>
                <a:lnTo>
                  <a:pt x="186561" y="165505"/>
                </a:lnTo>
                <a:lnTo>
                  <a:pt x="183112" y="168248"/>
                </a:lnTo>
                <a:lnTo>
                  <a:pt x="177162" y="173413"/>
                </a:lnTo>
                <a:lnTo>
                  <a:pt x="172876" y="175902"/>
                </a:lnTo>
                <a:lnTo>
                  <a:pt x="167638" y="178355"/>
                </a:lnTo>
                <a:lnTo>
                  <a:pt x="161765" y="180784"/>
                </a:lnTo>
                <a:lnTo>
                  <a:pt x="156262" y="183197"/>
                </a:lnTo>
                <a:lnTo>
                  <a:pt x="145914" y="187995"/>
                </a:lnTo>
                <a:lnTo>
                  <a:pt x="131163" y="195158"/>
                </a:lnTo>
                <a:lnTo>
                  <a:pt x="126336" y="196749"/>
                </a:lnTo>
                <a:lnTo>
                  <a:pt x="121530" y="197809"/>
                </a:lnTo>
                <a:lnTo>
                  <a:pt x="116738" y="198516"/>
                </a:lnTo>
                <a:lnTo>
                  <a:pt x="112751" y="198987"/>
                </a:lnTo>
                <a:lnTo>
                  <a:pt x="109298" y="199301"/>
                </a:lnTo>
                <a:lnTo>
                  <a:pt x="106203" y="199510"/>
                </a:lnTo>
                <a:lnTo>
                  <a:pt x="102552" y="199650"/>
                </a:lnTo>
                <a:lnTo>
                  <a:pt x="89828" y="199846"/>
                </a:lnTo>
                <a:lnTo>
                  <a:pt x="80669" y="199892"/>
                </a:lnTo>
                <a:lnTo>
                  <a:pt x="76798" y="199111"/>
                </a:lnTo>
                <a:lnTo>
                  <a:pt x="70380" y="196126"/>
                </a:lnTo>
                <a:lnTo>
                  <a:pt x="66097" y="193775"/>
                </a:lnTo>
                <a:lnTo>
                  <a:pt x="62978" y="193225"/>
                </a:lnTo>
                <a:lnTo>
                  <a:pt x="60534" y="192981"/>
                </a:lnTo>
                <a:lnTo>
                  <a:pt x="64293" y="1927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1"/>
          <p:cNvSpPr/>
          <p:nvPr/>
        </p:nvSpPr>
        <p:spPr>
          <a:xfrm>
            <a:off x="5536406" y="1864518"/>
            <a:ext cx="57151" cy="214314"/>
          </a:xfrm>
          <a:custGeom>
            <a:avLst/>
            <a:gdLst/>
            <a:ahLst/>
            <a:cxnLst/>
            <a:rect l="0" t="0" r="0" b="0"/>
            <a:pathLst>
              <a:path w="57151" h="214314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2" y="17000"/>
                </a:lnTo>
                <a:lnTo>
                  <a:pt x="4910" y="19271"/>
                </a:lnTo>
                <a:lnTo>
                  <a:pt x="6151" y="23911"/>
                </a:lnTo>
                <a:lnTo>
                  <a:pt x="6702" y="28619"/>
                </a:lnTo>
                <a:lnTo>
                  <a:pt x="6849" y="30986"/>
                </a:lnTo>
                <a:lnTo>
                  <a:pt x="7741" y="33357"/>
                </a:lnTo>
                <a:lnTo>
                  <a:pt x="9129" y="35732"/>
                </a:lnTo>
                <a:lnTo>
                  <a:pt x="10849" y="38109"/>
                </a:lnTo>
                <a:lnTo>
                  <a:pt x="11995" y="41281"/>
                </a:lnTo>
                <a:lnTo>
                  <a:pt x="12759" y="44983"/>
                </a:lnTo>
                <a:lnTo>
                  <a:pt x="13269" y="49039"/>
                </a:lnTo>
                <a:lnTo>
                  <a:pt x="14402" y="53330"/>
                </a:lnTo>
                <a:lnTo>
                  <a:pt x="15951" y="57779"/>
                </a:lnTo>
                <a:lnTo>
                  <a:pt x="17778" y="62332"/>
                </a:lnTo>
                <a:lnTo>
                  <a:pt x="18995" y="66955"/>
                </a:lnTo>
                <a:lnTo>
                  <a:pt x="19807" y="71624"/>
                </a:lnTo>
                <a:lnTo>
                  <a:pt x="20349" y="76324"/>
                </a:lnTo>
                <a:lnTo>
                  <a:pt x="20709" y="81045"/>
                </a:lnTo>
                <a:lnTo>
                  <a:pt x="20950" y="85780"/>
                </a:lnTo>
                <a:lnTo>
                  <a:pt x="21110" y="90525"/>
                </a:lnTo>
                <a:lnTo>
                  <a:pt x="22011" y="95275"/>
                </a:lnTo>
                <a:lnTo>
                  <a:pt x="23405" y="100029"/>
                </a:lnTo>
                <a:lnTo>
                  <a:pt x="25128" y="104786"/>
                </a:lnTo>
                <a:lnTo>
                  <a:pt x="26277" y="110339"/>
                </a:lnTo>
                <a:lnTo>
                  <a:pt x="27043" y="116422"/>
                </a:lnTo>
                <a:lnTo>
                  <a:pt x="27553" y="122858"/>
                </a:lnTo>
                <a:lnTo>
                  <a:pt x="27894" y="128737"/>
                </a:lnTo>
                <a:lnTo>
                  <a:pt x="28272" y="139502"/>
                </a:lnTo>
                <a:lnTo>
                  <a:pt x="29167" y="143801"/>
                </a:lnTo>
                <a:lnTo>
                  <a:pt x="30557" y="147462"/>
                </a:lnTo>
                <a:lnTo>
                  <a:pt x="32278" y="150695"/>
                </a:lnTo>
                <a:lnTo>
                  <a:pt x="33424" y="154438"/>
                </a:lnTo>
                <a:lnTo>
                  <a:pt x="34190" y="158522"/>
                </a:lnTo>
                <a:lnTo>
                  <a:pt x="34699" y="162831"/>
                </a:lnTo>
                <a:lnTo>
                  <a:pt x="35833" y="167292"/>
                </a:lnTo>
                <a:lnTo>
                  <a:pt x="37382" y="171853"/>
                </a:lnTo>
                <a:lnTo>
                  <a:pt x="39209" y="176481"/>
                </a:lnTo>
                <a:lnTo>
                  <a:pt x="40427" y="180361"/>
                </a:lnTo>
                <a:lnTo>
                  <a:pt x="41780" y="186787"/>
                </a:lnTo>
                <a:lnTo>
                  <a:pt x="42934" y="189613"/>
                </a:lnTo>
                <a:lnTo>
                  <a:pt x="44498" y="192290"/>
                </a:lnTo>
                <a:lnTo>
                  <a:pt x="46334" y="194868"/>
                </a:lnTo>
                <a:lnTo>
                  <a:pt x="47558" y="197381"/>
                </a:lnTo>
                <a:lnTo>
                  <a:pt x="49280" y="203916"/>
                </a:lnTo>
                <a:lnTo>
                  <a:pt x="49684" y="205723"/>
                </a:lnTo>
                <a:lnTo>
                  <a:pt x="50585" y="206205"/>
                </a:lnTo>
                <a:lnTo>
                  <a:pt x="51980" y="206527"/>
                </a:lnTo>
                <a:lnTo>
                  <a:pt x="53703" y="206741"/>
                </a:lnTo>
                <a:lnTo>
                  <a:pt x="54852" y="207677"/>
                </a:lnTo>
                <a:lnTo>
                  <a:pt x="55618" y="209095"/>
                </a:lnTo>
                <a:lnTo>
                  <a:pt x="57150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2"/>
          <p:cNvSpPr/>
          <p:nvPr/>
        </p:nvSpPr>
        <p:spPr>
          <a:xfrm>
            <a:off x="5443537" y="1957387"/>
            <a:ext cx="214314" cy="21432"/>
          </a:xfrm>
          <a:custGeom>
            <a:avLst/>
            <a:gdLst/>
            <a:ahLst/>
            <a:cxnLst/>
            <a:rect l="0" t="0" r="0" b="0"/>
            <a:pathLst>
              <a:path w="214314" h="21432">
                <a:moveTo>
                  <a:pt x="0" y="21431"/>
                </a:moveTo>
                <a:lnTo>
                  <a:pt x="0" y="14582"/>
                </a:lnTo>
                <a:lnTo>
                  <a:pt x="5703" y="14346"/>
                </a:lnTo>
                <a:lnTo>
                  <a:pt x="37585" y="14290"/>
                </a:lnTo>
                <a:lnTo>
                  <a:pt x="44107" y="13495"/>
                </a:lnTo>
                <a:lnTo>
                  <a:pt x="50836" y="12172"/>
                </a:lnTo>
                <a:lnTo>
                  <a:pt x="57703" y="10496"/>
                </a:lnTo>
                <a:lnTo>
                  <a:pt x="64663" y="9378"/>
                </a:lnTo>
                <a:lnTo>
                  <a:pt x="71683" y="8634"/>
                </a:lnTo>
                <a:lnTo>
                  <a:pt x="78745" y="8137"/>
                </a:lnTo>
                <a:lnTo>
                  <a:pt x="85041" y="7806"/>
                </a:lnTo>
                <a:lnTo>
                  <a:pt x="96269" y="7438"/>
                </a:lnTo>
                <a:lnTo>
                  <a:pt x="129035" y="7183"/>
                </a:lnTo>
                <a:lnTo>
                  <a:pt x="153458" y="7151"/>
                </a:lnTo>
                <a:lnTo>
                  <a:pt x="159456" y="6355"/>
                </a:lnTo>
                <a:lnTo>
                  <a:pt x="165835" y="5031"/>
                </a:lnTo>
                <a:lnTo>
                  <a:pt x="172469" y="3354"/>
                </a:lnTo>
                <a:lnTo>
                  <a:pt x="178479" y="2236"/>
                </a:lnTo>
                <a:lnTo>
                  <a:pt x="184074" y="1491"/>
                </a:lnTo>
                <a:lnTo>
                  <a:pt x="189391" y="994"/>
                </a:lnTo>
                <a:lnTo>
                  <a:pt x="193729" y="663"/>
                </a:lnTo>
                <a:lnTo>
                  <a:pt x="197415" y="442"/>
                </a:lnTo>
                <a:lnTo>
                  <a:pt x="203628" y="196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3"/>
          <p:cNvSpPr/>
          <p:nvPr/>
        </p:nvSpPr>
        <p:spPr>
          <a:xfrm>
            <a:off x="5686425" y="1871696"/>
            <a:ext cx="135188" cy="206805"/>
          </a:xfrm>
          <a:custGeom>
            <a:avLst/>
            <a:gdLst/>
            <a:ahLst/>
            <a:cxnLst/>
            <a:rect l="0" t="0" r="0" b="0"/>
            <a:pathLst>
              <a:path w="135188" h="206805">
                <a:moveTo>
                  <a:pt x="0" y="21397"/>
                </a:moveTo>
                <a:lnTo>
                  <a:pt x="3792" y="17605"/>
                </a:lnTo>
                <a:lnTo>
                  <a:pt x="5703" y="16488"/>
                </a:lnTo>
                <a:lnTo>
                  <a:pt x="7770" y="15743"/>
                </a:lnTo>
                <a:lnTo>
                  <a:pt x="9942" y="15246"/>
                </a:lnTo>
                <a:lnTo>
                  <a:pt x="12978" y="14122"/>
                </a:lnTo>
                <a:lnTo>
                  <a:pt x="16590" y="12578"/>
                </a:lnTo>
                <a:lnTo>
                  <a:pt x="20584" y="10755"/>
                </a:lnTo>
                <a:lnTo>
                  <a:pt x="25629" y="8746"/>
                </a:lnTo>
                <a:lnTo>
                  <a:pt x="37584" y="4398"/>
                </a:lnTo>
                <a:lnTo>
                  <a:pt x="44106" y="2920"/>
                </a:lnTo>
                <a:lnTo>
                  <a:pt x="50835" y="1936"/>
                </a:lnTo>
                <a:lnTo>
                  <a:pt x="57702" y="1279"/>
                </a:lnTo>
                <a:lnTo>
                  <a:pt x="64662" y="841"/>
                </a:lnTo>
                <a:lnTo>
                  <a:pt x="78745" y="355"/>
                </a:lnTo>
                <a:lnTo>
                  <a:pt x="104434" y="17"/>
                </a:lnTo>
                <a:lnTo>
                  <a:pt x="107722" y="0"/>
                </a:lnTo>
                <a:lnTo>
                  <a:pt x="111502" y="783"/>
                </a:lnTo>
                <a:lnTo>
                  <a:pt x="115610" y="2098"/>
                </a:lnTo>
                <a:lnTo>
                  <a:pt x="119936" y="3768"/>
                </a:lnTo>
                <a:lnTo>
                  <a:pt x="123613" y="5676"/>
                </a:lnTo>
                <a:lnTo>
                  <a:pt x="126858" y="7741"/>
                </a:lnTo>
                <a:lnTo>
                  <a:pt x="129816" y="9912"/>
                </a:lnTo>
                <a:lnTo>
                  <a:pt x="131788" y="12153"/>
                </a:lnTo>
                <a:lnTo>
                  <a:pt x="133102" y="14441"/>
                </a:lnTo>
                <a:lnTo>
                  <a:pt x="133979" y="16760"/>
                </a:lnTo>
                <a:lnTo>
                  <a:pt x="133769" y="19099"/>
                </a:lnTo>
                <a:lnTo>
                  <a:pt x="132835" y="21453"/>
                </a:lnTo>
                <a:lnTo>
                  <a:pt x="128887" y="26978"/>
                </a:lnTo>
                <a:lnTo>
                  <a:pt x="125612" y="30674"/>
                </a:lnTo>
                <a:lnTo>
                  <a:pt x="121841" y="34726"/>
                </a:lnTo>
                <a:lnTo>
                  <a:pt x="117740" y="38220"/>
                </a:lnTo>
                <a:lnTo>
                  <a:pt x="113418" y="41344"/>
                </a:lnTo>
                <a:lnTo>
                  <a:pt x="108949" y="44220"/>
                </a:lnTo>
                <a:lnTo>
                  <a:pt x="104383" y="47725"/>
                </a:lnTo>
                <a:lnTo>
                  <a:pt x="99751" y="51649"/>
                </a:lnTo>
                <a:lnTo>
                  <a:pt x="95075" y="55853"/>
                </a:lnTo>
                <a:lnTo>
                  <a:pt x="89577" y="59449"/>
                </a:lnTo>
                <a:lnTo>
                  <a:pt x="83530" y="62640"/>
                </a:lnTo>
                <a:lnTo>
                  <a:pt x="71256" y="68302"/>
                </a:lnTo>
                <a:lnTo>
                  <a:pt x="60509" y="73465"/>
                </a:lnTo>
                <a:lnTo>
                  <a:pt x="56214" y="75953"/>
                </a:lnTo>
                <a:lnTo>
                  <a:pt x="52557" y="78405"/>
                </a:lnTo>
                <a:lnTo>
                  <a:pt x="49326" y="80834"/>
                </a:lnTo>
                <a:lnTo>
                  <a:pt x="45584" y="83246"/>
                </a:lnTo>
                <a:lnTo>
                  <a:pt x="41501" y="85649"/>
                </a:lnTo>
                <a:lnTo>
                  <a:pt x="31128" y="91415"/>
                </a:lnTo>
                <a:lnTo>
                  <a:pt x="27592" y="94321"/>
                </a:lnTo>
                <a:lnTo>
                  <a:pt x="22648" y="98861"/>
                </a:lnTo>
                <a:lnTo>
                  <a:pt x="23036" y="99233"/>
                </a:lnTo>
                <a:lnTo>
                  <a:pt x="25584" y="99647"/>
                </a:lnTo>
                <a:lnTo>
                  <a:pt x="29362" y="99831"/>
                </a:lnTo>
                <a:lnTo>
                  <a:pt x="31481" y="99880"/>
                </a:lnTo>
                <a:lnTo>
                  <a:pt x="34481" y="99119"/>
                </a:lnTo>
                <a:lnTo>
                  <a:pt x="38068" y="97818"/>
                </a:lnTo>
                <a:lnTo>
                  <a:pt x="42047" y="96157"/>
                </a:lnTo>
                <a:lnTo>
                  <a:pt x="46288" y="95050"/>
                </a:lnTo>
                <a:lnTo>
                  <a:pt x="50702" y="94311"/>
                </a:lnTo>
                <a:lnTo>
                  <a:pt x="55233" y="93819"/>
                </a:lnTo>
                <a:lnTo>
                  <a:pt x="60634" y="94285"/>
                </a:lnTo>
                <a:lnTo>
                  <a:pt x="66616" y="95389"/>
                </a:lnTo>
                <a:lnTo>
                  <a:pt x="72986" y="96919"/>
                </a:lnTo>
                <a:lnTo>
                  <a:pt x="78819" y="97939"/>
                </a:lnTo>
                <a:lnTo>
                  <a:pt x="84296" y="98619"/>
                </a:lnTo>
                <a:lnTo>
                  <a:pt x="89535" y="99072"/>
                </a:lnTo>
                <a:lnTo>
                  <a:pt x="94615" y="100168"/>
                </a:lnTo>
                <a:lnTo>
                  <a:pt x="99589" y="101692"/>
                </a:lnTo>
                <a:lnTo>
                  <a:pt x="104492" y="103502"/>
                </a:lnTo>
                <a:lnTo>
                  <a:pt x="109349" y="105503"/>
                </a:lnTo>
                <a:lnTo>
                  <a:pt x="114174" y="107630"/>
                </a:lnTo>
                <a:lnTo>
                  <a:pt x="118978" y="109842"/>
                </a:lnTo>
                <a:lnTo>
                  <a:pt x="122975" y="112111"/>
                </a:lnTo>
                <a:lnTo>
                  <a:pt x="126434" y="114416"/>
                </a:lnTo>
                <a:lnTo>
                  <a:pt x="129532" y="116748"/>
                </a:lnTo>
                <a:lnTo>
                  <a:pt x="131598" y="119889"/>
                </a:lnTo>
                <a:lnTo>
                  <a:pt x="132976" y="123571"/>
                </a:lnTo>
                <a:lnTo>
                  <a:pt x="133894" y="127613"/>
                </a:lnTo>
                <a:lnTo>
                  <a:pt x="134506" y="131102"/>
                </a:lnTo>
                <a:lnTo>
                  <a:pt x="135187" y="137094"/>
                </a:lnTo>
                <a:lnTo>
                  <a:pt x="134574" y="139804"/>
                </a:lnTo>
                <a:lnTo>
                  <a:pt x="131778" y="144931"/>
                </a:lnTo>
                <a:lnTo>
                  <a:pt x="129920" y="148203"/>
                </a:lnTo>
                <a:lnTo>
                  <a:pt x="125740" y="156072"/>
                </a:lnTo>
                <a:lnTo>
                  <a:pt x="122720" y="159599"/>
                </a:lnTo>
                <a:lnTo>
                  <a:pt x="119120" y="162744"/>
                </a:lnTo>
                <a:lnTo>
                  <a:pt x="115132" y="165635"/>
                </a:lnTo>
                <a:lnTo>
                  <a:pt x="111680" y="168356"/>
                </a:lnTo>
                <a:lnTo>
                  <a:pt x="108584" y="170963"/>
                </a:lnTo>
                <a:lnTo>
                  <a:pt x="105726" y="173495"/>
                </a:lnTo>
                <a:lnTo>
                  <a:pt x="102234" y="175977"/>
                </a:lnTo>
                <a:lnTo>
                  <a:pt x="98318" y="178426"/>
                </a:lnTo>
                <a:lnTo>
                  <a:pt x="94120" y="180852"/>
                </a:lnTo>
                <a:lnTo>
                  <a:pt x="85223" y="185664"/>
                </a:lnTo>
                <a:lnTo>
                  <a:pt x="66575" y="195221"/>
                </a:lnTo>
                <a:lnTo>
                  <a:pt x="62640" y="196811"/>
                </a:lnTo>
                <a:lnTo>
                  <a:pt x="59222" y="197871"/>
                </a:lnTo>
                <a:lnTo>
                  <a:pt x="56150" y="198578"/>
                </a:lnTo>
                <a:lnTo>
                  <a:pt x="52515" y="199843"/>
                </a:lnTo>
                <a:lnTo>
                  <a:pt x="48503" y="201480"/>
                </a:lnTo>
                <a:lnTo>
                  <a:pt x="44242" y="203364"/>
                </a:lnTo>
                <a:lnTo>
                  <a:pt x="40607" y="204621"/>
                </a:lnTo>
                <a:lnTo>
                  <a:pt x="37390" y="205459"/>
                </a:lnTo>
                <a:lnTo>
                  <a:pt x="34452" y="206018"/>
                </a:lnTo>
                <a:lnTo>
                  <a:pt x="31699" y="206390"/>
                </a:lnTo>
                <a:lnTo>
                  <a:pt x="29070" y="206638"/>
                </a:lnTo>
                <a:lnTo>
                  <a:pt x="26523" y="206804"/>
                </a:lnTo>
                <a:lnTo>
                  <a:pt x="24032" y="206120"/>
                </a:lnTo>
                <a:lnTo>
                  <a:pt x="21578" y="204871"/>
                </a:lnTo>
                <a:lnTo>
                  <a:pt x="14287" y="1999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4"/>
          <p:cNvSpPr/>
          <p:nvPr/>
        </p:nvSpPr>
        <p:spPr>
          <a:xfrm>
            <a:off x="6136568" y="1893093"/>
            <a:ext cx="57064" cy="200026"/>
          </a:xfrm>
          <a:custGeom>
            <a:avLst/>
            <a:gdLst/>
            <a:ahLst/>
            <a:cxnLst/>
            <a:rect l="0" t="0" r="0" b="0"/>
            <a:pathLst>
              <a:path w="57064" h="200026">
                <a:moveTo>
                  <a:pt x="7057" y="0"/>
                </a:moveTo>
                <a:lnTo>
                  <a:pt x="3264" y="0"/>
                </a:lnTo>
                <a:lnTo>
                  <a:pt x="2147" y="794"/>
                </a:lnTo>
                <a:lnTo>
                  <a:pt x="1402" y="2117"/>
                </a:lnTo>
                <a:lnTo>
                  <a:pt x="207" y="6151"/>
                </a:lnTo>
                <a:lnTo>
                  <a:pt x="0" y="10642"/>
                </a:lnTo>
                <a:lnTo>
                  <a:pt x="765" y="13445"/>
                </a:lnTo>
                <a:lnTo>
                  <a:pt x="2068" y="16901"/>
                </a:lnTo>
                <a:lnTo>
                  <a:pt x="3731" y="20792"/>
                </a:lnTo>
                <a:lnTo>
                  <a:pt x="4840" y="24974"/>
                </a:lnTo>
                <a:lnTo>
                  <a:pt x="5579" y="29349"/>
                </a:lnTo>
                <a:lnTo>
                  <a:pt x="6072" y="33854"/>
                </a:lnTo>
                <a:lnTo>
                  <a:pt x="6400" y="38444"/>
                </a:lnTo>
                <a:lnTo>
                  <a:pt x="6619" y="43092"/>
                </a:lnTo>
                <a:lnTo>
                  <a:pt x="6764" y="47778"/>
                </a:lnTo>
                <a:lnTo>
                  <a:pt x="7656" y="52490"/>
                </a:lnTo>
                <a:lnTo>
                  <a:pt x="9044" y="57218"/>
                </a:lnTo>
                <a:lnTo>
                  <a:pt x="10762" y="61958"/>
                </a:lnTo>
                <a:lnTo>
                  <a:pt x="12702" y="66705"/>
                </a:lnTo>
                <a:lnTo>
                  <a:pt x="14789" y="71458"/>
                </a:lnTo>
                <a:lnTo>
                  <a:pt x="16974" y="76214"/>
                </a:lnTo>
                <a:lnTo>
                  <a:pt x="18431" y="81766"/>
                </a:lnTo>
                <a:lnTo>
                  <a:pt x="19402" y="87848"/>
                </a:lnTo>
                <a:lnTo>
                  <a:pt x="20050" y="94284"/>
                </a:lnTo>
                <a:lnTo>
                  <a:pt x="21275" y="100163"/>
                </a:lnTo>
                <a:lnTo>
                  <a:pt x="22885" y="105669"/>
                </a:lnTo>
                <a:lnTo>
                  <a:pt x="24753" y="110927"/>
                </a:lnTo>
                <a:lnTo>
                  <a:pt x="26792" y="116020"/>
                </a:lnTo>
                <a:lnTo>
                  <a:pt x="28945" y="121003"/>
                </a:lnTo>
                <a:lnTo>
                  <a:pt x="33453" y="130773"/>
                </a:lnTo>
                <a:lnTo>
                  <a:pt x="38103" y="140407"/>
                </a:lnTo>
                <a:lnTo>
                  <a:pt x="39660" y="144405"/>
                </a:lnTo>
                <a:lnTo>
                  <a:pt x="40699" y="147864"/>
                </a:lnTo>
                <a:lnTo>
                  <a:pt x="41391" y="150964"/>
                </a:lnTo>
                <a:lnTo>
                  <a:pt x="41852" y="154617"/>
                </a:lnTo>
                <a:lnTo>
                  <a:pt x="42160" y="158641"/>
                </a:lnTo>
                <a:lnTo>
                  <a:pt x="42365" y="162911"/>
                </a:lnTo>
                <a:lnTo>
                  <a:pt x="43296" y="166551"/>
                </a:lnTo>
                <a:lnTo>
                  <a:pt x="44710" y="169772"/>
                </a:lnTo>
                <a:lnTo>
                  <a:pt x="46446" y="172712"/>
                </a:lnTo>
                <a:lnTo>
                  <a:pt x="47604" y="175467"/>
                </a:lnTo>
                <a:lnTo>
                  <a:pt x="48890" y="180644"/>
                </a:lnTo>
                <a:lnTo>
                  <a:pt x="49462" y="185590"/>
                </a:lnTo>
                <a:lnTo>
                  <a:pt x="49614" y="188021"/>
                </a:lnTo>
                <a:lnTo>
                  <a:pt x="50509" y="189641"/>
                </a:lnTo>
                <a:lnTo>
                  <a:pt x="51900" y="190721"/>
                </a:lnTo>
                <a:lnTo>
                  <a:pt x="53621" y="191441"/>
                </a:lnTo>
                <a:lnTo>
                  <a:pt x="54768" y="192715"/>
                </a:lnTo>
                <a:lnTo>
                  <a:pt x="55533" y="194358"/>
                </a:lnTo>
                <a:lnTo>
                  <a:pt x="57063" y="2000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5"/>
          <p:cNvSpPr/>
          <p:nvPr/>
        </p:nvSpPr>
        <p:spPr>
          <a:xfrm>
            <a:off x="6043612" y="1985962"/>
            <a:ext cx="214314" cy="21432"/>
          </a:xfrm>
          <a:custGeom>
            <a:avLst/>
            <a:gdLst/>
            <a:ahLst/>
            <a:cxnLst/>
            <a:rect l="0" t="0" r="0" b="0"/>
            <a:pathLst>
              <a:path w="214314" h="21432">
                <a:moveTo>
                  <a:pt x="0" y="21431"/>
                </a:moveTo>
                <a:lnTo>
                  <a:pt x="0" y="17639"/>
                </a:lnTo>
                <a:lnTo>
                  <a:pt x="794" y="16522"/>
                </a:lnTo>
                <a:lnTo>
                  <a:pt x="2117" y="15777"/>
                </a:lnTo>
                <a:lnTo>
                  <a:pt x="3792" y="15280"/>
                </a:lnTo>
                <a:lnTo>
                  <a:pt x="9888" y="14729"/>
                </a:lnTo>
                <a:lnTo>
                  <a:pt x="13736" y="14582"/>
                </a:lnTo>
                <a:lnTo>
                  <a:pt x="17888" y="13690"/>
                </a:lnTo>
                <a:lnTo>
                  <a:pt x="22244" y="12302"/>
                </a:lnTo>
                <a:lnTo>
                  <a:pt x="26736" y="10582"/>
                </a:lnTo>
                <a:lnTo>
                  <a:pt x="32112" y="9436"/>
                </a:lnTo>
                <a:lnTo>
                  <a:pt x="38076" y="8672"/>
                </a:lnTo>
                <a:lnTo>
                  <a:pt x="44434" y="8162"/>
                </a:lnTo>
                <a:lnTo>
                  <a:pt x="51054" y="7823"/>
                </a:lnTo>
                <a:lnTo>
                  <a:pt x="64760" y="7446"/>
                </a:lnTo>
                <a:lnTo>
                  <a:pt x="107197" y="7170"/>
                </a:lnTo>
                <a:lnTo>
                  <a:pt x="114328" y="6368"/>
                </a:lnTo>
                <a:lnTo>
                  <a:pt x="121462" y="5039"/>
                </a:lnTo>
                <a:lnTo>
                  <a:pt x="128600" y="3359"/>
                </a:lnTo>
                <a:lnTo>
                  <a:pt x="135739" y="2239"/>
                </a:lnTo>
                <a:lnTo>
                  <a:pt x="142881" y="1493"/>
                </a:lnTo>
                <a:lnTo>
                  <a:pt x="150022" y="995"/>
                </a:lnTo>
                <a:lnTo>
                  <a:pt x="156371" y="664"/>
                </a:lnTo>
                <a:lnTo>
                  <a:pt x="167659" y="295"/>
                </a:lnTo>
                <a:lnTo>
                  <a:pt x="187840" y="59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6"/>
          <p:cNvSpPr/>
          <p:nvPr/>
        </p:nvSpPr>
        <p:spPr>
          <a:xfrm>
            <a:off x="6300787" y="1893183"/>
            <a:ext cx="191014" cy="207080"/>
          </a:xfrm>
          <a:custGeom>
            <a:avLst/>
            <a:gdLst/>
            <a:ahLst/>
            <a:cxnLst/>
            <a:rect l="0" t="0" r="0" b="0"/>
            <a:pathLst>
              <a:path w="191014" h="207080">
                <a:moveTo>
                  <a:pt x="0" y="14198"/>
                </a:moveTo>
                <a:lnTo>
                  <a:pt x="6151" y="8047"/>
                </a:lnTo>
                <a:lnTo>
                  <a:pt x="10936" y="7495"/>
                </a:lnTo>
                <a:lnTo>
                  <a:pt x="14434" y="7348"/>
                </a:lnTo>
                <a:lnTo>
                  <a:pt x="18354" y="6456"/>
                </a:lnTo>
                <a:lnTo>
                  <a:pt x="22555" y="5068"/>
                </a:lnTo>
                <a:lnTo>
                  <a:pt x="26943" y="3349"/>
                </a:lnTo>
                <a:lnTo>
                  <a:pt x="32249" y="2203"/>
                </a:lnTo>
                <a:lnTo>
                  <a:pt x="38168" y="1438"/>
                </a:lnTo>
                <a:lnTo>
                  <a:pt x="44495" y="929"/>
                </a:lnTo>
                <a:lnTo>
                  <a:pt x="50301" y="590"/>
                </a:lnTo>
                <a:lnTo>
                  <a:pt x="60985" y="212"/>
                </a:lnTo>
                <a:lnTo>
                  <a:pt x="75926" y="0"/>
                </a:lnTo>
                <a:lnTo>
                  <a:pt x="80779" y="764"/>
                </a:lnTo>
                <a:lnTo>
                  <a:pt x="85603" y="2067"/>
                </a:lnTo>
                <a:lnTo>
                  <a:pt x="90406" y="3729"/>
                </a:lnTo>
                <a:lnTo>
                  <a:pt x="94402" y="4837"/>
                </a:lnTo>
                <a:lnTo>
                  <a:pt x="97860" y="5576"/>
                </a:lnTo>
                <a:lnTo>
                  <a:pt x="100959" y="6069"/>
                </a:lnTo>
                <a:lnTo>
                  <a:pt x="106518" y="8733"/>
                </a:lnTo>
                <a:lnTo>
                  <a:pt x="109112" y="10554"/>
                </a:lnTo>
                <a:lnTo>
                  <a:pt x="110841" y="12563"/>
                </a:lnTo>
                <a:lnTo>
                  <a:pt x="111994" y="14695"/>
                </a:lnTo>
                <a:lnTo>
                  <a:pt x="112763" y="16911"/>
                </a:lnTo>
                <a:lnTo>
                  <a:pt x="113275" y="19975"/>
                </a:lnTo>
                <a:lnTo>
                  <a:pt x="113617" y="23606"/>
                </a:lnTo>
                <a:lnTo>
                  <a:pt x="113844" y="27613"/>
                </a:lnTo>
                <a:lnTo>
                  <a:pt x="112409" y="31079"/>
                </a:lnTo>
                <a:lnTo>
                  <a:pt x="109864" y="34183"/>
                </a:lnTo>
                <a:lnTo>
                  <a:pt x="106580" y="37046"/>
                </a:lnTo>
                <a:lnTo>
                  <a:pt x="103598" y="40543"/>
                </a:lnTo>
                <a:lnTo>
                  <a:pt x="100815" y="44461"/>
                </a:lnTo>
                <a:lnTo>
                  <a:pt x="98166" y="48661"/>
                </a:lnTo>
                <a:lnTo>
                  <a:pt x="94813" y="52254"/>
                </a:lnTo>
                <a:lnTo>
                  <a:pt x="90990" y="55444"/>
                </a:lnTo>
                <a:lnTo>
                  <a:pt x="86854" y="58364"/>
                </a:lnTo>
                <a:lnTo>
                  <a:pt x="82509" y="61104"/>
                </a:lnTo>
                <a:lnTo>
                  <a:pt x="78024" y="63725"/>
                </a:lnTo>
                <a:lnTo>
                  <a:pt x="73447" y="66266"/>
                </a:lnTo>
                <a:lnTo>
                  <a:pt x="69603" y="68754"/>
                </a:lnTo>
                <a:lnTo>
                  <a:pt x="66246" y="71206"/>
                </a:lnTo>
                <a:lnTo>
                  <a:pt x="63214" y="73634"/>
                </a:lnTo>
                <a:lnTo>
                  <a:pt x="57729" y="76333"/>
                </a:lnTo>
                <a:lnTo>
                  <a:pt x="52644" y="77532"/>
                </a:lnTo>
                <a:lnTo>
                  <a:pt x="47739" y="78065"/>
                </a:lnTo>
                <a:lnTo>
                  <a:pt x="43291" y="78454"/>
                </a:lnTo>
                <a:lnTo>
                  <a:pt x="46782" y="78480"/>
                </a:lnTo>
                <a:lnTo>
                  <a:pt x="120623" y="78491"/>
                </a:lnTo>
                <a:lnTo>
                  <a:pt x="128040" y="79285"/>
                </a:lnTo>
                <a:lnTo>
                  <a:pt x="135367" y="80608"/>
                </a:lnTo>
                <a:lnTo>
                  <a:pt x="142632" y="82284"/>
                </a:lnTo>
                <a:lnTo>
                  <a:pt x="149063" y="84195"/>
                </a:lnTo>
                <a:lnTo>
                  <a:pt x="154938" y="86263"/>
                </a:lnTo>
                <a:lnTo>
                  <a:pt x="160442" y="88434"/>
                </a:lnTo>
                <a:lnTo>
                  <a:pt x="165699" y="90676"/>
                </a:lnTo>
                <a:lnTo>
                  <a:pt x="175773" y="95284"/>
                </a:lnTo>
                <a:lnTo>
                  <a:pt x="179888" y="98418"/>
                </a:lnTo>
                <a:lnTo>
                  <a:pt x="183426" y="102095"/>
                </a:lnTo>
                <a:lnTo>
                  <a:pt x="186578" y="106133"/>
                </a:lnTo>
                <a:lnTo>
                  <a:pt x="188679" y="110413"/>
                </a:lnTo>
                <a:lnTo>
                  <a:pt x="190080" y="114854"/>
                </a:lnTo>
                <a:lnTo>
                  <a:pt x="191013" y="119402"/>
                </a:lnTo>
                <a:lnTo>
                  <a:pt x="190843" y="124021"/>
                </a:lnTo>
                <a:lnTo>
                  <a:pt x="189935" y="128688"/>
                </a:lnTo>
                <a:lnTo>
                  <a:pt x="188535" y="133388"/>
                </a:lnTo>
                <a:lnTo>
                  <a:pt x="186809" y="138107"/>
                </a:lnTo>
                <a:lnTo>
                  <a:pt x="184865" y="142842"/>
                </a:lnTo>
                <a:lnTo>
                  <a:pt x="182774" y="147585"/>
                </a:lnTo>
                <a:lnTo>
                  <a:pt x="179793" y="152335"/>
                </a:lnTo>
                <a:lnTo>
                  <a:pt x="176218" y="157090"/>
                </a:lnTo>
                <a:lnTo>
                  <a:pt x="172248" y="161846"/>
                </a:lnTo>
                <a:lnTo>
                  <a:pt x="168013" y="165811"/>
                </a:lnTo>
                <a:lnTo>
                  <a:pt x="163602" y="169249"/>
                </a:lnTo>
                <a:lnTo>
                  <a:pt x="159074" y="172334"/>
                </a:lnTo>
                <a:lnTo>
                  <a:pt x="153675" y="175184"/>
                </a:lnTo>
                <a:lnTo>
                  <a:pt x="147693" y="177878"/>
                </a:lnTo>
                <a:lnTo>
                  <a:pt x="141325" y="180468"/>
                </a:lnTo>
                <a:lnTo>
                  <a:pt x="134698" y="183782"/>
                </a:lnTo>
                <a:lnTo>
                  <a:pt x="127898" y="187579"/>
                </a:lnTo>
                <a:lnTo>
                  <a:pt x="120984" y="191698"/>
                </a:lnTo>
                <a:lnTo>
                  <a:pt x="114788" y="195237"/>
                </a:lnTo>
                <a:lnTo>
                  <a:pt x="103669" y="201287"/>
                </a:lnTo>
                <a:lnTo>
                  <a:pt x="97688" y="203218"/>
                </a:lnTo>
                <a:lnTo>
                  <a:pt x="91319" y="204505"/>
                </a:lnTo>
                <a:lnTo>
                  <a:pt x="84692" y="205363"/>
                </a:lnTo>
                <a:lnTo>
                  <a:pt x="78686" y="205935"/>
                </a:lnTo>
                <a:lnTo>
                  <a:pt x="73095" y="206316"/>
                </a:lnTo>
                <a:lnTo>
                  <a:pt x="67780" y="206571"/>
                </a:lnTo>
                <a:lnTo>
                  <a:pt x="57641" y="206853"/>
                </a:lnTo>
                <a:lnTo>
                  <a:pt x="23269" y="207075"/>
                </a:lnTo>
                <a:lnTo>
                  <a:pt x="14288" y="20707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7"/>
          <p:cNvSpPr/>
          <p:nvPr/>
        </p:nvSpPr>
        <p:spPr>
          <a:xfrm>
            <a:off x="797007" y="2421765"/>
            <a:ext cx="367425" cy="300004"/>
          </a:xfrm>
          <a:custGeom>
            <a:avLst/>
            <a:gdLst/>
            <a:ahLst/>
            <a:cxnLst/>
            <a:rect l="0" t="0" r="0" b="0"/>
            <a:pathLst>
              <a:path w="367425" h="300004">
                <a:moveTo>
                  <a:pt x="103105" y="49972"/>
                </a:moveTo>
                <a:lnTo>
                  <a:pt x="96954" y="43821"/>
                </a:lnTo>
                <a:lnTo>
                  <a:pt x="94286" y="43270"/>
                </a:lnTo>
                <a:lnTo>
                  <a:pt x="88912" y="42836"/>
                </a:lnTo>
                <a:lnTo>
                  <a:pt x="88846" y="39038"/>
                </a:lnTo>
                <a:lnTo>
                  <a:pt x="89630" y="37920"/>
                </a:lnTo>
                <a:lnTo>
                  <a:pt x="90947" y="37175"/>
                </a:lnTo>
                <a:lnTo>
                  <a:pt x="92618" y="36678"/>
                </a:lnTo>
                <a:lnTo>
                  <a:pt x="93733" y="35553"/>
                </a:lnTo>
                <a:lnTo>
                  <a:pt x="94475" y="34010"/>
                </a:lnTo>
                <a:lnTo>
                  <a:pt x="95668" y="29621"/>
                </a:lnTo>
                <a:lnTo>
                  <a:pt x="96559" y="29261"/>
                </a:lnTo>
                <a:lnTo>
                  <a:pt x="99667" y="28861"/>
                </a:lnTo>
                <a:lnTo>
                  <a:pt x="101607" y="27960"/>
                </a:lnTo>
                <a:lnTo>
                  <a:pt x="112540" y="20812"/>
                </a:lnTo>
                <a:lnTo>
                  <a:pt x="116539" y="18626"/>
                </a:lnTo>
                <a:lnTo>
                  <a:pt x="125215" y="16197"/>
                </a:lnTo>
                <a:lnTo>
                  <a:pt x="134363" y="14323"/>
                </a:lnTo>
                <a:lnTo>
                  <a:pt x="143720" y="10845"/>
                </a:lnTo>
                <a:lnTo>
                  <a:pt x="153171" y="6653"/>
                </a:lnTo>
                <a:lnTo>
                  <a:pt x="162663" y="2938"/>
                </a:lnTo>
                <a:lnTo>
                  <a:pt x="172173" y="1287"/>
                </a:lnTo>
                <a:lnTo>
                  <a:pt x="177725" y="847"/>
                </a:lnTo>
                <a:lnTo>
                  <a:pt x="183808" y="553"/>
                </a:lnTo>
                <a:lnTo>
                  <a:pt x="196123" y="227"/>
                </a:lnTo>
                <a:lnTo>
                  <a:pt x="221874" y="0"/>
                </a:lnTo>
                <a:lnTo>
                  <a:pt x="231562" y="2098"/>
                </a:lnTo>
                <a:lnTo>
                  <a:pt x="241159" y="5676"/>
                </a:lnTo>
                <a:lnTo>
                  <a:pt x="250717" y="9912"/>
                </a:lnTo>
                <a:lnTo>
                  <a:pt x="265022" y="16759"/>
                </a:lnTo>
                <a:lnTo>
                  <a:pt x="268200" y="19893"/>
                </a:lnTo>
                <a:lnTo>
                  <a:pt x="270318" y="23569"/>
                </a:lnTo>
                <a:lnTo>
                  <a:pt x="272672" y="31887"/>
                </a:lnTo>
                <a:lnTo>
                  <a:pt x="273718" y="40876"/>
                </a:lnTo>
                <a:lnTo>
                  <a:pt x="273997" y="46289"/>
                </a:lnTo>
                <a:lnTo>
                  <a:pt x="274307" y="58654"/>
                </a:lnTo>
                <a:lnTo>
                  <a:pt x="274549" y="110808"/>
                </a:lnTo>
                <a:lnTo>
                  <a:pt x="272963" y="116723"/>
                </a:lnTo>
                <a:lnTo>
                  <a:pt x="270319" y="123048"/>
                </a:lnTo>
                <a:lnTo>
                  <a:pt x="266968" y="129645"/>
                </a:lnTo>
                <a:lnTo>
                  <a:pt x="263147" y="136425"/>
                </a:lnTo>
                <a:lnTo>
                  <a:pt x="259012" y="143326"/>
                </a:lnTo>
                <a:lnTo>
                  <a:pt x="250185" y="157344"/>
                </a:lnTo>
                <a:lnTo>
                  <a:pt x="240970" y="171512"/>
                </a:lnTo>
                <a:lnTo>
                  <a:pt x="236290" y="177830"/>
                </a:lnTo>
                <a:lnTo>
                  <a:pt x="231582" y="183629"/>
                </a:lnTo>
                <a:lnTo>
                  <a:pt x="226857" y="189083"/>
                </a:lnTo>
                <a:lnTo>
                  <a:pt x="222119" y="195100"/>
                </a:lnTo>
                <a:lnTo>
                  <a:pt x="217372" y="201493"/>
                </a:lnTo>
                <a:lnTo>
                  <a:pt x="212621" y="208136"/>
                </a:lnTo>
                <a:lnTo>
                  <a:pt x="207072" y="214152"/>
                </a:lnTo>
                <a:lnTo>
                  <a:pt x="200991" y="219751"/>
                </a:lnTo>
                <a:lnTo>
                  <a:pt x="194556" y="225070"/>
                </a:lnTo>
                <a:lnTo>
                  <a:pt x="188679" y="230204"/>
                </a:lnTo>
                <a:lnTo>
                  <a:pt x="183173" y="235214"/>
                </a:lnTo>
                <a:lnTo>
                  <a:pt x="172028" y="244221"/>
                </a:lnTo>
                <a:lnTo>
                  <a:pt x="165723" y="247734"/>
                </a:lnTo>
                <a:lnTo>
                  <a:pt x="159138" y="250869"/>
                </a:lnTo>
                <a:lnTo>
                  <a:pt x="153160" y="254547"/>
                </a:lnTo>
                <a:lnTo>
                  <a:pt x="137163" y="266515"/>
                </a:lnTo>
                <a:lnTo>
                  <a:pt x="127238" y="272684"/>
                </a:lnTo>
                <a:lnTo>
                  <a:pt x="117535" y="278072"/>
                </a:lnTo>
                <a:lnTo>
                  <a:pt x="103147" y="285568"/>
                </a:lnTo>
                <a:lnTo>
                  <a:pt x="93599" y="289619"/>
                </a:lnTo>
                <a:lnTo>
                  <a:pt x="84063" y="291419"/>
                </a:lnTo>
                <a:lnTo>
                  <a:pt x="74534" y="294336"/>
                </a:lnTo>
                <a:lnTo>
                  <a:pt x="65007" y="297485"/>
                </a:lnTo>
                <a:lnTo>
                  <a:pt x="55481" y="298884"/>
                </a:lnTo>
                <a:lnTo>
                  <a:pt x="45955" y="299506"/>
                </a:lnTo>
                <a:lnTo>
                  <a:pt x="41193" y="299672"/>
                </a:lnTo>
                <a:lnTo>
                  <a:pt x="31668" y="297739"/>
                </a:lnTo>
                <a:lnTo>
                  <a:pt x="22936" y="294234"/>
                </a:lnTo>
                <a:lnTo>
                  <a:pt x="13558" y="288593"/>
                </a:lnTo>
                <a:lnTo>
                  <a:pt x="5753" y="285774"/>
                </a:lnTo>
                <a:lnTo>
                  <a:pt x="835" y="282302"/>
                </a:lnTo>
                <a:lnTo>
                  <a:pt x="0" y="280265"/>
                </a:lnTo>
                <a:lnTo>
                  <a:pt x="237" y="278113"/>
                </a:lnTo>
                <a:lnTo>
                  <a:pt x="1823" y="273606"/>
                </a:lnTo>
                <a:lnTo>
                  <a:pt x="2528" y="268957"/>
                </a:lnTo>
                <a:lnTo>
                  <a:pt x="3510" y="266605"/>
                </a:lnTo>
                <a:lnTo>
                  <a:pt x="7891" y="259504"/>
                </a:lnTo>
                <a:lnTo>
                  <a:pt x="10335" y="252373"/>
                </a:lnTo>
                <a:lnTo>
                  <a:pt x="13720" y="247613"/>
                </a:lnTo>
                <a:lnTo>
                  <a:pt x="19987" y="242852"/>
                </a:lnTo>
                <a:lnTo>
                  <a:pt x="23880" y="240471"/>
                </a:lnTo>
                <a:lnTo>
                  <a:pt x="30323" y="233593"/>
                </a:lnTo>
                <a:lnTo>
                  <a:pt x="33152" y="229536"/>
                </a:lnTo>
                <a:lnTo>
                  <a:pt x="40530" y="222911"/>
                </a:lnTo>
                <a:lnTo>
                  <a:pt x="49100" y="217321"/>
                </a:lnTo>
                <a:lnTo>
                  <a:pt x="58201" y="212191"/>
                </a:lnTo>
                <a:lnTo>
                  <a:pt x="67537" y="207265"/>
                </a:lnTo>
                <a:lnTo>
                  <a:pt x="72249" y="204840"/>
                </a:lnTo>
                <a:lnTo>
                  <a:pt x="77772" y="203224"/>
                </a:lnTo>
                <a:lnTo>
                  <a:pt x="83835" y="202146"/>
                </a:lnTo>
                <a:lnTo>
                  <a:pt x="90258" y="201428"/>
                </a:lnTo>
                <a:lnTo>
                  <a:pt x="97716" y="200949"/>
                </a:lnTo>
                <a:lnTo>
                  <a:pt x="105862" y="200629"/>
                </a:lnTo>
                <a:lnTo>
                  <a:pt x="134165" y="200117"/>
                </a:lnTo>
                <a:lnTo>
                  <a:pt x="157640" y="200028"/>
                </a:lnTo>
                <a:lnTo>
                  <a:pt x="165655" y="200810"/>
                </a:lnTo>
                <a:lnTo>
                  <a:pt x="173380" y="202124"/>
                </a:lnTo>
                <a:lnTo>
                  <a:pt x="180911" y="203794"/>
                </a:lnTo>
                <a:lnTo>
                  <a:pt x="188313" y="205701"/>
                </a:lnTo>
                <a:lnTo>
                  <a:pt x="195629" y="207767"/>
                </a:lnTo>
                <a:lnTo>
                  <a:pt x="210108" y="212178"/>
                </a:lnTo>
                <a:lnTo>
                  <a:pt x="224481" y="216784"/>
                </a:lnTo>
                <a:lnTo>
                  <a:pt x="230853" y="219124"/>
                </a:lnTo>
                <a:lnTo>
                  <a:pt x="242168" y="223840"/>
                </a:lnTo>
                <a:lnTo>
                  <a:pt x="252488" y="230699"/>
                </a:lnTo>
                <a:lnTo>
                  <a:pt x="262366" y="239039"/>
                </a:lnTo>
                <a:lnTo>
                  <a:pt x="272048" y="248037"/>
                </a:lnTo>
                <a:lnTo>
                  <a:pt x="281643" y="255211"/>
                </a:lnTo>
                <a:lnTo>
                  <a:pt x="291199" y="261046"/>
                </a:lnTo>
                <a:lnTo>
                  <a:pt x="300738" y="266285"/>
                </a:lnTo>
                <a:lnTo>
                  <a:pt x="310269" y="273375"/>
                </a:lnTo>
                <a:lnTo>
                  <a:pt x="319003" y="280231"/>
                </a:lnTo>
                <a:lnTo>
                  <a:pt x="328382" y="284884"/>
                </a:lnTo>
                <a:lnTo>
                  <a:pt x="338663" y="293166"/>
                </a:lnTo>
                <a:lnTo>
                  <a:pt x="341106" y="295445"/>
                </a:lnTo>
                <a:lnTo>
                  <a:pt x="343529" y="296964"/>
                </a:lnTo>
                <a:lnTo>
                  <a:pt x="348337" y="298653"/>
                </a:lnTo>
                <a:lnTo>
                  <a:pt x="357891" y="299737"/>
                </a:lnTo>
                <a:lnTo>
                  <a:pt x="367424" y="3000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8"/>
          <p:cNvSpPr/>
          <p:nvPr/>
        </p:nvSpPr>
        <p:spPr>
          <a:xfrm>
            <a:off x="1214437" y="2500312"/>
            <a:ext cx="271464" cy="178595"/>
          </a:xfrm>
          <a:custGeom>
            <a:avLst/>
            <a:gdLst/>
            <a:ahLst/>
            <a:cxnLst/>
            <a:rect l="0" t="0" r="0" b="0"/>
            <a:pathLst>
              <a:path w="271464" h="178595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9271" y="5703"/>
                </a:lnTo>
                <a:lnTo>
                  <a:pt x="23911" y="9943"/>
                </a:lnTo>
                <a:lnTo>
                  <a:pt x="30985" y="16793"/>
                </a:lnTo>
                <a:lnTo>
                  <a:pt x="41901" y="27642"/>
                </a:lnTo>
                <a:lnTo>
                  <a:pt x="46190" y="31128"/>
                </a:lnTo>
                <a:lnTo>
                  <a:pt x="50637" y="34246"/>
                </a:lnTo>
                <a:lnTo>
                  <a:pt x="55189" y="37118"/>
                </a:lnTo>
                <a:lnTo>
                  <a:pt x="59812" y="39826"/>
                </a:lnTo>
                <a:lnTo>
                  <a:pt x="64481" y="42426"/>
                </a:lnTo>
                <a:lnTo>
                  <a:pt x="73902" y="47431"/>
                </a:lnTo>
                <a:lnTo>
                  <a:pt x="83381" y="52301"/>
                </a:lnTo>
                <a:lnTo>
                  <a:pt x="88131" y="55505"/>
                </a:lnTo>
                <a:lnTo>
                  <a:pt x="92885" y="59229"/>
                </a:lnTo>
                <a:lnTo>
                  <a:pt x="97642" y="63298"/>
                </a:lnTo>
                <a:lnTo>
                  <a:pt x="102401" y="66805"/>
                </a:lnTo>
                <a:lnTo>
                  <a:pt x="107161" y="69937"/>
                </a:lnTo>
                <a:lnTo>
                  <a:pt x="111922" y="72818"/>
                </a:lnTo>
                <a:lnTo>
                  <a:pt x="123562" y="80253"/>
                </a:lnTo>
                <a:lnTo>
                  <a:pt x="130000" y="84458"/>
                </a:lnTo>
                <a:lnTo>
                  <a:pt x="135085" y="88849"/>
                </a:lnTo>
                <a:lnTo>
                  <a:pt x="139269" y="93364"/>
                </a:lnTo>
                <a:lnTo>
                  <a:pt x="142852" y="97962"/>
                </a:lnTo>
                <a:lnTo>
                  <a:pt x="147622" y="101820"/>
                </a:lnTo>
                <a:lnTo>
                  <a:pt x="153184" y="105187"/>
                </a:lnTo>
                <a:lnTo>
                  <a:pt x="159273" y="108224"/>
                </a:lnTo>
                <a:lnTo>
                  <a:pt x="164125" y="111837"/>
                </a:lnTo>
                <a:lnTo>
                  <a:pt x="168154" y="115833"/>
                </a:lnTo>
                <a:lnTo>
                  <a:pt x="171634" y="120085"/>
                </a:lnTo>
                <a:lnTo>
                  <a:pt x="176335" y="123713"/>
                </a:lnTo>
                <a:lnTo>
                  <a:pt x="181851" y="126925"/>
                </a:lnTo>
                <a:lnTo>
                  <a:pt x="187909" y="129860"/>
                </a:lnTo>
                <a:lnTo>
                  <a:pt x="192741" y="132611"/>
                </a:lnTo>
                <a:lnTo>
                  <a:pt x="204129" y="140275"/>
                </a:lnTo>
                <a:lnTo>
                  <a:pt x="208317" y="142729"/>
                </a:lnTo>
                <a:lnTo>
                  <a:pt x="216410" y="147573"/>
                </a:lnTo>
                <a:lnTo>
                  <a:pt x="222653" y="152371"/>
                </a:lnTo>
                <a:lnTo>
                  <a:pt x="228074" y="157150"/>
                </a:lnTo>
                <a:lnTo>
                  <a:pt x="233129" y="161919"/>
                </a:lnTo>
                <a:lnTo>
                  <a:pt x="238021" y="166685"/>
                </a:lnTo>
                <a:lnTo>
                  <a:pt x="241231" y="168273"/>
                </a:lnTo>
                <a:lnTo>
                  <a:pt x="249030" y="170038"/>
                </a:lnTo>
                <a:lnTo>
                  <a:pt x="255672" y="172939"/>
                </a:lnTo>
                <a:lnTo>
                  <a:pt x="262611" y="177477"/>
                </a:lnTo>
                <a:lnTo>
                  <a:pt x="265676" y="178097"/>
                </a:lnTo>
                <a:lnTo>
                  <a:pt x="271463" y="17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9"/>
          <p:cNvSpPr/>
          <p:nvPr/>
        </p:nvSpPr>
        <p:spPr>
          <a:xfrm>
            <a:off x="1250156" y="2464593"/>
            <a:ext cx="221457" cy="214314"/>
          </a:xfrm>
          <a:custGeom>
            <a:avLst/>
            <a:gdLst/>
            <a:ahLst/>
            <a:cxnLst/>
            <a:rect l="0" t="0" r="0" b="0"/>
            <a:pathLst>
              <a:path w="221457" h="214314">
                <a:moveTo>
                  <a:pt x="221456" y="0"/>
                </a:moveTo>
                <a:lnTo>
                  <a:pt x="221456" y="3793"/>
                </a:lnTo>
                <a:lnTo>
                  <a:pt x="220662" y="5704"/>
                </a:lnTo>
                <a:lnTo>
                  <a:pt x="216547" y="12185"/>
                </a:lnTo>
                <a:lnTo>
                  <a:pt x="215305" y="16793"/>
                </a:lnTo>
                <a:lnTo>
                  <a:pt x="214181" y="19927"/>
                </a:lnTo>
                <a:lnTo>
                  <a:pt x="212637" y="23603"/>
                </a:lnTo>
                <a:lnTo>
                  <a:pt x="210814" y="27642"/>
                </a:lnTo>
                <a:lnTo>
                  <a:pt x="208011" y="31922"/>
                </a:lnTo>
                <a:lnTo>
                  <a:pt x="204555" y="36363"/>
                </a:lnTo>
                <a:lnTo>
                  <a:pt x="200664" y="40911"/>
                </a:lnTo>
                <a:lnTo>
                  <a:pt x="195688" y="45530"/>
                </a:lnTo>
                <a:lnTo>
                  <a:pt x="189990" y="50197"/>
                </a:lnTo>
                <a:lnTo>
                  <a:pt x="183810" y="54896"/>
                </a:lnTo>
                <a:lnTo>
                  <a:pt x="178102" y="60410"/>
                </a:lnTo>
                <a:lnTo>
                  <a:pt x="172710" y="66467"/>
                </a:lnTo>
                <a:lnTo>
                  <a:pt x="167527" y="72886"/>
                </a:lnTo>
                <a:lnTo>
                  <a:pt x="162485" y="78754"/>
                </a:lnTo>
                <a:lnTo>
                  <a:pt x="157536" y="84253"/>
                </a:lnTo>
                <a:lnTo>
                  <a:pt x="152649" y="89506"/>
                </a:lnTo>
                <a:lnTo>
                  <a:pt x="147009" y="94596"/>
                </a:lnTo>
                <a:lnTo>
                  <a:pt x="140869" y="99577"/>
                </a:lnTo>
                <a:lnTo>
                  <a:pt x="134394" y="104484"/>
                </a:lnTo>
                <a:lnTo>
                  <a:pt x="128489" y="109344"/>
                </a:lnTo>
                <a:lnTo>
                  <a:pt x="122966" y="114171"/>
                </a:lnTo>
                <a:lnTo>
                  <a:pt x="117696" y="118977"/>
                </a:lnTo>
                <a:lnTo>
                  <a:pt x="107607" y="128550"/>
                </a:lnTo>
                <a:lnTo>
                  <a:pt x="102694" y="133325"/>
                </a:lnTo>
                <a:lnTo>
                  <a:pt x="97038" y="138096"/>
                </a:lnTo>
                <a:lnTo>
                  <a:pt x="90885" y="142864"/>
                </a:lnTo>
                <a:lnTo>
                  <a:pt x="84403" y="147630"/>
                </a:lnTo>
                <a:lnTo>
                  <a:pt x="79287" y="151601"/>
                </a:lnTo>
                <a:lnTo>
                  <a:pt x="75083" y="155043"/>
                </a:lnTo>
                <a:lnTo>
                  <a:pt x="71486" y="158131"/>
                </a:lnTo>
                <a:lnTo>
                  <a:pt x="67501" y="160983"/>
                </a:lnTo>
                <a:lnTo>
                  <a:pt x="63257" y="163678"/>
                </a:lnTo>
                <a:lnTo>
                  <a:pt x="58840" y="166269"/>
                </a:lnTo>
                <a:lnTo>
                  <a:pt x="54308" y="168790"/>
                </a:lnTo>
                <a:lnTo>
                  <a:pt x="45039" y="173707"/>
                </a:lnTo>
                <a:lnTo>
                  <a:pt x="41932" y="176130"/>
                </a:lnTo>
                <a:lnTo>
                  <a:pt x="39861" y="178539"/>
                </a:lnTo>
                <a:lnTo>
                  <a:pt x="36766" y="183332"/>
                </a:lnTo>
                <a:lnTo>
                  <a:pt x="32744" y="188108"/>
                </a:lnTo>
                <a:lnTo>
                  <a:pt x="28311" y="192877"/>
                </a:lnTo>
                <a:lnTo>
                  <a:pt x="18998" y="202406"/>
                </a:lnTo>
                <a:lnTo>
                  <a:pt x="16634" y="203993"/>
                </a:lnTo>
                <a:lnTo>
                  <a:pt x="11891" y="205758"/>
                </a:lnTo>
                <a:lnTo>
                  <a:pt x="7137" y="208658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0"/>
          <p:cNvSpPr/>
          <p:nvPr/>
        </p:nvSpPr>
        <p:spPr>
          <a:xfrm>
            <a:off x="1650501" y="2428875"/>
            <a:ext cx="271168" cy="235744"/>
          </a:xfrm>
          <a:custGeom>
            <a:avLst/>
            <a:gdLst/>
            <a:ahLst/>
            <a:cxnLst/>
            <a:rect l="0" t="0" r="0" b="0"/>
            <a:pathLst>
              <a:path w="271168" h="235744">
                <a:moveTo>
                  <a:pt x="271167" y="0"/>
                </a:moveTo>
                <a:lnTo>
                  <a:pt x="261976" y="0"/>
                </a:lnTo>
                <a:lnTo>
                  <a:pt x="263619" y="0"/>
                </a:lnTo>
                <a:lnTo>
                  <a:pt x="259828" y="0"/>
                </a:lnTo>
                <a:lnTo>
                  <a:pt x="261634" y="0"/>
                </a:lnTo>
                <a:lnTo>
                  <a:pt x="259522" y="0"/>
                </a:lnTo>
                <a:lnTo>
                  <a:pt x="257848" y="793"/>
                </a:lnTo>
                <a:lnTo>
                  <a:pt x="249457" y="7771"/>
                </a:lnTo>
                <a:lnTo>
                  <a:pt x="247169" y="9943"/>
                </a:lnTo>
                <a:lnTo>
                  <a:pt x="244056" y="11391"/>
                </a:lnTo>
                <a:lnTo>
                  <a:pt x="236364" y="13000"/>
                </a:lnTo>
                <a:lnTo>
                  <a:pt x="229770" y="15832"/>
                </a:lnTo>
                <a:lnTo>
                  <a:pt x="223400" y="19736"/>
                </a:lnTo>
                <a:lnTo>
                  <a:pt x="215277" y="24117"/>
                </a:lnTo>
                <a:lnTo>
                  <a:pt x="187725" y="38126"/>
                </a:lnTo>
                <a:lnTo>
                  <a:pt x="159240" y="52389"/>
                </a:lnTo>
                <a:lnTo>
                  <a:pt x="151836" y="57151"/>
                </a:lnTo>
                <a:lnTo>
                  <a:pt x="145106" y="61912"/>
                </a:lnTo>
                <a:lnTo>
                  <a:pt x="136824" y="66675"/>
                </a:lnTo>
                <a:lnTo>
                  <a:pt x="127851" y="71437"/>
                </a:lnTo>
                <a:lnTo>
                  <a:pt x="109155" y="80962"/>
                </a:lnTo>
                <a:lnTo>
                  <a:pt x="101795" y="85725"/>
                </a:lnTo>
                <a:lnTo>
                  <a:pt x="95085" y="90487"/>
                </a:lnTo>
                <a:lnTo>
                  <a:pt x="86810" y="95250"/>
                </a:lnTo>
                <a:lnTo>
                  <a:pt x="77841" y="100012"/>
                </a:lnTo>
                <a:lnTo>
                  <a:pt x="73227" y="102393"/>
                </a:lnTo>
                <a:lnTo>
                  <a:pt x="68563" y="103981"/>
                </a:lnTo>
                <a:lnTo>
                  <a:pt x="63867" y="105039"/>
                </a:lnTo>
                <a:lnTo>
                  <a:pt x="59148" y="105745"/>
                </a:lnTo>
                <a:lnTo>
                  <a:pt x="51789" y="108645"/>
                </a:lnTo>
                <a:lnTo>
                  <a:pt x="45872" y="111786"/>
                </a:lnTo>
                <a:lnTo>
                  <a:pt x="40596" y="113183"/>
                </a:lnTo>
                <a:lnTo>
                  <a:pt x="33489" y="115920"/>
                </a:lnTo>
                <a:lnTo>
                  <a:pt x="23576" y="120352"/>
                </a:lnTo>
                <a:lnTo>
                  <a:pt x="18067" y="121120"/>
                </a:lnTo>
                <a:lnTo>
                  <a:pt x="15915" y="122022"/>
                </a:lnTo>
                <a:lnTo>
                  <a:pt x="7449" y="128133"/>
                </a:lnTo>
                <a:lnTo>
                  <a:pt x="7249" y="128284"/>
                </a:lnTo>
                <a:lnTo>
                  <a:pt x="6884" y="134711"/>
                </a:lnTo>
                <a:lnTo>
                  <a:pt x="701" y="141792"/>
                </a:lnTo>
                <a:lnTo>
                  <a:pt x="147" y="144510"/>
                </a:lnTo>
                <a:lnTo>
                  <a:pt x="0" y="146346"/>
                </a:lnTo>
                <a:lnTo>
                  <a:pt x="695" y="147570"/>
                </a:lnTo>
                <a:lnTo>
                  <a:pt x="1953" y="148386"/>
                </a:lnTo>
                <a:lnTo>
                  <a:pt x="3585" y="148930"/>
                </a:lnTo>
                <a:lnTo>
                  <a:pt x="9631" y="149535"/>
                </a:lnTo>
                <a:lnTo>
                  <a:pt x="13466" y="149696"/>
                </a:lnTo>
                <a:lnTo>
                  <a:pt x="16816" y="150597"/>
                </a:lnTo>
                <a:lnTo>
                  <a:pt x="22656" y="153715"/>
                </a:lnTo>
                <a:lnTo>
                  <a:pt x="27897" y="155630"/>
                </a:lnTo>
                <a:lnTo>
                  <a:pt x="35310" y="156708"/>
                </a:lnTo>
                <a:lnTo>
                  <a:pt x="37729" y="156859"/>
                </a:lnTo>
                <a:lnTo>
                  <a:pt x="44650" y="159144"/>
                </a:lnTo>
                <a:lnTo>
                  <a:pt x="53018" y="162806"/>
                </a:lnTo>
                <a:lnTo>
                  <a:pt x="62029" y="167079"/>
                </a:lnTo>
                <a:lnTo>
                  <a:pt x="66654" y="168536"/>
                </a:lnTo>
                <a:lnTo>
                  <a:pt x="71325" y="169507"/>
                </a:lnTo>
                <a:lnTo>
                  <a:pt x="76027" y="170155"/>
                </a:lnTo>
                <a:lnTo>
                  <a:pt x="80748" y="171380"/>
                </a:lnTo>
                <a:lnTo>
                  <a:pt x="85484" y="172991"/>
                </a:lnTo>
                <a:lnTo>
                  <a:pt x="90228" y="174858"/>
                </a:lnTo>
                <a:lnTo>
                  <a:pt x="94979" y="176103"/>
                </a:lnTo>
                <a:lnTo>
                  <a:pt x="99733" y="176933"/>
                </a:lnTo>
                <a:lnTo>
                  <a:pt x="104490" y="177487"/>
                </a:lnTo>
                <a:lnTo>
                  <a:pt x="110043" y="178649"/>
                </a:lnTo>
                <a:lnTo>
                  <a:pt x="116126" y="180218"/>
                </a:lnTo>
                <a:lnTo>
                  <a:pt x="122563" y="182058"/>
                </a:lnTo>
                <a:lnTo>
                  <a:pt x="128441" y="184078"/>
                </a:lnTo>
                <a:lnTo>
                  <a:pt x="133948" y="186219"/>
                </a:lnTo>
                <a:lnTo>
                  <a:pt x="139207" y="188439"/>
                </a:lnTo>
                <a:lnTo>
                  <a:pt x="145093" y="189920"/>
                </a:lnTo>
                <a:lnTo>
                  <a:pt x="151399" y="190907"/>
                </a:lnTo>
                <a:lnTo>
                  <a:pt x="157984" y="191565"/>
                </a:lnTo>
                <a:lnTo>
                  <a:pt x="163962" y="192797"/>
                </a:lnTo>
                <a:lnTo>
                  <a:pt x="169535" y="194412"/>
                </a:lnTo>
                <a:lnTo>
                  <a:pt x="193677" y="202708"/>
                </a:lnTo>
                <a:lnTo>
                  <a:pt x="199663" y="204989"/>
                </a:lnTo>
                <a:lnTo>
                  <a:pt x="205242" y="207303"/>
                </a:lnTo>
                <a:lnTo>
                  <a:pt x="210548" y="209639"/>
                </a:lnTo>
                <a:lnTo>
                  <a:pt x="220678" y="214352"/>
                </a:lnTo>
                <a:lnTo>
                  <a:pt x="225601" y="216720"/>
                </a:lnTo>
                <a:lnTo>
                  <a:pt x="233189" y="219351"/>
                </a:lnTo>
                <a:lnTo>
                  <a:pt x="236323" y="220052"/>
                </a:lnTo>
                <a:lnTo>
                  <a:pt x="241923" y="222949"/>
                </a:lnTo>
                <a:lnTo>
                  <a:pt x="244527" y="224832"/>
                </a:lnTo>
                <a:lnTo>
                  <a:pt x="249538" y="226925"/>
                </a:lnTo>
                <a:lnTo>
                  <a:pt x="256707" y="228379"/>
                </a:lnTo>
                <a:lnTo>
                  <a:pt x="260243" y="228502"/>
                </a:lnTo>
                <a:lnTo>
                  <a:pt x="261503" y="229328"/>
                </a:lnTo>
                <a:lnTo>
                  <a:pt x="262343" y="230673"/>
                </a:lnTo>
                <a:lnTo>
                  <a:pt x="262903" y="232363"/>
                </a:lnTo>
                <a:lnTo>
                  <a:pt x="263277" y="232696"/>
                </a:lnTo>
                <a:lnTo>
                  <a:pt x="263525" y="232124"/>
                </a:lnTo>
                <a:lnTo>
                  <a:pt x="264015" y="228661"/>
                </a:lnTo>
                <a:lnTo>
                  <a:pt x="260229" y="228618"/>
                </a:lnTo>
                <a:lnTo>
                  <a:pt x="258319" y="229405"/>
                </a:lnTo>
                <a:lnTo>
                  <a:pt x="251838" y="233513"/>
                </a:lnTo>
                <a:lnTo>
                  <a:pt x="243508" y="235548"/>
                </a:lnTo>
                <a:lnTo>
                  <a:pt x="242592" y="2357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1"/>
          <p:cNvSpPr/>
          <p:nvPr/>
        </p:nvSpPr>
        <p:spPr>
          <a:xfrm>
            <a:off x="2150268" y="2550318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89526" y="7144"/>
                </a:lnTo>
                <a:lnTo>
                  <a:pt x="94609" y="6350"/>
                </a:lnTo>
                <a:lnTo>
                  <a:pt x="99585" y="5027"/>
                </a:lnTo>
                <a:lnTo>
                  <a:pt x="104490" y="3352"/>
                </a:lnTo>
                <a:lnTo>
                  <a:pt x="109348" y="2234"/>
                </a:lnTo>
                <a:lnTo>
                  <a:pt x="114174" y="1490"/>
                </a:lnTo>
                <a:lnTo>
                  <a:pt x="118978" y="993"/>
                </a:lnTo>
                <a:lnTo>
                  <a:pt x="123769" y="662"/>
                </a:lnTo>
                <a:lnTo>
                  <a:pt x="128550" y="442"/>
                </a:lnTo>
                <a:lnTo>
                  <a:pt x="140747" y="13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2"/>
          <p:cNvSpPr/>
          <p:nvPr/>
        </p:nvSpPr>
        <p:spPr>
          <a:xfrm>
            <a:off x="2380007" y="2400308"/>
            <a:ext cx="306044" cy="242461"/>
          </a:xfrm>
          <a:custGeom>
            <a:avLst/>
            <a:gdLst/>
            <a:ahLst/>
            <a:cxnLst/>
            <a:rect l="0" t="0" r="0" b="0"/>
            <a:pathLst>
              <a:path w="306044" h="242461">
                <a:moveTo>
                  <a:pt x="27436" y="42854"/>
                </a:moveTo>
                <a:lnTo>
                  <a:pt x="19852" y="39062"/>
                </a:lnTo>
                <a:lnTo>
                  <a:pt x="18411" y="37944"/>
                </a:lnTo>
                <a:lnTo>
                  <a:pt x="18245" y="37200"/>
                </a:lnTo>
                <a:lnTo>
                  <a:pt x="20816" y="35113"/>
                </a:lnTo>
                <a:lnTo>
                  <a:pt x="23965" y="32005"/>
                </a:lnTo>
                <a:lnTo>
                  <a:pt x="30127" y="27978"/>
                </a:lnTo>
                <a:lnTo>
                  <a:pt x="37363" y="23542"/>
                </a:lnTo>
                <a:lnTo>
                  <a:pt x="46694" y="16583"/>
                </a:lnTo>
                <a:lnTo>
                  <a:pt x="54780" y="11863"/>
                </a:lnTo>
                <a:lnTo>
                  <a:pt x="63666" y="9237"/>
                </a:lnTo>
                <a:lnTo>
                  <a:pt x="72907" y="7275"/>
                </a:lnTo>
                <a:lnTo>
                  <a:pt x="82306" y="3758"/>
                </a:lnTo>
                <a:lnTo>
                  <a:pt x="87829" y="2503"/>
                </a:lnTo>
                <a:lnTo>
                  <a:pt x="93891" y="1666"/>
                </a:lnTo>
                <a:lnTo>
                  <a:pt x="100315" y="1108"/>
                </a:lnTo>
                <a:lnTo>
                  <a:pt x="106185" y="736"/>
                </a:lnTo>
                <a:lnTo>
                  <a:pt x="116940" y="322"/>
                </a:lnTo>
                <a:lnTo>
                  <a:pt x="141689" y="57"/>
                </a:lnTo>
                <a:lnTo>
                  <a:pt x="167610" y="0"/>
                </a:lnTo>
                <a:lnTo>
                  <a:pt x="172479" y="791"/>
                </a:lnTo>
                <a:lnTo>
                  <a:pt x="177313" y="2112"/>
                </a:lnTo>
                <a:lnTo>
                  <a:pt x="186123" y="5697"/>
                </a:lnTo>
                <a:lnTo>
                  <a:pt x="192684" y="9935"/>
                </a:lnTo>
                <a:lnTo>
                  <a:pt x="198247" y="16582"/>
                </a:lnTo>
                <a:lnTo>
                  <a:pt x="203364" y="24034"/>
                </a:lnTo>
                <a:lnTo>
                  <a:pt x="208285" y="29991"/>
                </a:lnTo>
                <a:lnTo>
                  <a:pt x="209914" y="33485"/>
                </a:lnTo>
                <a:lnTo>
                  <a:pt x="211001" y="37402"/>
                </a:lnTo>
                <a:lnTo>
                  <a:pt x="211725" y="41601"/>
                </a:lnTo>
                <a:lnTo>
                  <a:pt x="212208" y="45987"/>
                </a:lnTo>
                <a:lnTo>
                  <a:pt x="212530" y="50499"/>
                </a:lnTo>
                <a:lnTo>
                  <a:pt x="212745" y="55094"/>
                </a:lnTo>
                <a:lnTo>
                  <a:pt x="212983" y="64434"/>
                </a:lnTo>
                <a:lnTo>
                  <a:pt x="213047" y="69147"/>
                </a:lnTo>
                <a:lnTo>
                  <a:pt x="212295" y="73876"/>
                </a:lnTo>
                <a:lnTo>
                  <a:pt x="211001" y="78617"/>
                </a:lnTo>
                <a:lnTo>
                  <a:pt x="209344" y="83365"/>
                </a:lnTo>
                <a:lnTo>
                  <a:pt x="206652" y="88117"/>
                </a:lnTo>
                <a:lnTo>
                  <a:pt x="203270" y="92873"/>
                </a:lnTo>
                <a:lnTo>
                  <a:pt x="199427" y="97631"/>
                </a:lnTo>
                <a:lnTo>
                  <a:pt x="196866" y="103185"/>
                </a:lnTo>
                <a:lnTo>
                  <a:pt x="195158" y="109268"/>
                </a:lnTo>
                <a:lnTo>
                  <a:pt x="194020" y="115705"/>
                </a:lnTo>
                <a:lnTo>
                  <a:pt x="191673" y="121584"/>
                </a:lnTo>
                <a:lnTo>
                  <a:pt x="188521" y="127091"/>
                </a:lnTo>
                <a:lnTo>
                  <a:pt x="184832" y="132349"/>
                </a:lnTo>
                <a:lnTo>
                  <a:pt x="180786" y="137443"/>
                </a:lnTo>
                <a:lnTo>
                  <a:pt x="176501" y="142425"/>
                </a:lnTo>
                <a:lnTo>
                  <a:pt x="172056" y="147335"/>
                </a:lnTo>
                <a:lnTo>
                  <a:pt x="168300" y="152196"/>
                </a:lnTo>
                <a:lnTo>
                  <a:pt x="165001" y="157023"/>
                </a:lnTo>
                <a:lnTo>
                  <a:pt x="162009" y="161829"/>
                </a:lnTo>
                <a:lnTo>
                  <a:pt x="158427" y="166621"/>
                </a:lnTo>
                <a:lnTo>
                  <a:pt x="154451" y="171403"/>
                </a:lnTo>
                <a:lnTo>
                  <a:pt x="150212" y="176178"/>
                </a:lnTo>
                <a:lnTo>
                  <a:pt x="141270" y="183601"/>
                </a:lnTo>
                <a:lnTo>
                  <a:pt x="132004" y="190340"/>
                </a:lnTo>
                <a:lnTo>
                  <a:pt x="127311" y="194359"/>
                </a:lnTo>
                <a:lnTo>
                  <a:pt x="122594" y="198626"/>
                </a:lnTo>
                <a:lnTo>
                  <a:pt x="113121" y="205484"/>
                </a:lnTo>
                <a:lnTo>
                  <a:pt x="103618" y="211178"/>
                </a:lnTo>
                <a:lnTo>
                  <a:pt x="94103" y="216354"/>
                </a:lnTo>
                <a:lnTo>
                  <a:pt x="75060" y="226145"/>
                </a:lnTo>
                <a:lnTo>
                  <a:pt x="51249" y="238108"/>
                </a:lnTo>
                <a:lnTo>
                  <a:pt x="41724" y="240758"/>
                </a:lnTo>
                <a:lnTo>
                  <a:pt x="30258" y="242460"/>
                </a:lnTo>
                <a:lnTo>
                  <a:pt x="24457" y="240576"/>
                </a:lnTo>
                <a:lnTo>
                  <a:pt x="17381" y="237887"/>
                </a:lnTo>
                <a:lnTo>
                  <a:pt x="11590" y="236691"/>
                </a:lnTo>
                <a:lnTo>
                  <a:pt x="9728" y="235579"/>
                </a:lnTo>
                <a:lnTo>
                  <a:pt x="8487" y="234044"/>
                </a:lnTo>
                <a:lnTo>
                  <a:pt x="7660" y="232226"/>
                </a:lnTo>
                <a:lnTo>
                  <a:pt x="2703" y="225876"/>
                </a:lnTo>
                <a:lnTo>
                  <a:pt x="1422" y="223606"/>
                </a:lnTo>
                <a:lnTo>
                  <a:pt x="0" y="218967"/>
                </a:lnTo>
                <a:lnTo>
                  <a:pt x="414" y="217413"/>
                </a:lnTo>
                <a:lnTo>
                  <a:pt x="1484" y="216377"/>
                </a:lnTo>
                <a:lnTo>
                  <a:pt x="2991" y="215686"/>
                </a:lnTo>
                <a:lnTo>
                  <a:pt x="3996" y="213638"/>
                </a:lnTo>
                <a:lnTo>
                  <a:pt x="5112" y="207129"/>
                </a:lnTo>
                <a:lnTo>
                  <a:pt x="6203" y="203964"/>
                </a:lnTo>
                <a:lnTo>
                  <a:pt x="9533" y="198332"/>
                </a:lnTo>
                <a:lnTo>
                  <a:pt x="15775" y="193182"/>
                </a:lnTo>
                <a:lnTo>
                  <a:pt x="19662" y="190698"/>
                </a:lnTo>
                <a:lnTo>
                  <a:pt x="24635" y="189042"/>
                </a:lnTo>
                <a:lnTo>
                  <a:pt x="30331" y="187937"/>
                </a:lnTo>
                <a:lnTo>
                  <a:pt x="36510" y="187201"/>
                </a:lnTo>
                <a:lnTo>
                  <a:pt x="43010" y="185917"/>
                </a:lnTo>
                <a:lnTo>
                  <a:pt x="49725" y="184267"/>
                </a:lnTo>
                <a:lnTo>
                  <a:pt x="56583" y="182373"/>
                </a:lnTo>
                <a:lnTo>
                  <a:pt x="63536" y="181110"/>
                </a:lnTo>
                <a:lnTo>
                  <a:pt x="70553" y="180269"/>
                </a:lnTo>
                <a:lnTo>
                  <a:pt x="77612" y="179708"/>
                </a:lnTo>
                <a:lnTo>
                  <a:pt x="84699" y="178540"/>
                </a:lnTo>
                <a:lnTo>
                  <a:pt x="91805" y="176967"/>
                </a:lnTo>
                <a:lnTo>
                  <a:pt x="98924" y="175125"/>
                </a:lnTo>
                <a:lnTo>
                  <a:pt x="106051" y="174691"/>
                </a:lnTo>
                <a:lnTo>
                  <a:pt x="113184" y="175195"/>
                </a:lnTo>
                <a:lnTo>
                  <a:pt x="120320" y="176325"/>
                </a:lnTo>
                <a:lnTo>
                  <a:pt x="127459" y="177079"/>
                </a:lnTo>
                <a:lnTo>
                  <a:pt x="134599" y="177581"/>
                </a:lnTo>
                <a:lnTo>
                  <a:pt x="141741" y="177916"/>
                </a:lnTo>
                <a:lnTo>
                  <a:pt x="148883" y="178933"/>
                </a:lnTo>
                <a:lnTo>
                  <a:pt x="156026" y="180404"/>
                </a:lnTo>
                <a:lnTo>
                  <a:pt x="163169" y="182179"/>
                </a:lnTo>
                <a:lnTo>
                  <a:pt x="170312" y="184156"/>
                </a:lnTo>
                <a:lnTo>
                  <a:pt x="184599" y="188470"/>
                </a:lnTo>
                <a:lnTo>
                  <a:pt x="190949" y="190731"/>
                </a:lnTo>
                <a:lnTo>
                  <a:pt x="196770" y="193033"/>
                </a:lnTo>
                <a:lnTo>
                  <a:pt x="202238" y="195360"/>
                </a:lnTo>
                <a:lnTo>
                  <a:pt x="212547" y="200064"/>
                </a:lnTo>
                <a:lnTo>
                  <a:pt x="217518" y="202429"/>
                </a:lnTo>
                <a:lnTo>
                  <a:pt x="222420" y="204006"/>
                </a:lnTo>
                <a:lnTo>
                  <a:pt x="227276" y="205057"/>
                </a:lnTo>
                <a:lnTo>
                  <a:pt x="232100" y="205758"/>
                </a:lnTo>
                <a:lnTo>
                  <a:pt x="236904" y="207020"/>
                </a:lnTo>
                <a:lnTo>
                  <a:pt x="241694" y="208654"/>
                </a:lnTo>
                <a:lnTo>
                  <a:pt x="251249" y="212587"/>
                </a:lnTo>
                <a:lnTo>
                  <a:pt x="260788" y="216980"/>
                </a:lnTo>
                <a:lnTo>
                  <a:pt x="268202" y="221579"/>
                </a:lnTo>
                <a:lnTo>
                  <a:pt x="271291" y="223917"/>
                </a:lnTo>
                <a:lnTo>
                  <a:pt x="274937" y="225475"/>
                </a:lnTo>
                <a:lnTo>
                  <a:pt x="283222" y="227206"/>
                </a:lnTo>
                <a:lnTo>
                  <a:pt x="290079" y="230093"/>
                </a:lnTo>
                <a:lnTo>
                  <a:pt x="295773" y="233227"/>
                </a:lnTo>
                <a:lnTo>
                  <a:pt x="303779" y="235240"/>
                </a:lnTo>
                <a:lnTo>
                  <a:pt x="306043" y="2357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3"/>
          <p:cNvSpPr/>
          <p:nvPr/>
        </p:nvSpPr>
        <p:spPr>
          <a:xfrm>
            <a:off x="5279231" y="2443286"/>
            <a:ext cx="292895" cy="235621"/>
          </a:xfrm>
          <a:custGeom>
            <a:avLst/>
            <a:gdLst/>
            <a:ahLst/>
            <a:cxnLst/>
            <a:rect l="0" t="0" r="0" b="0"/>
            <a:pathLst>
              <a:path w="292895" h="235621">
                <a:moveTo>
                  <a:pt x="0" y="57026"/>
                </a:moveTo>
                <a:lnTo>
                  <a:pt x="0" y="53234"/>
                </a:lnTo>
                <a:lnTo>
                  <a:pt x="794" y="51323"/>
                </a:lnTo>
                <a:lnTo>
                  <a:pt x="6151" y="44026"/>
                </a:lnTo>
                <a:lnTo>
                  <a:pt x="10936" y="39077"/>
                </a:lnTo>
                <a:lnTo>
                  <a:pt x="18354" y="32380"/>
                </a:lnTo>
                <a:lnTo>
                  <a:pt x="26943" y="26758"/>
                </a:lnTo>
                <a:lnTo>
                  <a:pt x="36052" y="21613"/>
                </a:lnTo>
                <a:lnTo>
                  <a:pt x="45392" y="16681"/>
                </a:lnTo>
                <a:lnTo>
                  <a:pt x="54834" y="11843"/>
                </a:lnTo>
                <a:lnTo>
                  <a:pt x="60369" y="9441"/>
                </a:lnTo>
                <a:lnTo>
                  <a:pt x="66439" y="7046"/>
                </a:lnTo>
                <a:lnTo>
                  <a:pt x="72868" y="4657"/>
                </a:lnTo>
                <a:lnTo>
                  <a:pt x="78741" y="3063"/>
                </a:lnTo>
                <a:lnTo>
                  <a:pt x="84244" y="2001"/>
                </a:lnTo>
                <a:lnTo>
                  <a:pt x="89500" y="1292"/>
                </a:lnTo>
                <a:lnTo>
                  <a:pt x="94592" y="821"/>
                </a:lnTo>
                <a:lnTo>
                  <a:pt x="99574" y="506"/>
                </a:lnTo>
                <a:lnTo>
                  <a:pt x="104483" y="296"/>
                </a:lnTo>
                <a:lnTo>
                  <a:pt x="116287" y="63"/>
                </a:lnTo>
                <a:lnTo>
                  <a:pt x="122768" y="0"/>
                </a:lnTo>
                <a:lnTo>
                  <a:pt x="128677" y="753"/>
                </a:lnTo>
                <a:lnTo>
                  <a:pt x="134203" y="2048"/>
                </a:lnTo>
                <a:lnTo>
                  <a:pt x="139475" y="3705"/>
                </a:lnTo>
                <a:lnTo>
                  <a:pt x="147449" y="7663"/>
                </a:lnTo>
                <a:lnTo>
                  <a:pt x="154433" y="12068"/>
                </a:lnTo>
                <a:lnTo>
                  <a:pt x="162828" y="16672"/>
                </a:lnTo>
                <a:lnTo>
                  <a:pt x="169735" y="21364"/>
                </a:lnTo>
                <a:lnTo>
                  <a:pt x="172688" y="23726"/>
                </a:lnTo>
                <a:lnTo>
                  <a:pt x="178085" y="30584"/>
                </a:lnTo>
                <a:lnTo>
                  <a:pt x="180636" y="34636"/>
                </a:lnTo>
                <a:lnTo>
                  <a:pt x="183130" y="38924"/>
                </a:lnTo>
                <a:lnTo>
                  <a:pt x="188019" y="47922"/>
                </a:lnTo>
                <a:lnTo>
                  <a:pt x="189639" y="52544"/>
                </a:lnTo>
                <a:lnTo>
                  <a:pt x="190720" y="57213"/>
                </a:lnTo>
                <a:lnTo>
                  <a:pt x="191440" y="61913"/>
                </a:lnTo>
                <a:lnTo>
                  <a:pt x="191921" y="67428"/>
                </a:lnTo>
                <a:lnTo>
                  <a:pt x="192241" y="73486"/>
                </a:lnTo>
                <a:lnTo>
                  <a:pt x="192596" y="85773"/>
                </a:lnTo>
                <a:lnTo>
                  <a:pt x="192755" y="96525"/>
                </a:lnTo>
                <a:lnTo>
                  <a:pt x="192003" y="101615"/>
                </a:lnTo>
                <a:lnTo>
                  <a:pt x="190708" y="106596"/>
                </a:lnTo>
                <a:lnTo>
                  <a:pt x="189051" y="111504"/>
                </a:lnTo>
                <a:lnTo>
                  <a:pt x="187153" y="116363"/>
                </a:lnTo>
                <a:lnTo>
                  <a:pt x="185094" y="121190"/>
                </a:lnTo>
                <a:lnTo>
                  <a:pt x="182927" y="125996"/>
                </a:lnTo>
                <a:lnTo>
                  <a:pt x="180689" y="131581"/>
                </a:lnTo>
                <a:lnTo>
                  <a:pt x="176085" y="144137"/>
                </a:lnTo>
                <a:lnTo>
                  <a:pt x="172953" y="150025"/>
                </a:lnTo>
                <a:lnTo>
                  <a:pt x="169277" y="155538"/>
                </a:lnTo>
                <a:lnTo>
                  <a:pt x="165239" y="160800"/>
                </a:lnTo>
                <a:lnTo>
                  <a:pt x="160959" y="165103"/>
                </a:lnTo>
                <a:lnTo>
                  <a:pt x="147351" y="175744"/>
                </a:lnTo>
                <a:lnTo>
                  <a:pt x="142684" y="179827"/>
                </a:lnTo>
                <a:lnTo>
                  <a:pt x="137985" y="184138"/>
                </a:lnTo>
                <a:lnTo>
                  <a:pt x="128531" y="193160"/>
                </a:lnTo>
                <a:lnTo>
                  <a:pt x="123787" y="197788"/>
                </a:lnTo>
                <a:lnTo>
                  <a:pt x="119037" y="201667"/>
                </a:lnTo>
                <a:lnTo>
                  <a:pt x="114283" y="205047"/>
                </a:lnTo>
                <a:lnTo>
                  <a:pt x="109526" y="208094"/>
                </a:lnTo>
                <a:lnTo>
                  <a:pt x="104767" y="211713"/>
                </a:lnTo>
                <a:lnTo>
                  <a:pt x="100008" y="215713"/>
                </a:lnTo>
                <a:lnTo>
                  <a:pt x="95247" y="219968"/>
                </a:lnTo>
                <a:lnTo>
                  <a:pt x="90485" y="222804"/>
                </a:lnTo>
                <a:lnTo>
                  <a:pt x="85724" y="224695"/>
                </a:lnTo>
                <a:lnTo>
                  <a:pt x="80961" y="225955"/>
                </a:lnTo>
                <a:lnTo>
                  <a:pt x="76199" y="227589"/>
                </a:lnTo>
                <a:lnTo>
                  <a:pt x="71437" y="229472"/>
                </a:lnTo>
                <a:lnTo>
                  <a:pt x="62706" y="232888"/>
                </a:lnTo>
                <a:lnTo>
                  <a:pt x="56180" y="234405"/>
                </a:lnTo>
                <a:lnTo>
                  <a:pt x="48517" y="235080"/>
                </a:lnTo>
                <a:lnTo>
                  <a:pt x="40613" y="235380"/>
                </a:lnTo>
                <a:lnTo>
                  <a:pt x="34455" y="235513"/>
                </a:lnTo>
                <a:lnTo>
                  <a:pt x="31701" y="234755"/>
                </a:lnTo>
                <a:lnTo>
                  <a:pt x="26524" y="231796"/>
                </a:lnTo>
                <a:lnTo>
                  <a:pt x="24827" y="229102"/>
                </a:lnTo>
                <a:lnTo>
                  <a:pt x="22940" y="221875"/>
                </a:lnTo>
                <a:lnTo>
                  <a:pt x="22102" y="215488"/>
                </a:lnTo>
                <a:lnTo>
                  <a:pt x="21878" y="212673"/>
                </a:lnTo>
                <a:lnTo>
                  <a:pt x="23747" y="205313"/>
                </a:lnTo>
                <a:lnTo>
                  <a:pt x="25356" y="201128"/>
                </a:lnTo>
                <a:lnTo>
                  <a:pt x="27223" y="196750"/>
                </a:lnTo>
                <a:lnTo>
                  <a:pt x="31413" y="187653"/>
                </a:lnTo>
                <a:lnTo>
                  <a:pt x="34436" y="183798"/>
                </a:lnTo>
                <a:lnTo>
                  <a:pt x="42028" y="177398"/>
                </a:lnTo>
                <a:lnTo>
                  <a:pt x="48577" y="171908"/>
                </a:lnTo>
                <a:lnTo>
                  <a:pt x="55721" y="166029"/>
                </a:lnTo>
                <a:lnTo>
                  <a:pt x="60960" y="162238"/>
                </a:lnTo>
                <a:lnTo>
                  <a:pt x="66833" y="158124"/>
                </a:lnTo>
                <a:lnTo>
                  <a:pt x="72337" y="155381"/>
                </a:lnTo>
                <a:lnTo>
                  <a:pt x="77593" y="153552"/>
                </a:lnTo>
                <a:lnTo>
                  <a:pt x="82685" y="152333"/>
                </a:lnTo>
                <a:lnTo>
                  <a:pt x="88461" y="150726"/>
                </a:lnTo>
                <a:lnTo>
                  <a:pt x="101228" y="146825"/>
                </a:lnTo>
                <a:lnTo>
                  <a:pt x="107173" y="145467"/>
                </a:lnTo>
                <a:lnTo>
                  <a:pt x="112723" y="144562"/>
                </a:lnTo>
                <a:lnTo>
                  <a:pt x="118012" y="143958"/>
                </a:lnTo>
                <a:lnTo>
                  <a:pt x="123918" y="144349"/>
                </a:lnTo>
                <a:lnTo>
                  <a:pt x="130237" y="145404"/>
                </a:lnTo>
                <a:lnTo>
                  <a:pt x="136831" y="146901"/>
                </a:lnTo>
                <a:lnTo>
                  <a:pt x="142814" y="148693"/>
                </a:lnTo>
                <a:lnTo>
                  <a:pt x="148391" y="150681"/>
                </a:lnTo>
                <a:lnTo>
                  <a:pt x="153696" y="152800"/>
                </a:lnTo>
                <a:lnTo>
                  <a:pt x="159614" y="154213"/>
                </a:lnTo>
                <a:lnTo>
                  <a:pt x="165941" y="155155"/>
                </a:lnTo>
                <a:lnTo>
                  <a:pt x="172539" y="155783"/>
                </a:lnTo>
                <a:lnTo>
                  <a:pt x="178526" y="157789"/>
                </a:lnTo>
                <a:lnTo>
                  <a:pt x="184105" y="160714"/>
                </a:lnTo>
                <a:lnTo>
                  <a:pt x="189411" y="164251"/>
                </a:lnTo>
                <a:lnTo>
                  <a:pt x="194537" y="167403"/>
                </a:lnTo>
                <a:lnTo>
                  <a:pt x="199541" y="170298"/>
                </a:lnTo>
                <a:lnTo>
                  <a:pt x="208541" y="175632"/>
                </a:lnTo>
                <a:lnTo>
                  <a:pt x="215187" y="180648"/>
                </a:lnTo>
                <a:lnTo>
                  <a:pt x="222903" y="185523"/>
                </a:lnTo>
                <a:lnTo>
                  <a:pt x="227184" y="187935"/>
                </a:lnTo>
                <a:lnTo>
                  <a:pt x="234056" y="194847"/>
                </a:lnTo>
                <a:lnTo>
                  <a:pt x="237000" y="198913"/>
                </a:lnTo>
                <a:lnTo>
                  <a:pt x="244504" y="205548"/>
                </a:lnTo>
                <a:lnTo>
                  <a:pt x="248727" y="208428"/>
                </a:lnTo>
                <a:lnTo>
                  <a:pt x="251543" y="211142"/>
                </a:lnTo>
                <a:lnTo>
                  <a:pt x="253421" y="213745"/>
                </a:lnTo>
                <a:lnTo>
                  <a:pt x="254672" y="216274"/>
                </a:lnTo>
                <a:lnTo>
                  <a:pt x="260296" y="221201"/>
                </a:lnTo>
                <a:lnTo>
                  <a:pt x="267293" y="225243"/>
                </a:lnTo>
                <a:lnTo>
                  <a:pt x="275695" y="228312"/>
                </a:lnTo>
                <a:lnTo>
                  <a:pt x="283212" y="233102"/>
                </a:lnTo>
                <a:lnTo>
                  <a:pt x="290746" y="235122"/>
                </a:lnTo>
                <a:lnTo>
                  <a:pt x="292894" y="2356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4"/>
          <p:cNvSpPr/>
          <p:nvPr/>
        </p:nvSpPr>
        <p:spPr>
          <a:xfrm>
            <a:off x="5622131" y="2493168"/>
            <a:ext cx="214313" cy="171451"/>
          </a:xfrm>
          <a:custGeom>
            <a:avLst/>
            <a:gdLst/>
            <a:ahLst/>
            <a:cxnLst/>
            <a:rect l="0" t="0" r="0" b="0"/>
            <a:pathLst>
              <a:path w="214313" h="171451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2" y="6151"/>
                </a:lnTo>
                <a:lnTo>
                  <a:pt x="7771" y="8819"/>
                </a:lnTo>
                <a:lnTo>
                  <a:pt x="12185" y="12651"/>
                </a:lnTo>
                <a:lnTo>
                  <a:pt x="16793" y="17000"/>
                </a:lnTo>
                <a:lnTo>
                  <a:pt x="19926" y="19271"/>
                </a:lnTo>
                <a:lnTo>
                  <a:pt x="23603" y="21579"/>
                </a:lnTo>
                <a:lnTo>
                  <a:pt x="27641" y="23911"/>
                </a:lnTo>
                <a:lnTo>
                  <a:pt x="31128" y="27053"/>
                </a:lnTo>
                <a:lnTo>
                  <a:pt x="34246" y="30736"/>
                </a:lnTo>
                <a:lnTo>
                  <a:pt x="37118" y="34778"/>
                </a:lnTo>
                <a:lnTo>
                  <a:pt x="40620" y="38267"/>
                </a:lnTo>
                <a:lnTo>
                  <a:pt x="44543" y="41386"/>
                </a:lnTo>
                <a:lnTo>
                  <a:pt x="48745" y="44260"/>
                </a:lnTo>
                <a:lnTo>
                  <a:pt x="53134" y="47763"/>
                </a:lnTo>
                <a:lnTo>
                  <a:pt x="57648" y="51686"/>
                </a:lnTo>
                <a:lnTo>
                  <a:pt x="62244" y="55888"/>
                </a:lnTo>
                <a:lnTo>
                  <a:pt x="71585" y="64791"/>
                </a:lnTo>
                <a:lnTo>
                  <a:pt x="90517" y="83442"/>
                </a:lnTo>
                <a:lnTo>
                  <a:pt x="96063" y="87378"/>
                </a:lnTo>
                <a:lnTo>
                  <a:pt x="102142" y="90796"/>
                </a:lnTo>
                <a:lnTo>
                  <a:pt x="108576" y="93868"/>
                </a:lnTo>
                <a:lnTo>
                  <a:pt x="114453" y="97504"/>
                </a:lnTo>
                <a:lnTo>
                  <a:pt x="119958" y="101515"/>
                </a:lnTo>
                <a:lnTo>
                  <a:pt x="125215" y="105777"/>
                </a:lnTo>
                <a:lnTo>
                  <a:pt x="130308" y="109412"/>
                </a:lnTo>
                <a:lnTo>
                  <a:pt x="135291" y="112629"/>
                </a:lnTo>
                <a:lnTo>
                  <a:pt x="140200" y="115567"/>
                </a:lnTo>
                <a:lnTo>
                  <a:pt x="145061" y="118320"/>
                </a:lnTo>
                <a:lnTo>
                  <a:pt x="154694" y="123495"/>
                </a:lnTo>
                <a:lnTo>
                  <a:pt x="169043" y="130871"/>
                </a:lnTo>
                <a:lnTo>
                  <a:pt x="173020" y="134079"/>
                </a:lnTo>
                <a:lnTo>
                  <a:pt x="176466" y="137805"/>
                </a:lnTo>
                <a:lnTo>
                  <a:pt x="179556" y="141876"/>
                </a:lnTo>
                <a:lnTo>
                  <a:pt x="182410" y="145384"/>
                </a:lnTo>
                <a:lnTo>
                  <a:pt x="185107" y="148517"/>
                </a:lnTo>
                <a:lnTo>
                  <a:pt x="187698" y="151399"/>
                </a:lnTo>
                <a:lnTo>
                  <a:pt x="190220" y="153320"/>
                </a:lnTo>
                <a:lnTo>
                  <a:pt x="195138" y="155455"/>
                </a:lnTo>
                <a:lnTo>
                  <a:pt x="196767" y="156818"/>
                </a:lnTo>
                <a:lnTo>
                  <a:pt x="197853" y="158520"/>
                </a:lnTo>
                <a:lnTo>
                  <a:pt x="198577" y="160449"/>
                </a:lnTo>
                <a:lnTo>
                  <a:pt x="199853" y="161735"/>
                </a:lnTo>
                <a:lnTo>
                  <a:pt x="201498" y="162592"/>
                </a:lnTo>
                <a:lnTo>
                  <a:pt x="203388" y="163164"/>
                </a:lnTo>
                <a:lnTo>
                  <a:pt x="207605" y="165915"/>
                </a:lnTo>
                <a:lnTo>
                  <a:pt x="214312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5"/>
          <p:cNvSpPr/>
          <p:nvPr/>
        </p:nvSpPr>
        <p:spPr>
          <a:xfrm>
            <a:off x="5650706" y="2500312"/>
            <a:ext cx="150020" cy="135732"/>
          </a:xfrm>
          <a:custGeom>
            <a:avLst/>
            <a:gdLst/>
            <a:ahLst/>
            <a:cxnLst/>
            <a:rect l="0" t="0" r="0" b="0"/>
            <a:pathLst>
              <a:path w="150020" h="135732">
                <a:moveTo>
                  <a:pt x="150019" y="0"/>
                </a:moveTo>
                <a:lnTo>
                  <a:pt x="129226" y="20792"/>
                </a:lnTo>
                <a:lnTo>
                  <a:pt x="124251" y="24974"/>
                </a:lnTo>
                <a:lnTo>
                  <a:pt x="118553" y="29349"/>
                </a:lnTo>
                <a:lnTo>
                  <a:pt x="112373" y="33854"/>
                </a:lnTo>
                <a:lnTo>
                  <a:pt x="106665" y="38444"/>
                </a:lnTo>
                <a:lnTo>
                  <a:pt x="101272" y="43092"/>
                </a:lnTo>
                <a:lnTo>
                  <a:pt x="96090" y="47778"/>
                </a:lnTo>
                <a:lnTo>
                  <a:pt x="90254" y="52490"/>
                </a:lnTo>
                <a:lnTo>
                  <a:pt x="83981" y="57218"/>
                </a:lnTo>
                <a:lnTo>
                  <a:pt x="77419" y="61958"/>
                </a:lnTo>
                <a:lnTo>
                  <a:pt x="71457" y="66705"/>
                </a:lnTo>
                <a:lnTo>
                  <a:pt x="65894" y="71458"/>
                </a:lnTo>
                <a:lnTo>
                  <a:pt x="60598" y="76213"/>
                </a:lnTo>
                <a:lnTo>
                  <a:pt x="50480" y="85731"/>
                </a:lnTo>
                <a:lnTo>
                  <a:pt x="34842" y="100984"/>
                </a:lnTo>
                <a:lnTo>
                  <a:pt x="31166" y="103835"/>
                </a:lnTo>
                <a:lnTo>
                  <a:pt x="27127" y="106530"/>
                </a:lnTo>
                <a:lnTo>
                  <a:pt x="22847" y="109120"/>
                </a:lnTo>
                <a:lnTo>
                  <a:pt x="19200" y="111640"/>
                </a:lnTo>
                <a:lnTo>
                  <a:pt x="15975" y="114115"/>
                </a:lnTo>
                <a:lnTo>
                  <a:pt x="13031" y="116557"/>
                </a:lnTo>
                <a:lnTo>
                  <a:pt x="10275" y="118980"/>
                </a:lnTo>
                <a:lnTo>
                  <a:pt x="5096" y="123788"/>
                </a:lnTo>
                <a:lnTo>
                  <a:pt x="3397" y="126182"/>
                </a:lnTo>
                <a:lnTo>
                  <a:pt x="2264" y="128571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6"/>
          <p:cNvSpPr/>
          <p:nvPr/>
        </p:nvSpPr>
        <p:spPr>
          <a:xfrm>
            <a:off x="5993606" y="2478881"/>
            <a:ext cx="199991" cy="214313"/>
          </a:xfrm>
          <a:custGeom>
            <a:avLst/>
            <a:gdLst/>
            <a:ahLst/>
            <a:cxnLst/>
            <a:rect l="0" t="0" r="0" b="0"/>
            <a:pathLst>
              <a:path w="199991" h="214313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6151" y="9943"/>
                </a:lnTo>
                <a:lnTo>
                  <a:pt x="7275" y="11391"/>
                </a:lnTo>
                <a:lnTo>
                  <a:pt x="8819" y="12357"/>
                </a:lnTo>
                <a:lnTo>
                  <a:pt x="10642" y="13000"/>
                </a:lnTo>
                <a:lnTo>
                  <a:pt x="14784" y="15832"/>
                </a:lnTo>
                <a:lnTo>
                  <a:pt x="20064" y="19736"/>
                </a:lnTo>
                <a:lnTo>
                  <a:pt x="23695" y="21889"/>
                </a:lnTo>
                <a:lnTo>
                  <a:pt x="27703" y="24117"/>
                </a:lnTo>
                <a:lnTo>
                  <a:pt x="31169" y="26397"/>
                </a:lnTo>
                <a:lnTo>
                  <a:pt x="37135" y="31046"/>
                </a:lnTo>
                <a:lnTo>
                  <a:pt x="40632" y="33398"/>
                </a:lnTo>
                <a:lnTo>
                  <a:pt x="44551" y="35759"/>
                </a:lnTo>
                <a:lnTo>
                  <a:pt x="48750" y="38127"/>
                </a:lnTo>
                <a:lnTo>
                  <a:pt x="57650" y="42874"/>
                </a:lnTo>
                <a:lnTo>
                  <a:pt x="62246" y="45251"/>
                </a:lnTo>
                <a:lnTo>
                  <a:pt x="66103" y="47630"/>
                </a:lnTo>
                <a:lnTo>
                  <a:pt x="69469" y="50010"/>
                </a:lnTo>
                <a:lnTo>
                  <a:pt x="72506" y="52390"/>
                </a:lnTo>
                <a:lnTo>
                  <a:pt x="76912" y="53976"/>
                </a:lnTo>
                <a:lnTo>
                  <a:pt x="82231" y="55034"/>
                </a:lnTo>
                <a:lnTo>
                  <a:pt x="88158" y="55739"/>
                </a:lnTo>
                <a:lnTo>
                  <a:pt x="93697" y="57003"/>
                </a:lnTo>
                <a:lnTo>
                  <a:pt x="98977" y="58640"/>
                </a:lnTo>
                <a:lnTo>
                  <a:pt x="104085" y="60524"/>
                </a:lnTo>
                <a:lnTo>
                  <a:pt x="108283" y="62574"/>
                </a:lnTo>
                <a:lnTo>
                  <a:pt x="111876" y="64735"/>
                </a:lnTo>
                <a:lnTo>
                  <a:pt x="115066" y="66969"/>
                </a:lnTo>
                <a:lnTo>
                  <a:pt x="118779" y="69252"/>
                </a:lnTo>
                <a:lnTo>
                  <a:pt x="122842" y="71568"/>
                </a:lnTo>
                <a:lnTo>
                  <a:pt x="127139" y="73906"/>
                </a:lnTo>
                <a:lnTo>
                  <a:pt x="131590" y="75464"/>
                </a:lnTo>
                <a:lnTo>
                  <a:pt x="136146" y="76503"/>
                </a:lnTo>
                <a:lnTo>
                  <a:pt x="140769" y="77196"/>
                </a:lnTo>
                <a:lnTo>
                  <a:pt x="145440" y="78451"/>
                </a:lnTo>
                <a:lnTo>
                  <a:pt x="150141" y="80082"/>
                </a:lnTo>
                <a:lnTo>
                  <a:pt x="154863" y="81963"/>
                </a:lnTo>
                <a:lnTo>
                  <a:pt x="158804" y="83217"/>
                </a:lnTo>
                <a:lnTo>
                  <a:pt x="162226" y="84053"/>
                </a:lnTo>
                <a:lnTo>
                  <a:pt x="165301" y="84610"/>
                </a:lnTo>
                <a:lnTo>
                  <a:pt x="168938" y="85776"/>
                </a:lnTo>
                <a:lnTo>
                  <a:pt x="172950" y="87346"/>
                </a:lnTo>
                <a:lnTo>
                  <a:pt x="183211" y="91778"/>
                </a:lnTo>
                <a:lnTo>
                  <a:pt x="188781" y="96338"/>
                </a:lnTo>
                <a:lnTo>
                  <a:pt x="190942" y="97562"/>
                </a:lnTo>
                <a:lnTo>
                  <a:pt x="196981" y="99287"/>
                </a:lnTo>
                <a:lnTo>
                  <a:pt x="199624" y="99917"/>
                </a:lnTo>
                <a:lnTo>
                  <a:pt x="199990" y="106155"/>
                </a:lnTo>
                <a:lnTo>
                  <a:pt x="195108" y="112661"/>
                </a:lnTo>
                <a:lnTo>
                  <a:pt x="193871" y="117011"/>
                </a:lnTo>
                <a:lnTo>
                  <a:pt x="191954" y="119282"/>
                </a:lnTo>
                <a:lnTo>
                  <a:pt x="189087" y="121590"/>
                </a:lnTo>
                <a:lnTo>
                  <a:pt x="185590" y="123922"/>
                </a:lnTo>
                <a:lnTo>
                  <a:pt x="179586" y="128631"/>
                </a:lnTo>
                <a:lnTo>
                  <a:pt x="173479" y="133369"/>
                </a:lnTo>
                <a:lnTo>
                  <a:pt x="169627" y="135744"/>
                </a:lnTo>
                <a:lnTo>
                  <a:pt x="165472" y="138121"/>
                </a:lnTo>
                <a:lnTo>
                  <a:pt x="156622" y="142879"/>
                </a:lnTo>
                <a:lnTo>
                  <a:pt x="152040" y="145259"/>
                </a:lnTo>
                <a:lnTo>
                  <a:pt x="147397" y="148433"/>
                </a:lnTo>
                <a:lnTo>
                  <a:pt x="142715" y="152136"/>
                </a:lnTo>
                <a:lnTo>
                  <a:pt x="138006" y="156193"/>
                </a:lnTo>
                <a:lnTo>
                  <a:pt x="133279" y="159691"/>
                </a:lnTo>
                <a:lnTo>
                  <a:pt x="128540" y="162817"/>
                </a:lnTo>
                <a:lnTo>
                  <a:pt x="123793" y="165694"/>
                </a:lnTo>
                <a:lnTo>
                  <a:pt x="119835" y="168407"/>
                </a:lnTo>
                <a:lnTo>
                  <a:pt x="116403" y="171008"/>
                </a:lnTo>
                <a:lnTo>
                  <a:pt x="113320" y="173537"/>
                </a:lnTo>
                <a:lnTo>
                  <a:pt x="109678" y="176016"/>
                </a:lnTo>
                <a:lnTo>
                  <a:pt x="105662" y="178463"/>
                </a:lnTo>
                <a:lnTo>
                  <a:pt x="101398" y="180888"/>
                </a:lnTo>
                <a:lnTo>
                  <a:pt x="97761" y="183298"/>
                </a:lnTo>
                <a:lnTo>
                  <a:pt x="91603" y="188093"/>
                </a:lnTo>
                <a:lnTo>
                  <a:pt x="86221" y="190753"/>
                </a:lnTo>
                <a:lnTo>
                  <a:pt x="83674" y="191462"/>
                </a:lnTo>
                <a:lnTo>
                  <a:pt x="78728" y="194367"/>
                </a:lnTo>
                <a:lnTo>
                  <a:pt x="76297" y="196253"/>
                </a:lnTo>
                <a:lnTo>
                  <a:pt x="73090" y="197510"/>
                </a:lnTo>
                <a:lnTo>
                  <a:pt x="69365" y="198348"/>
                </a:lnTo>
                <a:lnTo>
                  <a:pt x="65293" y="198907"/>
                </a:lnTo>
                <a:lnTo>
                  <a:pt x="62578" y="200074"/>
                </a:lnTo>
                <a:lnTo>
                  <a:pt x="60769" y="201645"/>
                </a:lnTo>
                <a:lnTo>
                  <a:pt x="59563" y="203486"/>
                </a:lnTo>
                <a:lnTo>
                  <a:pt x="57965" y="204713"/>
                </a:lnTo>
                <a:lnTo>
                  <a:pt x="56106" y="205532"/>
                </a:lnTo>
                <a:lnTo>
                  <a:pt x="51211" y="206845"/>
                </a:lnTo>
                <a:lnTo>
                  <a:pt x="50809" y="207747"/>
                </a:lnTo>
                <a:lnTo>
                  <a:pt x="50363" y="210865"/>
                </a:lnTo>
                <a:lnTo>
                  <a:pt x="49451" y="212014"/>
                </a:lnTo>
                <a:lnTo>
                  <a:pt x="48048" y="212780"/>
                </a:lnTo>
                <a:lnTo>
                  <a:pt x="42862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7"/>
          <p:cNvSpPr/>
          <p:nvPr/>
        </p:nvSpPr>
        <p:spPr>
          <a:xfrm>
            <a:off x="6330508" y="2450332"/>
            <a:ext cx="176236" cy="249588"/>
          </a:xfrm>
          <a:custGeom>
            <a:avLst/>
            <a:gdLst/>
            <a:ahLst/>
            <a:cxnLst/>
            <a:rect l="0" t="0" r="0" b="0"/>
            <a:pathLst>
              <a:path w="176236" h="249588">
                <a:moveTo>
                  <a:pt x="163160" y="14261"/>
                </a:moveTo>
                <a:lnTo>
                  <a:pt x="163160" y="8110"/>
                </a:lnTo>
                <a:lnTo>
                  <a:pt x="162367" y="7780"/>
                </a:lnTo>
                <a:lnTo>
                  <a:pt x="159368" y="7412"/>
                </a:lnTo>
                <a:lnTo>
                  <a:pt x="158250" y="6520"/>
                </a:lnTo>
                <a:lnTo>
                  <a:pt x="157506" y="5132"/>
                </a:lnTo>
                <a:lnTo>
                  <a:pt x="157009" y="3412"/>
                </a:lnTo>
                <a:lnTo>
                  <a:pt x="155091" y="2266"/>
                </a:lnTo>
                <a:lnTo>
                  <a:pt x="152224" y="1502"/>
                </a:lnTo>
                <a:lnTo>
                  <a:pt x="148726" y="992"/>
                </a:lnTo>
                <a:lnTo>
                  <a:pt x="145600" y="653"/>
                </a:lnTo>
                <a:lnTo>
                  <a:pt x="142722" y="427"/>
                </a:lnTo>
                <a:lnTo>
                  <a:pt x="140010" y="276"/>
                </a:lnTo>
                <a:lnTo>
                  <a:pt x="132763" y="108"/>
                </a:lnTo>
                <a:lnTo>
                  <a:pt x="115176" y="0"/>
                </a:lnTo>
                <a:lnTo>
                  <a:pt x="110532" y="785"/>
                </a:lnTo>
                <a:lnTo>
                  <a:pt x="105850" y="2102"/>
                </a:lnTo>
                <a:lnTo>
                  <a:pt x="101141" y="3774"/>
                </a:lnTo>
                <a:lnTo>
                  <a:pt x="96414" y="4889"/>
                </a:lnTo>
                <a:lnTo>
                  <a:pt x="91675" y="5632"/>
                </a:lnTo>
                <a:lnTo>
                  <a:pt x="86929" y="6127"/>
                </a:lnTo>
                <a:lnTo>
                  <a:pt x="82177" y="7251"/>
                </a:lnTo>
                <a:lnTo>
                  <a:pt x="77421" y="8794"/>
                </a:lnTo>
                <a:lnTo>
                  <a:pt x="72663" y="10616"/>
                </a:lnTo>
                <a:lnTo>
                  <a:pt x="67904" y="12625"/>
                </a:lnTo>
                <a:lnTo>
                  <a:pt x="63144" y="14758"/>
                </a:lnTo>
                <a:lnTo>
                  <a:pt x="53621" y="19244"/>
                </a:lnTo>
                <a:lnTo>
                  <a:pt x="44097" y="23884"/>
                </a:lnTo>
                <a:lnTo>
                  <a:pt x="40129" y="27027"/>
                </a:lnTo>
                <a:lnTo>
                  <a:pt x="36689" y="30709"/>
                </a:lnTo>
                <a:lnTo>
                  <a:pt x="33603" y="34751"/>
                </a:lnTo>
                <a:lnTo>
                  <a:pt x="29957" y="38240"/>
                </a:lnTo>
                <a:lnTo>
                  <a:pt x="25940" y="41360"/>
                </a:lnTo>
                <a:lnTo>
                  <a:pt x="21674" y="44233"/>
                </a:lnTo>
                <a:lnTo>
                  <a:pt x="18036" y="46942"/>
                </a:lnTo>
                <a:lnTo>
                  <a:pt x="14817" y="49543"/>
                </a:lnTo>
                <a:lnTo>
                  <a:pt x="11878" y="52070"/>
                </a:lnTo>
                <a:lnTo>
                  <a:pt x="9918" y="54548"/>
                </a:lnTo>
                <a:lnTo>
                  <a:pt x="6365" y="61829"/>
                </a:lnTo>
                <a:lnTo>
                  <a:pt x="1432" y="69013"/>
                </a:lnTo>
                <a:lnTo>
                  <a:pt x="0" y="73785"/>
                </a:lnTo>
                <a:lnTo>
                  <a:pt x="412" y="76169"/>
                </a:lnTo>
                <a:lnTo>
                  <a:pt x="3990" y="83316"/>
                </a:lnTo>
                <a:lnTo>
                  <a:pt x="5105" y="88079"/>
                </a:lnTo>
                <a:lnTo>
                  <a:pt x="7718" y="92842"/>
                </a:lnTo>
                <a:lnTo>
                  <a:pt x="9525" y="95224"/>
                </a:lnTo>
                <a:lnTo>
                  <a:pt x="12319" y="97605"/>
                </a:lnTo>
                <a:lnTo>
                  <a:pt x="15768" y="99986"/>
                </a:lnTo>
                <a:lnTo>
                  <a:pt x="19655" y="102368"/>
                </a:lnTo>
                <a:lnTo>
                  <a:pt x="23040" y="103955"/>
                </a:lnTo>
                <a:lnTo>
                  <a:pt x="26090" y="105013"/>
                </a:lnTo>
                <a:lnTo>
                  <a:pt x="28918" y="105719"/>
                </a:lnTo>
                <a:lnTo>
                  <a:pt x="33184" y="106983"/>
                </a:lnTo>
                <a:lnTo>
                  <a:pt x="44274" y="110504"/>
                </a:lnTo>
                <a:lnTo>
                  <a:pt x="49771" y="112554"/>
                </a:lnTo>
                <a:lnTo>
                  <a:pt x="55024" y="114715"/>
                </a:lnTo>
                <a:lnTo>
                  <a:pt x="60113" y="116949"/>
                </a:lnTo>
                <a:lnTo>
                  <a:pt x="70001" y="121548"/>
                </a:lnTo>
                <a:lnTo>
                  <a:pt x="74861" y="123886"/>
                </a:lnTo>
                <a:lnTo>
                  <a:pt x="80481" y="126238"/>
                </a:lnTo>
                <a:lnTo>
                  <a:pt x="86609" y="128600"/>
                </a:lnTo>
                <a:lnTo>
                  <a:pt x="93077" y="130968"/>
                </a:lnTo>
                <a:lnTo>
                  <a:pt x="98975" y="133341"/>
                </a:lnTo>
                <a:lnTo>
                  <a:pt x="104496" y="135717"/>
                </a:lnTo>
                <a:lnTo>
                  <a:pt x="109763" y="138094"/>
                </a:lnTo>
                <a:lnTo>
                  <a:pt x="114862" y="141266"/>
                </a:lnTo>
                <a:lnTo>
                  <a:pt x="119849" y="144969"/>
                </a:lnTo>
                <a:lnTo>
                  <a:pt x="124761" y="149025"/>
                </a:lnTo>
                <a:lnTo>
                  <a:pt x="129624" y="152522"/>
                </a:lnTo>
                <a:lnTo>
                  <a:pt x="134452" y="155648"/>
                </a:lnTo>
                <a:lnTo>
                  <a:pt x="139259" y="158525"/>
                </a:lnTo>
                <a:lnTo>
                  <a:pt x="143257" y="161237"/>
                </a:lnTo>
                <a:lnTo>
                  <a:pt x="146717" y="163839"/>
                </a:lnTo>
                <a:lnTo>
                  <a:pt x="149817" y="166367"/>
                </a:lnTo>
                <a:lnTo>
                  <a:pt x="152677" y="169640"/>
                </a:lnTo>
                <a:lnTo>
                  <a:pt x="155378" y="173410"/>
                </a:lnTo>
                <a:lnTo>
                  <a:pt x="159701" y="181038"/>
                </a:lnTo>
                <a:lnTo>
                  <a:pt x="161623" y="187074"/>
                </a:lnTo>
                <a:lnTo>
                  <a:pt x="162477" y="194519"/>
                </a:lnTo>
                <a:lnTo>
                  <a:pt x="162857" y="202326"/>
                </a:lnTo>
                <a:lnTo>
                  <a:pt x="163025" y="208441"/>
                </a:lnTo>
                <a:lnTo>
                  <a:pt x="162277" y="211183"/>
                </a:lnTo>
                <a:lnTo>
                  <a:pt x="159328" y="216347"/>
                </a:lnTo>
                <a:lnTo>
                  <a:pt x="155372" y="221287"/>
                </a:lnTo>
                <a:lnTo>
                  <a:pt x="153205" y="223716"/>
                </a:lnTo>
                <a:lnTo>
                  <a:pt x="150174" y="226129"/>
                </a:lnTo>
                <a:lnTo>
                  <a:pt x="146565" y="228532"/>
                </a:lnTo>
                <a:lnTo>
                  <a:pt x="142572" y="230927"/>
                </a:lnTo>
                <a:lnTo>
                  <a:pt x="139116" y="233317"/>
                </a:lnTo>
                <a:lnTo>
                  <a:pt x="136018" y="235705"/>
                </a:lnTo>
                <a:lnTo>
                  <a:pt x="133159" y="238091"/>
                </a:lnTo>
                <a:lnTo>
                  <a:pt x="129666" y="240475"/>
                </a:lnTo>
                <a:lnTo>
                  <a:pt x="125749" y="242858"/>
                </a:lnTo>
                <a:lnTo>
                  <a:pt x="121551" y="245240"/>
                </a:lnTo>
                <a:lnTo>
                  <a:pt x="117165" y="246828"/>
                </a:lnTo>
                <a:lnTo>
                  <a:pt x="112652" y="247887"/>
                </a:lnTo>
                <a:lnTo>
                  <a:pt x="108057" y="248593"/>
                </a:lnTo>
                <a:lnTo>
                  <a:pt x="103407" y="249064"/>
                </a:lnTo>
                <a:lnTo>
                  <a:pt x="98718" y="249378"/>
                </a:lnTo>
                <a:lnTo>
                  <a:pt x="94005" y="249587"/>
                </a:lnTo>
                <a:lnTo>
                  <a:pt x="89275" y="248932"/>
                </a:lnTo>
                <a:lnTo>
                  <a:pt x="84535" y="247702"/>
                </a:lnTo>
                <a:lnTo>
                  <a:pt x="79787" y="246089"/>
                </a:lnTo>
                <a:lnTo>
                  <a:pt x="75828" y="245013"/>
                </a:lnTo>
                <a:lnTo>
                  <a:pt x="72395" y="244296"/>
                </a:lnTo>
                <a:lnTo>
                  <a:pt x="69312" y="243817"/>
                </a:lnTo>
                <a:lnTo>
                  <a:pt x="65670" y="242705"/>
                </a:lnTo>
                <a:lnTo>
                  <a:pt x="61654" y="241170"/>
                </a:lnTo>
                <a:lnTo>
                  <a:pt x="57390" y="239352"/>
                </a:lnTo>
                <a:lnTo>
                  <a:pt x="53753" y="237347"/>
                </a:lnTo>
                <a:lnTo>
                  <a:pt x="50535" y="235216"/>
                </a:lnTo>
                <a:lnTo>
                  <a:pt x="47595" y="233002"/>
                </a:lnTo>
                <a:lnTo>
                  <a:pt x="45636" y="230732"/>
                </a:lnTo>
                <a:lnTo>
                  <a:pt x="44330" y="228425"/>
                </a:lnTo>
                <a:lnTo>
                  <a:pt x="43458" y="226093"/>
                </a:lnTo>
                <a:lnTo>
                  <a:pt x="40374" y="221386"/>
                </a:lnTo>
                <a:lnTo>
                  <a:pt x="38440" y="219019"/>
                </a:lnTo>
                <a:lnTo>
                  <a:pt x="37151" y="215854"/>
                </a:lnTo>
                <a:lnTo>
                  <a:pt x="35718" y="208104"/>
                </a:lnTo>
                <a:lnTo>
                  <a:pt x="35082" y="201485"/>
                </a:lnTo>
                <a:lnTo>
                  <a:pt x="34799" y="195103"/>
                </a:lnTo>
                <a:lnTo>
                  <a:pt x="34674" y="186975"/>
                </a:lnTo>
                <a:lnTo>
                  <a:pt x="35434" y="182585"/>
                </a:lnTo>
                <a:lnTo>
                  <a:pt x="36734" y="178071"/>
                </a:lnTo>
                <a:lnTo>
                  <a:pt x="38395" y="173474"/>
                </a:lnTo>
                <a:lnTo>
                  <a:pt x="42357" y="166249"/>
                </a:lnTo>
                <a:lnTo>
                  <a:pt x="47557" y="159599"/>
                </a:lnTo>
                <a:lnTo>
                  <a:pt x="51167" y="155603"/>
                </a:lnTo>
                <a:lnTo>
                  <a:pt x="55160" y="151352"/>
                </a:lnTo>
                <a:lnTo>
                  <a:pt x="58617" y="146930"/>
                </a:lnTo>
                <a:lnTo>
                  <a:pt x="61715" y="142395"/>
                </a:lnTo>
                <a:lnTo>
                  <a:pt x="64574" y="137784"/>
                </a:lnTo>
                <a:lnTo>
                  <a:pt x="68067" y="133122"/>
                </a:lnTo>
                <a:lnTo>
                  <a:pt x="71984" y="128427"/>
                </a:lnTo>
                <a:lnTo>
                  <a:pt x="79775" y="119770"/>
                </a:lnTo>
                <a:lnTo>
                  <a:pt x="85884" y="113277"/>
                </a:lnTo>
                <a:lnTo>
                  <a:pt x="97577" y="101367"/>
                </a:lnTo>
                <a:lnTo>
                  <a:pt x="102769" y="97732"/>
                </a:lnTo>
                <a:lnTo>
                  <a:pt x="108612" y="94514"/>
                </a:lnTo>
                <a:lnTo>
                  <a:pt x="114889" y="91576"/>
                </a:lnTo>
                <a:lnTo>
                  <a:pt x="119867" y="88823"/>
                </a:lnTo>
                <a:lnTo>
                  <a:pt x="123979" y="86194"/>
                </a:lnTo>
                <a:lnTo>
                  <a:pt x="127515" y="83648"/>
                </a:lnTo>
                <a:lnTo>
                  <a:pt x="131459" y="80363"/>
                </a:lnTo>
                <a:lnTo>
                  <a:pt x="135676" y="76585"/>
                </a:lnTo>
                <a:lnTo>
                  <a:pt x="143801" y="68948"/>
                </a:lnTo>
                <a:lnTo>
                  <a:pt x="150059" y="62908"/>
                </a:lnTo>
                <a:lnTo>
                  <a:pt x="153632" y="60186"/>
                </a:lnTo>
                <a:lnTo>
                  <a:pt x="157602" y="57578"/>
                </a:lnTo>
                <a:lnTo>
                  <a:pt x="161836" y="55045"/>
                </a:lnTo>
                <a:lnTo>
                  <a:pt x="164659" y="52563"/>
                </a:lnTo>
                <a:lnTo>
                  <a:pt x="166540" y="50115"/>
                </a:lnTo>
                <a:lnTo>
                  <a:pt x="169425" y="45277"/>
                </a:lnTo>
                <a:lnTo>
                  <a:pt x="174718" y="38885"/>
                </a:lnTo>
                <a:lnTo>
                  <a:pt x="176235" y="37112"/>
                </a:lnTo>
                <a:lnTo>
                  <a:pt x="175845" y="35845"/>
                </a:lnTo>
                <a:lnTo>
                  <a:pt x="171190" y="29667"/>
                </a:lnTo>
                <a:lnTo>
                  <a:pt x="166774" y="25088"/>
                </a:lnTo>
                <a:lnTo>
                  <a:pt x="164776" y="23860"/>
                </a:lnTo>
                <a:lnTo>
                  <a:pt x="160439" y="22496"/>
                </a:lnTo>
                <a:lnTo>
                  <a:pt x="157377" y="22926"/>
                </a:lnTo>
                <a:lnTo>
                  <a:pt x="153749" y="24007"/>
                </a:lnTo>
                <a:lnTo>
                  <a:pt x="149742" y="25521"/>
                </a:lnTo>
                <a:lnTo>
                  <a:pt x="145483" y="26530"/>
                </a:lnTo>
                <a:lnTo>
                  <a:pt x="141057" y="27203"/>
                </a:lnTo>
                <a:lnTo>
                  <a:pt x="136518" y="27652"/>
                </a:lnTo>
                <a:lnTo>
                  <a:pt x="131111" y="28744"/>
                </a:lnTo>
                <a:lnTo>
                  <a:pt x="125126" y="30267"/>
                </a:lnTo>
                <a:lnTo>
                  <a:pt x="106010" y="356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8"/>
          <p:cNvSpPr/>
          <p:nvPr/>
        </p:nvSpPr>
        <p:spPr>
          <a:xfrm>
            <a:off x="765487" y="2771775"/>
            <a:ext cx="584682" cy="71438"/>
          </a:xfrm>
          <a:custGeom>
            <a:avLst/>
            <a:gdLst/>
            <a:ahLst/>
            <a:cxnLst/>
            <a:rect l="0" t="0" r="0" b="0"/>
            <a:pathLst>
              <a:path w="584682" h="71438">
                <a:moveTo>
                  <a:pt x="20325" y="71437"/>
                </a:moveTo>
                <a:lnTo>
                  <a:pt x="20325" y="67645"/>
                </a:lnTo>
                <a:lnTo>
                  <a:pt x="19531" y="66527"/>
                </a:lnTo>
                <a:lnTo>
                  <a:pt x="18208" y="65783"/>
                </a:lnTo>
                <a:lnTo>
                  <a:pt x="14622" y="64955"/>
                </a:lnTo>
                <a:lnTo>
                  <a:pt x="0" y="64301"/>
                </a:lnTo>
                <a:lnTo>
                  <a:pt x="22823" y="64293"/>
                </a:lnTo>
                <a:lnTo>
                  <a:pt x="29637" y="62177"/>
                </a:lnTo>
                <a:lnTo>
                  <a:pt x="33677" y="60501"/>
                </a:lnTo>
                <a:lnTo>
                  <a:pt x="42399" y="58639"/>
                </a:lnTo>
                <a:lnTo>
                  <a:pt x="52361" y="57018"/>
                </a:lnTo>
                <a:lnTo>
                  <a:pt x="58351" y="55474"/>
                </a:lnTo>
                <a:lnTo>
                  <a:pt x="64725" y="53651"/>
                </a:lnTo>
                <a:lnTo>
                  <a:pt x="78159" y="49509"/>
                </a:lnTo>
                <a:lnTo>
                  <a:pt x="85075" y="47294"/>
                </a:lnTo>
                <a:lnTo>
                  <a:pt x="92860" y="45023"/>
                </a:lnTo>
                <a:lnTo>
                  <a:pt x="118193" y="38034"/>
                </a:lnTo>
                <a:lnTo>
                  <a:pt x="141927" y="30936"/>
                </a:lnTo>
                <a:lnTo>
                  <a:pt x="159566" y="26185"/>
                </a:lnTo>
                <a:lnTo>
                  <a:pt x="168715" y="24600"/>
                </a:lnTo>
                <a:lnTo>
                  <a:pt x="177989" y="23544"/>
                </a:lnTo>
                <a:lnTo>
                  <a:pt x="187347" y="22839"/>
                </a:lnTo>
                <a:lnTo>
                  <a:pt x="196760" y="21576"/>
                </a:lnTo>
                <a:lnTo>
                  <a:pt x="206211" y="19940"/>
                </a:lnTo>
                <a:lnTo>
                  <a:pt x="215687" y="18056"/>
                </a:lnTo>
                <a:lnTo>
                  <a:pt x="225972" y="16800"/>
                </a:lnTo>
                <a:lnTo>
                  <a:pt x="236798" y="15962"/>
                </a:lnTo>
                <a:lnTo>
                  <a:pt x="247984" y="15404"/>
                </a:lnTo>
                <a:lnTo>
                  <a:pt x="259410" y="14238"/>
                </a:lnTo>
                <a:lnTo>
                  <a:pt x="270996" y="12667"/>
                </a:lnTo>
                <a:lnTo>
                  <a:pt x="282689" y="10826"/>
                </a:lnTo>
                <a:lnTo>
                  <a:pt x="293660" y="9598"/>
                </a:lnTo>
                <a:lnTo>
                  <a:pt x="304148" y="8780"/>
                </a:lnTo>
                <a:lnTo>
                  <a:pt x="314315" y="8234"/>
                </a:lnTo>
                <a:lnTo>
                  <a:pt x="334079" y="7628"/>
                </a:lnTo>
                <a:lnTo>
                  <a:pt x="376430" y="7239"/>
                </a:lnTo>
                <a:lnTo>
                  <a:pt x="387109" y="6413"/>
                </a:lnTo>
                <a:lnTo>
                  <a:pt x="397404" y="5069"/>
                </a:lnTo>
                <a:lnTo>
                  <a:pt x="407442" y="3379"/>
                </a:lnTo>
                <a:lnTo>
                  <a:pt x="417309" y="2253"/>
                </a:lnTo>
                <a:lnTo>
                  <a:pt x="427063" y="1502"/>
                </a:lnTo>
                <a:lnTo>
                  <a:pt x="436740" y="1001"/>
                </a:lnTo>
                <a:lnTo>
                  <a:pt x="455959" y="445"/>
                </a:lnTo>
                <a:lnTo>
                  <a:pt x="518968" y="26"/>
                </a:lnTo>
                <a:lnTo>
                  <a:pt x="582838" y="0"/>
                </a:lnTo>
                <a:lnTo>
                  <a:pt x="583452" y="793"/>
                </a:lnTo>
                <a:lnTo>
                  <a:pt x="583862" y="2116"/>
                </a:lnTo>
                <a:lnTo>
                  <a:pt x="584681" y="71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9"/>
          <p:cNvSpPr/>
          <p:nvPr/>
        </p:nvSpPr>
        <p:spPr>
          <a:xfrm>
            <a:off x="857402" y="2907506"/>
            <a:ext cx="378467" cy="221037"/>
          </a:xfrm>
          <a:custGeom>
            <a:avLst/>
            <a:gdLst/>
            <a:ahLst/>
            <a:cxnLst/>
            <a:rect l="0" t="0" r="0" b="0"/>
            <a:pathLst>
              <a:path w="378467" h="221037">
                <a:moveTo>
                  <a:pt x="114148" y="7144"/>
                </a:moveTo>
                <a:lnTo>
                  <a:pt x="114148" y="3351"/>
                </a:lnTo>
                <a:lnTo>
                  <a:pt x="114941" y="2234"/>
                </a:lnTo>
                <a:lnTo>
                  <a:pt x="116264" y="1489"/>
                </a:lnTo>
                <a:lnTo>
                  <a:pt x="120298" y="294"/>
                </a:lnTo>
                <a:lnTo>
                  <a:pt x="131048" y="39"/>
                </a:lnTo>
                <a:lnTo>
                  <a:pt x="175407" y="0"/>
                </a:lnTo>
                <a:lnTo>
                  <a:pt x="179593" y="794"/>
                </a:lnTo>
                <a:lnTo>
                  <a:pt x="190071" y="5703"/>
                </a:lnTo>
                <a:lnTo>
                  <a:pt x="198427" y="9943"/>
                </a:lnTo>
                <a:lnTo>
                  <a:pt x="208264" y="16792"/>
                </a:lnTo>
                <a:lnTo>
                  <a:pt x="215773" y="21486"/>
                </a:lnTo>
                <a:lnTo>
                  <a:pt x="219998" y="23849"/>
                </a:lnTo>
                <a:lnTo>
                  <a:pt x="226809" y="30708"/>
                </a:lnTo>
                <a:lnTo>
                  <a:pt x="229736" y="34759"/>
                </a:lnTo>
                <a:lnTo>
                  <a:pt x="231688" y="39048"/>
                </a:lnTo>
                <a:lnTo>
                  <a:pt x="232989" y="43494"/>
                </a:lnTo>
                <a:lnTo>
                  <a:pt x="233856" y="48046"/>
                </a:lnTo>
                <a:lnTo>
                  <a:pt x="234435" y="51874"/>
                </a:lnTo>
                <a:lnTo>
                  <a:pt x="235077" y="58245"/>
                </a:lnTo>
                <a:lnTo>
                  <a:pt x="235249" y="61848"/>
                </a:lnTo>
                <a:lnTo>
                  <a:pt x="235439" y="70086"/>
                </a:lnTo>
                <a:lnTo>
                  <a:pt x="234696" y="75299"/>
                </a:lnTo>
                <a:lnTo>
                  <a:pt x="233407" y="81155"/>
                </a:lnTo>
                <a:lnTo>
                  <a:pt x="231754" y="87441"/>
                </a:lnTo>
                <a:lnTo>
                  <a:pt x="229858" y="93219"/>
                </a:lnTo>
                <a:lnTo>
                  <a:pt x="227800" y="98658"/>
                </a:lnTo>
                <a:lnTo>
                  <a:pt x="225635" y="103872"/>
                </a:lnTo>
                <a:lnTo>
                  <a:pt x="223397" y="109729"/>
                </a:lnTo>
                <a:lnTo>
                  <a:pt x="218795" y="122587"/>
                </a:lnTo>
                <a:lnTo>
                  <a:pt x="215662" y="128556"/>
                </a:lnTo>
                <a:lnTo>
                  <a:pt x="211987" y="134123"/>
                </a:lnTo>
                <a:lnTo>
                  <a:pt x="207948" y="139421"/>
                </a:lnTo>
                <a:lnTo>
                  <a:pt x="202875" y="144541"/>
                </a:lnTo>
                <a:lnTo>
                  <a:pt x="197112" y="149542"/>
                </a:lnTo>
                <a:lnTo>
                  <a:pt x="190888" y="154463"/>
                </a:lnTo>
                <a:lnTo>
                  <a:pt x="184358" y="160125"/>
                </a:lnTo>
                <a:lnTo>
                  <a:pt x="177623" y="166282"/>
                </a:lnTo>
                <a:lnTo>
                  <a:pt x="170752" y="172767"/>
                </a:lnTo>
                <a:lnTo>
                  <a:pt x="164584" y="177884"/>
                </a:lnTo>
                <a:lnTo>
                  <a:pt x="158884" y="182089"/>
                </a:lnTo>
                <a:lnTo>
                  <a:pt x="147524" y="188878"/>
                </a:lnTo>
                <a:lnTo>
                  <a:pt x="141161" y="191800"/>
                </a:lnTo>
                <a:lnTo>
                  <a:pt x="134538" y="194542"/>
                </a:lnTo>
                <a:lnTo>
                  <a:pt x="122945" y="199704"/>
                </a:lnTo>
                <a:lnTo>
                  <a:pt x="111708" y="204645"/>
                </a:lnTo>
                <a:lnTo>
                  <a:pt x="105377" y="207074"/>
                </a:lnTo>
                <a:lnTo>
                  <a:pt x="98776" y="209486"/>
                </a:lnTo>
                <a:lnTo>
                  <a:pt x="87207" y="214284"/>
                </a:lnTo>
                <a:lnTo>
                  <a:pt x="76774" y="218268"/>
                </a:lnTo>
                <a:lnTo>
                  <a:pt x="66845" y="220039"/>
                </a:lnTo>
                <a:lnTo>
                  <a:pt x="57141" y="220826"/>
                </a:lnTo>
                <a:lnTo>
                  <a:pt x="52331" y="221036"/>
                </a:lnTo>
                <a:lnTo>
                  <a:pt x="42753" y="219153"/>
                </a:lnTo>
                <a:lnTo>
                  <a:pt x="33998" y="216464"/>
                </a:lnTo>
                <a:lnTo>
                  <a:pt x="23813" y="214156"/>
                </a:lnTo>
                <a:lnTo>
                  <a:pt x="15526" y="210803"/>
                </a:lnTo>
                <a:lnTo>
                  <a:pt x="11887" y="208004"/>
                </a:lnTo>
                <a:lnTo>
                  <a:pt x="8668" y="204551"/>
                </a:lnTo>
                <a:lnTo>
                  <a:pt x="5728" y="200661"/>
                </a:lnTo>
                <a:lnTo>
                  <a:pt x="2461" y="194222"/>
                </a:lnTo>
                <a:lnTo>
                  <a:pt x="1009" y="188715"/>
                </a:lnTo>
                <a:lnTo>
                  <a:pt x="364" y="183621"/>
                </a:lnTo>
                <a:lnTo>
                  <a:pt x="77" y="178711"/>
                </a:lnTo>
                <a:lnTo>
                  <a:pt x="0" y="176291"/>
                </a:lnTo>
                <a:lnTo>
                  <a:pt x="743" y="173883"/>
                </a:lnTo>
                <a:lnTo>
                  <a:pt x="3685" y="169092"/>
                </a:lnTo>
                <a:lnTo>
                  <a:pt x="7639" y="162200"/>
                </a:lnTo>
                <a:lnTo>
                  <a:pt x="9804" y="158139"/>
                </a:lnTo>
                <a:lnTo>
                  <a:pt x="14327" y="151511"/>
                </a:lnTo>
                <a:lnTo>
                  <a:pt x="16644" y="148632"/>
                </a:lnTo>
                <a:lnTo>
                  <a:pt x="23452" y="143317"/>
                </a:lnTo>
                <a:lnTo>
                  <a:pt x="31770" y="138309"/>
                </a:lnTo>
                <a:lnTo>
                  <a:pt x="40758" y="133437"/>
                </a:lnTo>
                <a:lnTo>
                  <a:pt x="52161" y="128626"/>
                </a:lnTo>
                <a:lnTo>
                  <a:pt x="58536" y="126232"/>
                </a:lnTo>
                <a:lnTo>
                  <a:pt x="69852" y="121455"/>
                </a:lnTo>
                <a:lnTo>
                  <a:pt x="75092" y="119070"/>
                </a:lnTo>
                <a:lnTo>
                  <a:pt x="80967" y="117480"/>
                </a:lnTo>
                <a:lnTo>
                  <a:pt x="87265" y="116420"/>
                </a:lnTo>
                <a:lnTo>
                  <a:pt x="93844" y="115713"/>
                </a:lnTo>
                <a:lnTo>
                  <a:pt x="100612" y="115242"/>
                </a:lnTo>
                <a:lnTo>
                  <a:pt x="107505" y="114928"/>
                </a:lnTo>
                <a:lnTo>
                  <a:pt x="121514" y="114579"/>
                </a:lnTo>
                <a:lnTo>
                  <a:pt x="157039" y="114337"/>
                </a:lnTo>
                <a:lnTo>
                  <a:pt x="164173" y="115118"/>
                </a:lnTo>
                <a:lnTo>
                  <a:pt x="171311" y="116433"/>
                </a:lnTo>
                <a:lnTo>
                  <a:pt x="178450" y="118103"/>
                </a:lnTo>
                <a:lnTo>
                  <a:pt x="185591" y="120010"/>
                </a:lnTo>
                <a:lnTo>
                  <a:pt x="199875" y="124246"/>
                </a:lnTo>
                <a:lnTo>
                  <a:pt x="206224" y="126487"/>
                </a:lnTo>
                <a:lnTo>
                  <a:pt x="223539" y="133433"/>
                </a:lnTo>
                <a:lnTo>
                  <a:pt x="236585" y="138149"/>
                </a:lnTo>
                <a:lnTo>
                  <a:pt x="248204" y="145008"/>
                </a:lnTo>
                <a:lnTo>
                  <a:pt x="253524" y="149059"/>
                </a:lnTo>
                <a:lnTo>
                  <a:pt x="261553" y="155678"/>
                </a:lnTo>
                <a:lnTo>
                  <a:pt x="268561" y="161265"/>
                </a:lnTo>
                <a:lnTo>
                  <a:pt x="276968" y="166394"/>
                </a:lnTo>
                <a:lnTo>
                  <a:pt x="285995" y="171319"/>
                </a:lnTo>
                <a:lnTo>
                  <a:pt x="304726" y="180949"/>
                </a:lnTo>
                <a:lnTo>
                  <a:pt x="318958" y="188111"/>
                </a:lnTo>
                <a:lnTo>
                  <a:pt x="326354" y="190761"/>
                </a:lnTo>
                <a:lnTo>
                  <a:pt x="333080" y="192733"/>
                </a:lnTo>
                <a:lnTo>
                  <a:pt x="341361" y="196254"/>
                </a:lnTo>
                <a:lnTo>
                  <a:pt x="350333" y="198349"/>
                </a:lnTo>
                <a:lnTo>
                  <a:pt x="358819" y="199280"/>
                </a:lnTo>
                <a:lnTo>
                  <a:pt x="368059" y="199804"/>
                </a:lnTo>
                <a:lnTo>
                  <a:pt x="378466" y="2000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0"/>
          <p:cNvSpPr/>
          <p:nvPr/>
        </p:nvSpPr>
        <p:spPr>
          <a:xfrm>
            <a:off x="2314600" y="2728912"/>
            <a:ext cx="507182" cy="28576"/>
          </a:xfrm>
          <a:custGeom>
            <a:avLst/>
            <a:gdLst/>
            <a:ahLst/>
            <a:cxnLst/>
            <a:rect l="0" t="0" r="0" b="0"/>
            <a:pathLst>
              <a:path w="507182" h="28576">
                <a:moveTo>
                  <a:pt x="7118" y="28575"/>
                </a:moveTo>
                <a:lnTo>
                  <a:pt x="269" y="21725"/>
                </a:lnTo>
                <a:lnTo>
                  <a:pt x="171" y="20834"/>
                </a:lnTo>
                <a:lnTo>
                  <a:pt x="105" y="19445"/>
                </a:lnTo>
                <a:lnTo>
                  <a:pt x="0" y="15306"/>
                </a:lnTo>
                <a:lnTo>
                  <a:pt x="785" y="14967"/>
                </a:lnTo>
                <a:lnTo>
                  <a:pt x="7251" y="14347"/>
                </a:lnTo>
                <a:lnTo>
                  <a:pt x="110990" y="14288"/>
                </a:lnTo>
                <a:lnTo>
                  <a:pt x="120022" y="13494"/>
                </a:lnTo>
                <a:lnTo>
                  <a:pt x="129219" y="12171"/>
                </a:lnTo>
                <a:lnTo>
                  <a:pt x="138525" y="10495"/>
                </a:lnTo>
                <a:lnTo>
                  <a:pt x="147904" y="9378"/>
                </a:lnTo>
                <a:lnTo>
                  <a:pt x="157332" y="8633"/>
                </a:lnTo>
                <a:lnTo>
                  <a:pt x="166792" y="8137"/>
                </a:lnTo>
                <a:lnTo>
                  <a:pt x="185770" y="7585"/>
                </a:lnTo>
                <a:lnTo>
                  <a:pt x="195275" y="7438"/>
                </a:lnTo>
                <a:lnTo>
                  <a:pt x="205581" y="6546"/>
                </a:lnTo>
                <a:lnTo>
                  <a:pt x="216421" y="5158"/>
                </a:lnTo>
                <a:lnTo>
                  <a:pt x="227616" y="3439"/>
                </a:lnTo>
                <a:lnTo>
                  <a:pt x="238254" y="2292"/>
                </a:lnTo>
                <a:lnTo>
                  <a:pt x="248521" y="1528"/>
                </a:lnTo>
                <a:lnTo>
                  <a:pt x="258541" y="1019"/>
                </a:lnTo>
                <a:lnTo>
                  <a:pt x="280258" y="453"/>
                </a:lnTo>
                <a:lnTo>
                  <a:pt x="478448" y="0"/>
                </a:lnTo>
                <a:lnTo>
                  <a:pt x="482469" y="794"/>
                </a:lnTo>
                <a:lnTo>
                  <a:pt x="486738" y="2117"/>
                </a:lnTo>
                <a:lnTo>
                  <a:pt x="491171" y="3792"/>
                </a:lnTo>
                <a:lnTo>
                  <a:pt x="494920" y="4910"/>
                </a:lnTo>
                <a:lnTo>
                  <a:pt x="498213" y="5654"/>
                </a:lnTo>
                <a:lnTo>
                  <a:pt x="507181" y="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01"/>
          <p:cNvSpPr/>
          <p:nvPr/>
        </p:nvSpPr>
        <p:spPr>
          <a:xfrm>
            <a:off x="2400300" y="2850687"/>
            <a:ext cx="385763" cy="185370"/>
          </a:xfrm>
          <a:custGeom>
            <a:avLst/>
            <a:gdLst/>
            <a:ahLst/>
            <a:cxnLst/>
            <a:rect l="0" t="0" r="0" b="0"/>
            <a:pathLst>
              <a:path w="385763" h="185370">
                <a:moveTo>
                  <a:pt x="0" y="42531"/>
                </a:moveTo>
                <a:lnTo>
                  <a:pt x="0" y="38739"/>
                </a:lnTo>
                <a:lnTo>
                  <a:pt x="793" y="37622"/>
                </a:lnTo>
                <a:lnTo>
                  <a:pt x="2116" y="36877"/>
                </a:lnTo>
                <a:lnTo>
                  <a:pt x="3792" y="36380"/>
                </a:lnTo>
                <a:lnTo>
                  <a:pt x="7771" y="33712"/>
                </a:lnTo>
                <a:lnTo>
                  <a:pt x="12184" y="29880"/>
                </a:lnTo>
                <a:lnTo>
                  <a:pt x="16792" y="25532"/>
                </a:lnTo>
                <a:lnTo>
                  <a:pt x="23603" y="20953"/>
                </a:lnTo>
                <a:lnTo>
                  <a:pt x="32715" y="16272"/>
                </a:lnTo>
                <a:lnTo>
                  <a:pt x="44702" y="11546"/>
                </a:lnTo>
                <a:lnTo>
                  <a:pt x="55851" y="8916"/>
                </a:lnTo>
                <a:lnTo>
                  <a:pt x="61046" y="8215"/>
                </a:lnTo>
                <a:lnTo>
                  <a:pt x="77402" y="5319"/>
                </a:lnTo>
                <a:lnTo>
                  <a:pt x="87320" y="3436"/>
                </a:lnTo>
                <a:lnTo>
                  <a:pt x="96313" y="2180"/>
                </a:lnTo>
                <a:lnTo>
                  <a:pt x="104690" y="1343"/>
                </a:lnTo>
                <a:lnTo>
                  <a:pt x="112655" y="785"/>
                </a:lnTo>
                <a:lnTo>
                  <a:pt x="125740" y="165"/>
                </a:lnTo>
                <a:lnTo>
                  <a:pt x="131451" y="0"/>
                </a:lnTo>
                <a:lnTo>
                  <a:pt x="135259" y="683"/>
                </a:lnTo>
                <a:lnTo>
                  <a:pt x="137797" y="1932"/>
                </a:lnTo>
                <a:lnTo>
                  <a:pt x="139490" y="3559"/>
                </a:lnTo>
                <a:lnTo>
                  <a:pt x="147720" y="7483"/>
                </a:lnTo>
                <a:lnTo>
                  <a:pt x="158522" y="11873"/>
                </a:lnTo>
                <a:lnTo>
                  <a:pt x="168614" y="16470"/>
                </a:lnTo>
                <a:lnTo>
                  <a:pt x="176275" y="21159"/>
                </a:lnTo>
                <a:lnTo>
                  <a:pt x="179429" y="23521"/>
                </a:lnTo>
                <a:lnTo>
                  <a:pt x="182325" y="26682"/>
                </a:lnTo>
                <a:lnTo>
                  <a:pt x="185050" y="30378"/>
                </a:lnTo>
                <a:lnTo>
                  <a:pt x="187660" y="34429"/>
                </a:lnTo>
                <a:lnTo>
                  <a:pt x="190194" y="37924"/>
                </a:lnTo>
                <a:lnTo>
                  <a:pt x="192677" y="41047"/>
                </a:lnTo>
                <a:lnTo>
                  <a:pt x="195127" y="43923"/>
                </a:lnTo>
                <a:lnTo>
                  <a:pt x="197553" y="47428"/>
                </a:lnTo>
                <a:lnTo>
                  <a:pt x="199964" y="51352"/>
                </a:lnTo>
                <a:lnTo>
                  <a:pt x="202365" y="55555"/>
                </a:lnTo>
                <a:lnTo>
                  <a:pt x="203967" y="59945"/>
                </a:lnTo>
                <a:lnTo>
                  <a:pt x="205034" y="64459"/>
                </a:lnTo>
                <a:lnTo>
                  <a:pt x="205745" y="69056"/>
                </a:lnTo>
                <a:lnTo>
                  <a:pt x="206219" y="73708"/>
                </a:lnTo>
                <a:lnTo>
                  <a:pt x="206536" y="78397"/>
                </a:lnTo>
                <a:lnTo>
                  <a:pt x="206747" y="83111"/>
                </a:lnTo>
                <a:lnTo>
                  <a:pt x="206981" y="92581"/>
                </a:lnTo>
                <a:lnTo>
                  <a:pt x="207043" y="97329"/>
                </a:lnTo>
                <a:lnTo>
                  <a:pt x="205497" y="102082"/>
                </a:lnTo>
                <a:lnTo>
                  <a:pt x="202879" y="106838"/>
                </a:lnTo>
                <a:lnTo>
                  <a:pt x="199546" y="111596"/>
                </a:lnTo>
                <a:lnTo>
                  <a:pt x="195737" y="116356"/>
                </a:lnTo>
                <a:lnTo>
                  <a:pt x="191610" y="121116"/>
                </a:lnTo>
                <a:lnTo>
                  <a:pt x="187271" y="125878"/>
                </a:lnTo>
                <a:lnTo>
                  <a:pt x="178217" y="135401"/>
                </a:lnTo>
                <a:lnTo>
                  <a:pt x="173580" y="140163"/>
                </a:lnTo>
                <a:lnTo>
                  <a:pt x="168107" y="144926"/>
                </a:lnTo>
                <a:lnTo>
                  <a:pt x="162077" y="149688"/>
                </a:lnTo>
                <a:lnTo>
                  <a:pt x="155676" y="154450"/>
                </a:lnTo>
                <a:lnTo>
                  <a:pt x="149028" y="158419"/>
                </a:lnTo>
                <a:lnTo>
                  <a:pt x="142214" y="161858"/>
                </a:lnTo>
                <a:lnTo>
                  <a:pt x="135291" y="164945"/>
                </a:lnTo>
                <a:lnTo>
                  <a:pt x="128294" y="167797"/>
                </a:lnTo>
                <a:lnTo>
                  <a:pt x="121248" y="170492"/>
                </a:lnTo>
                <a:lnTo>
                  <a:pt x="114169" y="173082"/>
                </a:lnTo>
                <a:lnTo>
                  <a:pt x="107862" y="175603"/>
                </a:lnTo>
                <a:lnTo>
                  <a:pt x="96622" y="180520"/>
                </a:lnTo>
                <a:lnTo>
                  <a:pt x="86335" y="183235"/>
                </a:lnTo>
                <a:lnTo>
                  <a:pt x="76471" y="184441"/>
                </a:lnTo>
                <a:lnTo>
                  <a:pt x="66795" y="184977"/>
                </a:lnTo>
                <a:lnTo>
                  <a:pt x="57203" y="185216"/>
                </a:lnTo>
                <a:lnTo>
                  <a:pt x="41903" y="185369"/>
                </a:lnTo>
                <a:lnTo>
                  <a:pt x="39047" y="184587"/>
                </a:lnTo>
                <a:lnTo>
                  <a:pt x="31237" y="180489"/>
                </a:lnTo>
                <a:lnTo>
                  <a:pt x="26318" y="179252"/>
                </a:lnTo>
                <a:lnTo>
                  <a:pt x="24689" y="178129"/>
                </a:lnTo>
                <a:lnTo>
                  <a:pt x="23603" y="176586"/>
                </a:lnTo>
                <a:lnTo>
                  <a:pt x="22396" y="172755"/>
                </a:lnTo>
                <a:lnTo>
                  <a:pt x="21860" y="168406"/>
                </a:lnTo>
                <a:lnTo>
                  <a:pt x="22511" y="166136"/>
                </a:lnTo>
                <a:lnTo>
                  <a:pt x="25350" y="161496"/>
                </a:lnTo>
                <a:lnTo>
                  <a:pt x="27219" y="158353"/>
                </a:lnTo>
                <a:lnTo>
                  <a:pt x="29258" y="154671"/>
                </a:lnTo>
                <a:lnTo>
                  <a:pt x="31412" y="150629"/>
                </a:lnTo>
                <a:lnTo>
                  <a:pt x="33641" y="147140"/>
                </a:lnTo>
                <a:lnTo>
                  <a:pt x="35921" y="144020"/>
                </a:lnTo>
                <a:lnTo>
                  <a:pt x="38235" y="141147"/>
                </a:lnTo>
                <a:lnTo>
                  <a:pt x="45039" y="135838"/>
                </a:lnTo>
                <a:lnTo>
                  <a:pt x="54148" y="130832"/>
                </a:lnTo>
                <a:lnTo>
                  <a:pt x="66134" y="125961"/>
                </a:lnTo>
                <a:lnTo>
                  <a:pt x="79399" y="121151"/>
                </a:lnTo>
                <a:lnTo>
                  <a:pt x="107317" y="111595"/>
                </a:lnTo>
                <a:lnTo>
                  <a:pt x="115201" y="110005"/>
                </a:lnTo>
                <a:lnTo>
                  <a:pt x="123632" y="108945"/>
                </a:lnTo>
                <a:lnTo>
                  <a:pt x="132427" y="108238"/>
                </a:lnTo>
                <a:lnTo>
                  <a:pt x="140672" y="107767"/>
                </a:lnTo>
                <a:lnTo>
                  <a:pt x="156183" y="107244"/>
                </a:lnTo>
                <a:lnTo>
                  <a:pt x="182096" y="106949"/>
                </a:lnTo>
                <a:lnTo>
                  <a:pt x="189659" y="107702"/>
                </a:lnTo>
                <a:lnTo>
                  <a:pt x="196289" y="108997"/>
                </a:lnTo>
                <a:lnTo>
                  <a:pt x="209477" y="112553"/>
                </a:lnTo>
                <a:lnTo>
                  <a:pt x="225921" y="116779"/>
                </a:lnTo>
                <a:lnTo>
                  <a:pt x="233164" y="119017"/>
                </a:lnTo>
                <a:lnTo>
                  <a:pt x="239580" y="121303"/>
                </a:lnTo>
                <a:lnTo>
                  <a:pt x="245445" y="123621"/>
                </a:lnTo>
                <a:lnTo>
                  <a:pt x="258311" y="128313"/>
                </a:lnTo>
                <a:lnTo>
                  <a:pt x="285974" y="137792"/>
                </a:lnTo>
                <a:lnTo>
                  <a:pt x="298020" y="142549"/>
                </a:lnTo>
                <a:lnTo>
                  <a:pt x="308666" y="146515"/>
                </a:lnTo>
                <a:lnTo>
                  <a:pt x="318689" y="148278"/>
                </a:lnTo>
                <a:lnTo>
                  <a:pt x="328435" y="151178"/>
                </a:lnTo>
                <a:lnTo>
                  <a:pt x="337265" y="154318"/>
                </a:lnTo>
                <a:lnTo>
                  <a:pt x="347492" y="156880"/>
                </a:lnTo>
                <a:lnTo>
                  <a:pt x="359430" y="161520"/>
                </a:lnTo>
                <a:lnTo>
                  <a:pt x="368347" y="163248"/>
                </a:lnTo>
                <a:lnTo>
                  <a:pt x="378471" y="163831"/>
                </a:lnTo>
                <a:lnTo>
                  <a:pt x="385762" y="1639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02"/>
          <p:cNvSpPr/>
          <p:nvPr/>
        </p:nvSpPr>
        <p:spPr>
          <a:xfrm>
            <a:off x="5225109" y="2793240"/>
            <a:ext cx="411310" cy="49973"/>
          </a:xfrm>
          <a:custGeom>
            <a:avLst/>
            <a:gdLst/>
            <a:ahLst/>
            <a:cxnLst/>
            <a:rect l="0" t="0" r="0" b="0"/>
            <a:pathLst>
              <a:path w="411310" h="49973">
                <a:moveTo>
                  <a:pt x="4116" y="49972"/>
                </a:moveTo>
                <a:lnTo>
                  <a:pt x="4116" y="46180"/>
                </a:lnTo>
                <a:lnTo>
                  <a:pt x="3322" y="45062"/>
                </a:lnTo>
                <a:lnTo>
                  <a:pt x="1999" y="44318"/>
                </a:lnTo>
                <a:lnTo>
                  <a:pt x="323" y="43821"/>
                </a:lnTo>
                <a:lnTo>
                  <a:pt x="0" y="43490"/>
                </a:lnTo>
                <a:lnTo>
                  <a:pt x="578" y="43270"/>
                </a:lnTo>
                <a:lnTo>
                  <a:pt x="11795" y="42840"/>
                </a:lnTo>
                <a:lnTo>
                  <a:pt x="35544" y="42829"/>
                </a:lnTo>
                <a:lnTo>
                  <a:pt x="41736" y="42035"/>
                </a:lnTo>
                <a:lnTo>
                  <a:pt x="48247" y="40712"/>
                </a:lnTo>
                <a:lnTo>
                  <a:pt x="135230" y="18979"/>
                </a:lnTo>
                <a:lnTo>
                  <a:pt x="144707" y="17404"/>
                </a:lnTo>
                <a:lnTo>
                  <a:pt x="154199" y="16354"/>
                </a:lnTo>
                <a:lnTo>
                  <a:pt x="163703" y="15654"/>
                </a:lnTo>
                <a:lnTo>
                  <a:pt x="174007" y="14393"/>
                </a:lnTo>
                <a:lnTo>
                  <a:pt x="184845" y="12759"/>
                </a:lnTo>
                <a:lnTo>
                  <a:pt x="207471" y="8826"/>
                </a:lnTo>
                <a:lnTo>
                  <a:pt x="230756" y="4433"/>
                </a:lnTo>
                <a:lnTo>
                  <a:pt x="242522" y="2944"/>
                </a:lnTo>
                <a:lnTo>
                  <a:pt x="254334" y="1951"/>
                </a:lnTo>
                <a:lnTo>
                  <a:pt x="266178" y="1290"/>
                </a:lnTo>
                <a:lnTo>
                  <a:pt x="287804" y="554"/>
                </a:lnTo>
                <a:lnTo>
                  <a:pt x="327559" y="82"/>
                </a:lnTo>
                <a:lnTo>
                  <a:pt x="352628" y="0"/>
                </a:lnTo>
                <a:lnTo>
                  <a:pt x="359488" y="782"/>
                </a:lnTo>
                <a:lnTo>
                  <a:pt x="365649" y="2098"/>
                </a:lnTo>
                <a:lnTo>
                  <a:pt x="371344" y="3768"/>
                </a:lnTo>
                <a:lnTo>
                  <a:pt x="376728" y="4882"/>
                </a:lnTo>
                <a:lnTo>
                  <a:pt x="386944" y="6119"/>
                </a:lnTo>
                <a:lnTo>
                  <a:pt x="391097" y="7243"/>
                </a:lnTo>
                <a:lnTo>
                  <a:pt x="394659" y="8786"/>
                </a:lnTo>
                <a:lnTo>
                  <a:pt x="402288" y="13173"/>
                </a:lnTo>
                <a:lnTo>
                  <a:pt x="403708" y="14327"/>
                </a:lnTo>
                <a:lnTo>
                  <a:pt x="405448" y="15890"/>
                </a:lnTo>
                <a:lnTo>
                  <a:pt x="411309" y="213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3"/>
          <p:cNvSpPr/>
          <p:nvPr/>
        </p:nvSpPr>
        <p:spPr>
          <a:xfrm>
            <a:off x="5358239" y="2896306"/>
            <a:ext cx="306755" cy="210796"/>
          </a:xfrm>
          <a:custGeom>
            <a:avLst/>
            <a:gdLst/>
            <a:ahLst/>
            <a:cxnLst/>
            <a:rect l="0" t="0" r="0" b="0"/>
            <a:pathLst>
              <a:path w="306755" h="210796">
                <a:moveTo>
                  <a:pt x="21004" y="18344"/>
                </a:moveTo>
                <a:lnTo>
                  <a:pt x="27155" y="12193"/>
                </a:lnTo>
                <a:lnTo>
                  <a:pt x="29823" y="11641"/>
                </a:lnTo>
                <a:lnTo>
                  <a:pt x="31646" y="11494"/>
                </a:lnTo>
                <a:lnTo>
                  <a:pt x="33655" y="10602"/>
                </a:lnTo>
                <a:lnTo>
                  <a:pt x="38004" y="7495"/>
                </a:lnTo>
                <a:lnTo>
                  <a:pt x="41069" y="6348"/>
                </a:lnTo>
                <a:lnTo>
                  <a:pt x="48707" y="5075"/>
                </a:lnTo>
                <a:lnTo>
                  <a:pt x="57394" y="4509"/>
                </a:lnTo>
                <a:lnTo>
                  <a:pt x="61933" y="4358"/>
                </a:lnTo>
                <a:lnTo>
                  <a:pt x="67340" y="3463"/>
                </a:lnTo>
                <a:lnTo>
                  <a:pt x="73326" y="2074"/>
                </a:lnTo>
                <a:lnTo>
                  <a:pt x="79698" y="353"/>
                </a:lnTo>
                <a:lnTo>
                  <a:pt x="85534" y="0"/>
                </a:lnTo>
                <a:lnTo>
                  <a:pt x="91011" y="558"/>
                </a:lnTo>
                <a:lnTo>
                  <a:pt x="96251" y="1724"/>
                </a:lnTo>
                <a:lnTo>
                  <a:pt x="102125" y="3295"/>
                </a:lnTo>
                <a:lnTo>
                  <a:pt x="115002" y="7157"/>
                </a:lnTo>
                <a:lnTo>
                  <a:pt x="120975" y="9299"/>
                </a:lnTo>
                <a:lnTo>
                  <a:pt x="126545" y="11520"/>
                </a:lnTo>
                <a:lnTo>
                  <a:pt x="131846" y="13795"/>
                </a:lnTo>
                <a:lnTo>
                  <a:pt x="137761" y="16104"/>
                </a:lnTo>
                <a:lnTo>
                  <a:pt x="150684" y="20788"/>
                </a:lnTo>
                <a:lnTo>
                  <a:pt x="160131" y="25515"/>
                </a:lnTo>
                <a:lnTo>
                  <a:pt x="167770" y="31056"/>
                </a:lnTo>
                <a:lnTo>
                  <a:pt x="172029" y="34756"/>
                </a:lnTo>
                <a:lnTo>
                  <a:pt x="176456" y="38810"/>
                </a:lnTo>
                <a:lnTo>
                  <a:pt x="179408" y="43101"/>
                </a:lnTo>
                <a:lnTo>
                  <a:pt x="181375" y="47548"/>
                </a:lnTo>
                <a:lnTo>
                  <a:pt x="182687" y="52101"/>
                </a:lnTo>
                <a:lnTo>
                  <a:pt x="184355" y="56723"/>
                </a:lnTo>
                <a:lnTo>
                  <a:pt x="186262" y="61393"/>
                </a:lnTo>
                <a:lnTo>
                  <a:pt x="188325" y="66093"/>
                </a:lnTo>
                <a:lnTo>
                  <a:pt x="188908" y="70814"/>
                </a:lnTo>
                <a:lnTo>
                  <a:pt x="188503" y="75549"/>
                </a:lnTo>
                <a:lnTo>
                  <a:pt x="187439" y="80293"/>
                </a:lnTo>
                <a:lnTo>
                  <a:pt x="186729" y="85837"/>
                </a:lnTo>
                <a:lnTo>
                  <a:pt x="186256" y="91914"/>
                </a:lnTo>
                <a:lnTo>
                  <a:pt x="185941" y="98347"/>
                </a:lnTo>
                <a:lnTo>
                  <a:pt x="184937" y="104223"/>
                </a:lnTo>
                <a:lnTo>
                  <a:pt x="183474" y="109728"/>
                </a:lnTo>
                <a:lnTo>
                  <a:pt x="181705" y="114985"/>
                </a:lnTo>
                <a:lnTo>
                  <a:pt x="178938" y="120077"/>
                </a:lnTo>
                <a:lnTo>
                  <a:pt x="175506" y="125060"/>
                </a:lnTo>
                <a:lnTo>
                  <a:pt x="171630" y="129969"/>
                </a:lnTo>
                <a:lnTo>
                  <a:pt x="167459" y="135623"/>
                </a:lnTo>
                <a:lnTo>
                  <a:pt x="158591" y="148255"/>
                </a:lnTo>
                <a:lnTo>
                  <a:pt x="154004" y="154164"/>
                </a:lnTo>
                <a:lnTo>
                  <a:pt x="149358" y="159690"/>
                </a:lnTo>
                <a:lnTo>
                  <a:pt x="144673" y="164962"/>
                </a:lnTo>
                <a:lnTo>
                  <a:pt x="139169" y="170064"/>
                </a:lnTo>
                <a:lnTo>
                  <a:pt x="133118" y="175053"/>
                </a:lnTo>
                <a:lnTo>
                  <a:pt x="126703" y="179967"/>
                </a:lnTo>
                <a:lnTo>
                  <a:pt x="120045" y="184036"/>
                </a:lnTo>
                <a:lnTo>
                  <a:pt x="113225" y="187543"/>
                </a:lnTo>
                <a:lnTo>
                  <a:pt x="100091" y="193556"/>
                </a:lnTo>
                <a:lnTo>
                  <a:pt x="78725" y="203884"/>
                </a:lnTo>
                <a:lnTo>
                  <a:pt x="73772" y="206331"/>
                </a:lnTo>
                <a:lnTo>
                  <a:pt x="68089" y="207962"/>
                </a:lnTo>
                <a:lnTo>
                  <a:pt x="61919" y="209050"/>
                </a:lnTo>
                <a:lnTo>
                  <a:pt x="55425" y="209775"/>
                </a:lnTo>
                <a:lnTo>
                  <a:pt x="46092" y="210580"/>
                </a:lnTo>
                <a:lnTo>
                  <a:pt x="42492" y="210795"/>
                </a:lnTo>
                <a:lnTo>
                  <a:pt x="34258" y="208917"/>
                </a:lnTo>
                <a:lnTo>
                  <a:pt x="26101" y="205437"/>
                </a:lnTo>
                <a:lnTo>
                  <a:pt x="17046" y="199015"/>
                </a:lnTo>
                <a:lnTo>
                  <a:pt x="11837" y="194421"/>
                </a:lnTo>
                <a:lnTo>
                  <a:pt x="6876" y="189734"/>
                </a:lnTo>
                <a:lnTo>
                  <a:pt x="4442" y="187372"/>
                </a:lnTo>
                <a:lnTo>
                  <a:pt x="2819" y="185004"/>
                </a:lnTo>
                <a:lnTo>
                  <a:pt x="1016" y="180257"/>
                </a:lnTo>
                <a:lnTo>
                  <a:pt x="535" y="177086"/>
                </a:lnTo>
                <a:lnTo>
                  <a:pt x="214" y="173384"/>
                </a:lnTo>
                <a:lnTo>
                  <a:pt x="0" y="169329"/>
                </a:lnTo>
                <a:lnTo>
                  <a:pt x="652" y="165832"/>
                </a:lnTo>
                <a:lnTo>
                  <a:pt x="3493" y="159829"/>
                </a:lnTo>
                <a:lnTo>
                  <a:pt x="7400" y="152399"/>
                </a:lnTo>
                <a:lnTo>
                  <a:pt x="9554" y="148195"/>
                </a:lnTo>
                <a:lnTo>
                  <a:pt x="12577" y="145393"/>
                </a:lnTo>
                <a:lnTo>
                  <a:pt x="16180" y="143524"/>
                </a:lnTo>
                <a:lnTo>
                  <a:pt x="20169" y="142278"/>
                </a:lnTo>
                <a:lnTo>
                  <a:pt x="28835" y="136661"/>
                </a:lnTo>
                <a:lnTo>
                  <a:pt x="33369" y="132941"/>
                </a:lnTo>
                <a:lnTo>
                  <a:pt x="37978" y="130460"/>
                </a:lnTo>
                <a:lnTo>
                  <a:pt x="47334" y="127704"/>
                </a:lnTo>
                <a:lnTo>
                  <a:pt x="52845" y="126176"/>
                </a:lnTo>
                <a:lnTo>
                  <a:pt x="65318" y="122361"/>
                </a:lnTo>
                <a:lnTo>
                  <a:pt x="71978" y="121026"/>
                </a:lnTo>
                <a:lnTo>
                  <a:pt x="78800" y="120136"/>
                </a:lnTo>
                <a:lnTo>
                  <a:pt x="85728" y="119543"/>
                </a:lnTo>
                <a:lnTo>
                  <a:pt x="92728" y="119941"/>
                </a:lnTo>
                <a:lnTo>
                  <a:pt x="99777" y="121000"/>
                </a:lnTo>
                <a:lnTo>
                  <a:pt x="106856" y="122500"/>
                </a:lnTo>
                <a:lnTo>
                  <a:pt x="113958" y="123500"/>
                </a:lnTo>
                <a:lnTo>
                  <a:pt x="121073" y="124167"/>
                </a:lnTo>
                <a:lnTo>
                  <a:pt x="128198" y="124611"/>
                </a:lnTo>
                <a:lnTo>
                  <a:pt x="134536" y="125701"/>
                </a:lnTo>
                <a:lnTo>
                  <a:pt x="140348" y="127221"/>
                </a:lnTo>
                <a:lnTo>
                  <a:pt x="145811" y="129029"/>
                </a:lnTo>
                <a:lnTo>
                  <a:pt x="151833" y="130234"/>
                </a:lnTo>
                <a:lnTo>
                  <a:pt x="158230" y="131037"/>
                </a:lnTo>
                <a:lnTo>
                  <a:pt x="164876" y="131573"/>
                </a:lnTo>
                <a:lnTo>
                  <a:pt x="170894" y="132723"/>
                </a:lnTo>
                <a:lnTo>
                  <a:pt x="176493" y="134284"/>
                </a:lnTo>
                <a:lnTo>
                  <a:pt x="200679" y="142493"/>
                </a:lnTo>
                <a:lnTo>
                  <a:pt x="210133" y="144958"/>
                </a:lnTo>
                <a:lnTo>
                  <a:pt x="218567" y="146848"/>
                </a:lnTo>
                <a:lnTo>
                  <a:pt x="224151" y="148463"/>
                </a:lnTo>
                <a:lnTo>
                  <a:pt x="230254" y="150334"/>
                </a:lnTo>
                <a:lnTo>
                  <a:pt x="235910" y="151581"/>
                </a:lnTo>
                <a:lnTo>
                  <a:pt x="241269" y="152412"/>
                </a:lnTo>
                <a:lnTo>
                  <a:pt x="246429" y="152966"/>
                </a:lnTo>
                <a:lnTo>
                  <a:pt x="252249" y="153336"/>
                </a:lnTo>
                <a:lnTo>
                  <a:pt x="258512" y="153582"/>
                </a:lnTo>
                <a:lnTo>
                  <a:pt x="276585" y="153929"/>
                </a:lnTo>
                <a:lnTo>
                  <a:pt x="306754" y="1540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4"/>
          <p:cNvSpPr/>
          <p:nvPr/>
        </p:nvSpPr>
        <p:spPr>
          <a:xfrm>
            <a:off x="6222206" y="2786062"/>
            <a:ext cx="371476" cy="21432"/>
          </a:xfrm>
          <a:custGeom>
            <a:avLst/>
            <a:gdLst/>
            <a:ahLst/>
            <a:cxnLst/>
            <a:rect l="0" t="0" r="0" b="0"/>
            <a:pathLst>
              <a:path w="371476" h="21432">
                <a:moveTo>
                  <a:pt x="0" y="21431"/>
                </a:moveTo>
                <a:lnTo>
                  <a:pt x="22944" y="21431"/>
                </a:lnTo>
                <a:lnTo>
                  <a:pt x="26408" y="20638"/>
                </a:lnTo>
                <a:lnTo>
                  <a:pt x="30305" y="19315"/>
                </a:lnTo>
                <a:lnTo>
                  <a:pt x="34491" y="17639"/>
                </a:lnTo>
                <a:lnTo>
                  <a:pt x="39663" y="16522"/>
                </a:lnTo>
                <a:lnTo>
                  <a:pt x="45492" y="15777"/>
                </a:lnTo>
                <a:lnTo>
                  <a:pt x="51759" y="15280"/>
                </a:lnTo>
                <a:lnTo>
                  <a:pt x="58318" y="14950"/>
                </a:lnTo>
                <a:lnTo>
                  <a:pt x="71957" y="14582"/>
                </a:lnTo>
                <a:lnTo>
                  <a:pt x="78927" y="13690"/>
                </a:lnTo>
                <a:lnTo>
                  <a:pt x="85956" y="12302"/>
                </a:lnTo>
                <a:lnTo>
                  <a:pt x="93022" y="10582"/>
                </a:lnTo>
                <a:lnTo>
                  <a:pt x="100909" y="9436"/>
                </a:lnTo>
                <a:lnTo>
                  <a:pt x="109341" y="8672"/>
                </a:lnTo>
                <a:lnTo>
                  <a:pt x="118138" y="8162"/>
                </a:lnTo>
                <a:lnTo>
                  <a:pt x="138495" y="7597"/>
                </a:lnTo>
                <a:lnTo>
                  <a:pt x="149480" y="7446"/>
                </a:lnTo>
                <a:lnTo>
                  <a:pt x="159185" y="6551"/>
                </a:lnTo>
                <a:lnTo>
                  <a:pt x="168036" y="5161"/>
                </a:lnTo>
                <a:lnTo>
                  <a:pt x="176318" y="3441"/>
                </a:lnTo>
                <a:lnTo>
                  <a:pt x="185013" y="2294"/>
                </a:lnTo>
                <a:lnTo>
                  <a:pt x="193986" y="1529"/>
                </a:lnTo>
                <a:lnTo>
                  <a:pt x="203143" y="1020"/>
                </a:lnTo>
                <a:lnTo>
                  <a:pt x="221783" y="453"/>
                </a:lnTo>
                <a:lnTo>
                  <a:pt x="270864" y="40"/>
                </a:lnTo>
                <a:lnTo>
                  <a:pt x="353686" y="0"/>
                </a:lnTo>
                <a:lnTo>
                  <a:pt x="358028" y="794"/>
                </a:lnTo>
                <a:lnTo>
                  <a:pt x="361716" y="2117"/>
                </a:lnTo>
                <a:lnTo>
                  <a:pt x="371475" y="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5"/>
          <p:cNvSpPr/>
          <p:nvPr/>
        </p:nvSpPr>
        <p:spPr>
          <a:xfrm>
            <a:off x="6315075" y="2907603"/>
            <a:ext cx="250032" cy="185641"/>
          </a:xfrm>
          <a:custGeom>
            <a:avLst/>
            <a:gdLst/>
            <a:ahLst/>
            <a:cxnLst/>
            <a:rect l="0" t="0" r="0" b="0"/>
            <a:pathLst>
              <a:path w="250032" h="185641">
                <a:moveTo>
                  <a:pt x="0" y="28478"/>
                </a:moveTo>
                <a:lnTo>
                  <a:pt x="17000" y="11478"/>
                </a:lnTo>
                <a:lnTo>
                  <a:pt x="20064" y="10001"/>
                </a:lnTo>
                <a:lnTo>
                  <a:pt x="27702" y="8360"/>
                </a:lnTo>
                <a:lnTo>
                  <a:pt x="31962" y="7128"/>
                </a:lnTo>
                <a:lnTo>
                  <a:pt x="36389" y="5513"/>
                </a:lnTo>
                <a:lnTo>
                  <a:pt x="40928" y="3643"/>
                </a:lnTo>
                <a:lnTo>
                  <a:pt x="46335" y="2396"/>
                </a:lnTo>
                <a:lnTo>
                  <a:pt x="52322" y="1565"/>
                </a:lnTo>
                <a:lnTo>
                  <a:pt x="58693" y="1011"/>
                </a:lnTo>
                <a:lnTo>
                  <a:pt x="64529" y="642"/>
                </a:lnTo>
                <a:lnTo>
                  <a:pt x="75246" y="231"/>
                </a:lnTo>
                <a:lnTo>
                  <a:pt x="93997" y="0"/>
                </a:lnTo>
                <a:lnTo>
                  <a:pt x="100765" y="761"/>
                </a:lnTo>
                <a:lnTo>
                  <a:pt x="107658" y="2063"/>
                </a:lnTo>
                <a:lnTo>
                  <a:pt x="114634" y="3724"/>
                </a:lnTo>
                <a:lnTo>
                  <a:pt x="120872" y="4832"/>
                </a:lnTo>
                <a:lnTo>
                  <a:pt x="126619" y="5570"/>
                </a:lnTo>
                <a:lnTo>
                  <a:pt x="132038" y="6062"/>
                </a:lnTo>
                <a:lnTo>
                  <a:pt x="137237" y="7184"/>
                </a:lnTo>
                <a:lnTo>
                  <a:pt x="142292" y="8726"/>
                </a:lnTo>
                <a:lnTo>
                  <a:pt x="147249" y="10547"/>
                </a:lnTo>
                <a:lnTo>
                  <a:pt x="152140" y="12555"/>
                </a:lnTo>
                <a:lnTo>
                  <a:pt x="156989" y="14688"/>
                </a:lnTo>
                <a:lnTo>
                  <a:pt x="161809" y="16903"/>
                </a:lnTo>
                <a:lnTo>
                  <a:pt x="165817" y="19968"/>
                </a:lnTo>
                <a:lnTo>
                  <a:pt x="169281" y="23598"/>
                </a:lnTo>
                <a:lnTo>
                  <a:pt x="172385" y="27606"/>
                </a:lnTo>
                <a:lnTo>
                  <a:pt x="175248" y="31072"/>
                </a:lnTo>
                <a:lnTo>
                  <a:pt x="177951" y="34176"/>
                </a:lnTo>
                <a:lnTo>
                  <a:pt x="180547" y="37039"/>
                </a:lnTo>
                <a:lnTo>
                  <a:pt x="182277" y="40535"/>
                </a:lnTo>
                <a:lnTo>
                  <a:pt x="183430" y="44454"/>
                </a:lnTo>
                <a:lnTo>
                  <a:pt x="184199" y="48653"/>
                </a:lnTo>
                <a:lnTo>
                  <a:pt x="184712" y="52247"/>
                </a:lnTo>
                <a:lnTo>
                  <a:pt x="185054" y="55436"/>
                </a:lnTo>
                <a:lnTo>
                  <a:pt x="185281" y="58357"/>
                </a:lnTo>
                <a:lnTo>
                  <a:pt x="185434" y="61891"/>
                </a:lnTo>
                <a:lnTo>
                  <a:pt x="185602" y="70051"/>
                </a:lnTo>
                <a:lnTo>
                  <a:pt x="184853" y="75243"/>
                </a:lnTo>
                <a:lnTo>
                  <a:pt x="183560" y="81086"/>
                </a:lnTo>
                <a:lnTo>
                  <a:pt x="181905" y="87363"/>
                </a:lnTo>
                <a:lnTo>
                  <a:pt x="180007" y="93134"/>
                </a:lnTo>
                <a:lnTo>
                  <a:pt x="177948" y="98569"/>
                </a:lnTo>
                <a:lnTo>
                  <a:pt x="175782" y="103781"/>
                </a:lnTo>
                <a:lnTo>
                  <a:pt x="171956" y="108048"/>
                </a:lnTo>
                <a:lnTo>
                  <a:pt x="167025" y="111687"/>
                </a:lnTo>
                <a:lnTo>
                  <a:pt x="161356" y="114907"/>
                </a:lnTo>
                <a:lnTo>
                  <a:pt x="156783" y="118641"/>
                </a:lnTo>
                <a:lnTo>
                  <a:pt x="152941" y="122718"/>
                </a:lnTo>
                <a:lnTo>
                  <a:pt x="149585" y="127023"/>
                </a:lnTo>
                <a:lnTo>
                  <a:pt x="144967" y="130687"/>
                </a:lnTo>
                <a:lnTo>
                  <a:pt x="139507" y="133924"/>
                </a:lnTo>
                <a:lnTo>
                  <a:pt x="102615" y="152203"/>
                </a:lnTo>
                <a:lnTo>
                  <a:pt x="96985" y="154617"/>
                </a:lnTo>
                <a:lnTo>
                  <a:pt x="90850" y="157021"/>
                </a:lnTo>
                <a:lnTo>
                  <a:pt x="84379" y="159417"/>
                </a:lnTo>
                <a:lnTo>
                  <a:pt x="78477" y="161014"/>
                </a:lnTo>
                <a:lnTo>
                  <a:pt x="72956" y="162079"/>
                </a:lnTo>
                <a:lnTo>
                  <a:pt x="67687" y="162789"/>
                </a:lnTo>
                <a:lnTo>
                  <a:pt x="62587" y="163262"/>
                </a:lnTo>
                <a:lnTo>
                  <a:pt x="57599" y="163578"/>
                </a:lnTo>
                <a:lnTo>
                  <a:pt x="48618" y="163929"/>
                </a:lnTo>
                <a:lnTo>
                  <a:pt x="41981" y="164084"/>
                </a:lnTo>
                <a:lnTo>
                  <a:pt x="29990" y="164172"/>
                </a:lnTo>
                <a:lnTo>
                  <a:pt x="26342" y="163391"/>
                </a:lnTo>
                <a:lnTo>
                  <a:pt x="20174" y="160406"/>
                </a:lnTo>
                <a:lnTo>
                  <a:pt x="14787" y="156433"/>
                </a:lnTo>
                <a:lnTo>
                  <a:pt x="12239" y="154263"/>
                </a:lnTo>
                <a:lnTo>
                  <a:pt x="10541" y="152022"/>
                </a:lnTo>
                <a:lnTo>
                  <a:pt x="8653" y="147415"/>
                </a:lnTo>
                <a:lnTo>
                  <a:pt x="7591" y="144152"/>
                </a:lnTo>
                <a:lnTo>
                  <a:pt x="7276" y="139392"/>
                </a:lnTo>
                <a:lnTo>
                  <a:pt x="7182" y="132955"/>
                </a:lnTo>
                <a:lnTo>
                  <a:pt x="7963" y="131467"/>
                </a:lnTo>
                <a:lnTo>
                  <a:pt x="9278" y="130475"/>
                </a:lnTo>
                <a:lnTo>
                  <a:pt x="10947" y="129813"/>
                </a:lnTo>
                <a:lnTo>
                  <a:pt x="17036" y="129078"/>
                </a:lnTo>
                <a:lnTo>
                  <a:pt x="20882" y="128882"/>
                </a:lnTo>
                <a:lnTo>
                  <a:pt x="29389" y="128664"/>
                </a:lnTo>
                <a:lnTo>
                  <a:pt x="75515" y="128493"/>
                </a:lnTo>
                <a:lnTo>
                  <a:pt x="81299" y="129286"/>
                </a:lnTo>
                <a:lnTo>
                  <a:pt x="87537" y="130608"/>
                </a:lnTo>
                <a:lnTo>
                  <a:pt x="94076" y="132284"/>
                </a:lnTo>
                <a:lnTo>
                  <a:pt x="100817" y="134194"/>
                </a:lnTo>
                <a:lnTo>
                  <a:pt x="114658" y="138434"/>
                </a:lnTo>
                <a:lnTo>
                  <a:pt x="135837" y="145283"/>
                </a:lnTo>
                <a:lnTo>
                  <a:pt x="142152" y="147623"/>
                </a:lnTo>
                <a:lnTo>
                  <a:pt x="147949" y="149977"/>
                </a:lnTo>
                <a:lnTo>
                  <a:pt x="153401" y="152340"/>
                </a:lnTo>
                <a:lnTo>
                  <a:pt x="163693" y="157082"/>
                </a:lnTo>
                <a:lnTo>
                  <a:pt x="188038" y="168974"/>
                </a:lnTo>
                <a:lnTo>
                  <a:pt x="197608" y="173735"/>
                </a:lnTo>
                <a:lnTo>
                  <a:pt x="205036" y="176380"/>
                </a:lnTo>
                <a:lnTo>
                  <a:pt x="208128" y="177086"/>
                </a:lnTo>
                <a:lnTo>
                  <a:pt x="213680" y="179986"/>
                </a:lnTo>
                <a:lnTo>
                  <a:pt x="216272" y="181871"/>
                </a:lnTo>
                <a:lnTo>
                  <a:pt x="223385" y="183965"/>
                </a:lnTo>
                <a:lnTo>
                  <a:pt x="231044" y="184896"/>
                </a:lnTo>
                <a:lnTo>
                  <a:pt x="237094" y="185309"/>
                </a:lnTo>
                <a:lnTo>
                  <a:pt x="242429" y="185493"/>
                </a:lnTo>
                <a:lnTo>
                  <a:pt x="250031" y="1856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6"/>
          <p:cNvSpPr/>
          <p:nvPr/>
        </p:nvSpPr>
        <p:spPr>
          <a:xfrm>
            <a:off x="1421701" y="3314700"/>
            <a:ext cx="249937" cy="228601"/>
          </a:xfrm>
          <a:custGeom>
            <a:avLst/>
            <a:gdLst/>
            <a:ahLst/>
            <a:cxnLst/>
            <a:rect l="0" t="0" r="0" b="0"/>
            <a:pathLst>
              <a:path w="249937" h="228601">
                <a:moveTo>
                  <a:pt x="14192" y="0"/>
                </a:moveTo>
                <a:lnTo>
                  <a:pt x="0" y="0"/>
                </a:lnTo>
                <a:lnTo>
                  <a:pt x="6064" y="6150"/>
                </a:lnTo>
                <a:lnTo>
                  <a:pt x="8727" y="6702"/>
                </a:lnTo>
                <a:lnTo>
                  <a:pt x="10549" y="6849"/>
                </a:lnTo>
                <a:lnTo>
                  <a:pt x="16806" y="9129"/>
                </a:lnTo>
                <a:lnTo>
                  <a:pt x="20698" y="10848"/>
                </a:lnTo>
                <a:lnTo>
                  <a:pt x="24879" y="11995"/>
                </a:lnTo>
                <a:lnTo>
                  <a:pt x="29254" y="12759"/>
                </a:lnTo>
                <a:lnTo>
                  <a:pt x="33759" y="13268"/>
                </a:lnTo>
                <a:lnTo>
                  <a:pt x="38349" y="14402"/>
                </a:lnTo>
                <a:lnTo>
                  <a:pt x="42997" y="15951"/>
                </a:lnTo>
                <a:lnTo>
                  <a:pt x="47683" y="17777"/>
                </a:lnTo>
                <a:lnTo>
                  <a:pt x="51601" y="20583"/>
                </a:lnTo>
                <a:lnTo>
                  <a:pt x="55006" y="24041"/>
                </a:lnTo>
                <a:lnTo>
                  <a:pt x="58070" y="27933"/>
                </a:lnTo>
                <a:lnTo>
                  <a:pt x="65708" y="34375"/>
                </a:lnTo>
                <a:lnTo>
                  <a:pt x="87339" y="48770"/>
                </a:lnTo>
                <a:lnTo>
                  <a:pt x="93119" y="53151"/>
                </a:lnTo>
                <a:lnTo>
                  <a:pt x="98560" y="57659"/>
                </a:lnTo>
                <a:lnTo>
                  <a:pt x="103775" y="62252"/>
                </a:lnTo>
                <a:lnTo>
                  <a:pt x="109633" y="66107"/>
                </a:lnTo>
                <a:lnTo>
                  <a:pt x="115919" y="69471"/>
                </a:lnTo>
                <a:lnTo>
                  <a:pt x="122492" y="72508"/>
                </a:lnTo>
                <a:lnTo>
                  <a:pt x="128461" y="76120"/>
                </a:lnTo>
                <a:lnTo>
                  <a:pt x="134027" y="80115"/>
                </a:lnTo>
                <a:lnTo>
                  <a:pt x="139326" y="84366"/>
                </a:lnTo>
                <a:lnTo>
                  <a:pt x="144446" y="88788"/>
                </a:lnTo>
                <a:lnTo>
                  <a:pt x="149447" y="93323"/>
                </a:lnTo>
                <a:lnTo>
                  <a:pt x="154368" y="97934"/>
                </a:lnTo>
                <a:lnTo>
                  <a:pt x="159237" y="101802"/>
                </a:lnTo>
                <a:lnTo>
                  <a:pt x="164070" y="105174"/>
                </a:lnTo>
                <a:lnTo>
                  <a:pt x="168879" y="108216"/>
                </a:lnTo>
                <a:lnTo>
                  <a:pt x="172879" y="111831"/>
                </a:lnTo>
                <a:lnTo>
                  <a:pt x="176340" y="115829"/>
                </a:lnTo>
                <a:lnTo>
                  <a:pt x="179441" y="120082"/>
                </a:lnTo>
                <a:lnTo>
                  <a:pt x="183096" y="124504"/>
                </a:lnTo>
                <a:lnTo>
                  <a:pt x="187119" y="129040"/>
                </a:lnTo>
                <a:lnTo>
                  <a:pt x="195030" y="137520"/>
                </a:lnTo>
                <a:lnTo>
                  <a:pt x="204740" y="147550"/>
                </a:lnTo>
                <a:lnTo>
                  <a:pt x="222651" y="165578"/>
                </a:lnTo>
                <a:lnTo>
                  <a:pt x="224602" y="169123"/>
                </a:lnTo>
                <a:lnTo>
                  <a:pt x="225903" y="173073"/>
                </a:lnTo>
                <a:lnTo>
                  <a:pt x="226770" y="177294"/>
                </a:lnTo>
                <a:lnTo>
                  <a:pt x="229851" y="184101"/>
                </a:lnTo>
                <a:lnTo>
                  <a:pt x="233865" y="189772"/>
                </a:lnTo>
                <a:lnTo>
                  <a:pt x="238296" y="194939"/>
                </a:lnTo>
                <a:lnTo>
                  <a:pt x="239795" y="197428"/>
                </a:lnTo>
                <a:lnTo>
                  <a:pt x="241460" y="202310"/>
                </a:lnTo>
                <a:lnTo>
                  <a:pt x="244317" y="207126"/>
                </a:lnTo>
                <a:lnTo>
                  <a:pt x="246190" y="209521"/>
                </a:lnTo>
                <a:lnTo>
                  <a:pt x="248271" y="214299"/>
                </a:lnTo>
                <a:lnTo>
                  <a:pt x="249196" y="219069"/>
                </a:lnTo>
                <a:lnTo>
                  <a:pt x="249717" y="225423"/>
                </a:lnTo>
                <a:lnTo>
                  <a:pt x="249936" y="2286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7"/>
          <p:cNvSpPr/>
          <p:nvPr/>
        </p:nvSpPr>
        <p:spPr>
          <a:xfrm>
            <a:off x="1443037" y="3286125"/>
            <a:ext cx="228601" cy="257176"/>
          </a:xfrm>
          <a:custGeom>
            <a:avLst/>
            <a:gdLst/>
            <a:ahLst/>
            <a:cxnLst/>
            <a:rect l="0" t="0" r="0" b="0"/>
            <a:pathLst>
              <a:path w="228601" h="257176">
                <a:moveTo>
                  <a:pt x="228600" y="0"/>
                </a:moveTo>
                <a:lnTo>
                  <a:pt x="224808" y="3792"/>
                </a:lnTo>
                <a:lnTo>
                  <a:pt x="223691" y="5703"/>
                </a:lnTo>
                <a:lnTo>
                  <a:pt x="221324" y="12184"/>
                </a:lnTo>
                <a:lnTo>
                  <a:pt x="215949" y="19926"/>
                </a:lnTo>
                <a:lnTo>
                  <a:pt x="211600" y="27641"/>
                </a:lnTo>
                <a:lnTo>
                  <a:pt x="208536" y="31921"/>
                </a:lnTo>
                <a:lnTo>
                  <a:pt x="204905" y="36362"/>
                </a:lnTo>
                <a:lnTo>
                  <a:pt x="200897" y="40910"/>
                </a:lnTo>
                <a:lnTo>
                  <a:pt x="192211" y="50196"/>
                </a:lnTo>
                <a:lnTo>
                  <a:pt x="173699" y="69093"/>
                </a:lnTo>
                <a:lnTo>
                  <a:pt x="168980" y="74637"/>
                </a:lnTo>
                <a:lnTo>
                  <a:pt x="164247" y="80714"/>
                </a:lnTo>
                <a:lnTo>
                  <a:pt x="159505" y="87147"/>
                </a:lnTo>
                <a:lnTo>
                  <a:pt x="154755" y="93023"/>
                </a:lnTo>
                <a:lnTo>
                  <a:pt x="150001" y="98528"/>
                </a:lnTo>
                <a:lnTo>
                  <a:pt x="145245" y="103785"/>
                </a:lnTo>
                <a:lnTo>
                  <a:pt x="135726" y="113860"/>
                </a:lnTo>
                <a:lnTo>
                  <a:pt x="130965" y="118769"/>
                </a:lnTo>
                <a:lnTo>
                  <a:pt x="126204" y="124423"/>
                </a:lnTo>
                <a:lnTo>
                  <a:pt x="121442" y="130573"/>
                </a:lnTo>
                <a:lnTo>
                  <a:pt x="116680" y="137055"/>
                </a:lnTo>
                <a:lnTo>
                  <a:pt x="111918" y="142964"/>
                </a:lnTo>
                <a:lnTo>
                  <a:pt x="107156" y="148490"/>
                </a:lnTo>
                <a:lnTo>
                  <a:pt x="102393" y="153762"/>
                </a:lnTo>
                <a:lnTo>
                  <a:pt x="96837" y="158864"/>
                </a:lnTo>
                <a:lnTo>
                  <a:pt x="90752" y="163853"/>
                </a:lnTo>
                <a:lnTo>
                  <a:pt x="84314" y="168766"/>
                </a:lnTo>
                <a:lnTo>
                  <a:pt x="78434" y="173630"/>
                </a:lnTo>
                <a:lnTo>
                  <a:pt x="72927" y="178459"/>
                </a:lnTo>
                <a:lnTo>
                  <a:pt x="67668" y="183266"/>
                </a:lnTo>
                <a:lnTo>
                  <a:pt x="57591" y="192841"/>
                </a:lnTo>
                <a:lnTo>
                  <a:pt x="52682" y="197617"/>
                </a:lnTo>
                <a:lnTo>
                  <a:pt x="47821" y="201595"/>
                </a:lnTo>
                <a:lnTo>
                  <a:pt x="42993" y="205040"/>
                </a:lnTo>
                <a:lnTo>
                  <a:pt x="38187" y="208131"/>
                </a:lnTo>
                <a:lnTo>
                  <a:pt x="34189" y="211779"/>
                </a:lnTo>
                <a:lnTo>
                  <a:pt x="30730" y="215798"/>
                </a:lnTo>
                <a:lnTo>
                  <a:pt x="25564" y="223704"/>
                </a:lnTo>
                <a:lnTo>
                  <a:pt x="23268" y="229863"/>
                </a:lnTo>
                <a:lnTo>
                  <a:pt x="20131" y="235247"/>
                </a:lnTo>
                <a:lnTo>
                  <a:pt x="13902" y="242740"/>
                </a:lnTo>
                <a:lnTo>
                  <a:pt x="11649" y="245171"/>
                </a:lnTo>
                <a:lnTo>
                  <a:pt x="9354" y="246791"/>
                </a:lnTo>
                <a:lnTo>
                  <a:pt x="4686" y="248591"/>
                </a:lnTo>
                <a:lnTo>
                  <a:pt x="3124" y="249864"/>
                </a:lnTo>
                <a:lnTo>
                  <a:pt x="2083" y="251507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08"/>
          <p:cNvSpPr/>
          <p:nvPr/>
        </p:nvSpPr>
        <p:spPr>
          <a:xfrm>
            <a:off x="1864821" y="3236205"/>
            <a:ext cx="321167" cy="228514"/>
          </a:xfrm>
          <a:custGeom>
            <a:avLst/>
            <a:gdLst/>
            <a:ahLst/>
            <a:cxnLst/>
            <a:rect l="0" t="0" r="0" b="0"/>
            <a:pathLst>
              <a:path w="321167" h="228514">
                <a:moveTo>
                  <a:pt x="321166" y="7057"/>
                </a:moveTo>
                <a:lnTo>
                  <a:pt x="321166" y="3265"/>
                </a:lnTo>
                <a:lnTo>
                  <a:pt x="320372" y="2147"/>
                </a:lnTo>
                <a:lnTo>
                  <a:pt x="319049" y="1403"/>
                </a:lnTo>
                <a:lnTo>
                  <a:pt x="314316" y="0"/>
                </a:lnTo>
                <a:lnTo>
                  <a:pt x="314109" y="3731"/>
                </a:lnTo>
                <a:lnTo>
                  <a:pt x="312493" y="4840"/>
                </a:lnTo>
                <a:lnTo>
                  <a:pt x="306463" y="6072"/>
                </a:lnTo>
                <a:lnTo>
                  <a:pt x="297936" y="6765"/>
                </a:lnTo>
                <a:lnTo>
                  <a:pt x="295361" y="7656"/>
                </a:lnTo>
                <a:lnTo>
                  <a:pt x="290382" y="10763"/>
                </a:lnTo>
                <a:lnTo>
                  <a:pt x="283407" y="12673"/>
                </a:lnTo>
                <a:lnTo>
                  <a:pt x="275016" y="14315"/>
                </a:lnTo>
                <a:lnTo>
                  <a:pt x="265994" y="17691"/>
                </a:lnTo>
                <a:lnTo>
                  <a:pt x="256693" y="21837"/>
                </a:lnTo>
                <a:lnTo>
                  <a:pt x="242532" y="28634"/>
                </a:lnTo>
                <a:lnTo>
                  <a:pt x="237787" y="30967"/>
                </a:lnTo>
                <a:lnTo>
                  <a:pt x="232242" y="33315"/>
                </a:lnTo>
                <a:lnTo>
                  <a:pt x="226165" y="35675"/>
                </a:lnTo>
                <a:lnTo>
                  <a:pt x="219732" y="38042"/>
                </a:lnTo>
                <a:lnTo>
                  <a:pt x="213856" y="40414"/>
                </a:lnTo>
                <a:lnTo>
                  <a:pt x="208351" y="42789"/>
                </a:lnTo>
                <a:lnTo>
                  <a:pt x="203093" y="45166"/>
                </a:lnTo>
                <a:lnTo>
                  <a:pt x="197207" y="47544"/>
                </a:lnTo>
                <a:lnTo>
                  <a:pt x="184317" y="52303"/>
                </a:lnTo>
                <a:lnTo>
                  <a:pt x="178340" y="54684"/>
                </a:lnTo>
                <a:lnTo>
                  <a:pt x="172767" y="57064"/>
                </a:lnTo>
                <a:lnTo>
                  <a:pt x="162342" y="61827"/>
                </a:lnTo>
                <a:lnTo>
                  <a:pt x="152417" y="66589"/>
                </a:lnTo>
                <a:lnTo>
                  <a:pt x="146754" y="68970"/>
                </a:lnTo>
                <a:lnTo>
                  <a:pt x="140598" y="71351"/>
                </a:lnTo>
                <a:lnTo>
                  <a:pt x="127407" y="76113"/>
                </a:lnTo>
                <a:lnTo>
                  <a:pt x="113607" y="80876"/>
                </a:lnTo>
                <a:lnTo>
                  <a:pt x="107387" y="83257"/>
                </a:lnTo>
                <a:lnTo>
                  <a:pt x="101653" y="85638"/>
                </a:lnTo>
                <a:lnTo>
                  <a:pt x="96243" y="88020"/>
                </a:lnTo>
                <a:lnTo>
                  <a:pt x="85998" y="92782"/>
                </a:lnTo>
                <a:lnTo>
                  <a:pt x="66486" y="102307"/>
                </a:lnTo>
                <a:lnTo>
                  <a:pt x="59015" y="107070"/>
                </a:lnTo>
                <a:lnTo>
                  <a:pt x="55911" y="109451"/>
                </a:lnTo>
                <a:lnTo>
                  <a:pt x="52254" y="111038"/>
                </a:lnTo>
                <a:lnTo>
                  <a:pt x="43958" y="112802"/>
                </a:lnTo>
                <a:lnTo>
                  <a:pt x="37096" y="115703"/>
                </a:lnTo>
                <a:lnTo>
                  <a:pt x="31400" y="118844"/>
                </a:lnTo>
                <a:lnTo>
                  <a:pt x="26223" y="120240"/>
                </a:lnTo>
                <a:lnTo>
                  <a:pt x="17225" y="121136"/>
                </a:lnTo>
                <a:lnTo>
                  <a:pt x="7338" y="121353"/>
                </a:lnTo>
                <a:lnTo>
                  <a:pt x="0" y="121357"/>
                </a:lnTo>
                <a:lnTo>
                  <a:pt x="5875" y="127508"/>
                </a:lnTo>
                <a:lnTo>
                  <a:pt x="8528" y="128060"/>
                </a:lnTo>
                <a:lnTo>
                  <a:pt x="10347" y="128207"/>
                </a:lnTo>
                <a:lnTo>
                  <a:pt x="12353" y="129098"/>
                </a:lnTo>
                <a:lnTo>
                  <a:pt x="18970" y="133352"/>
                </a:lnTo>
                <a:lnTo>
                  <a:pt x="23609" y="134626"/>
                </a:lnTo>
                <a:lnTo>
                  <a:pt x="30683" y="135343"/>
                </a:lnTo>
                <a:lnTo>
                  <a:pt x="37546" y="137627"/>
                </a:lnTo>
                <a:lnTo>
                  <a:pt x="45887" y="140494"/>
                </a:lnTo>
                <a:lnTo>
                  <a:pt x="54887" y="141769"/>
                </a:lnTo>
                <a:lnTo>
                  <a:pt x="64178" y="144452"/>
                </a:lnTo>
                <a:lnTo>
                  <a:pt x="68878" y="146279"/>
                </a:lnTo>
                <a:lnTo>
                  <a:pt x="80450" y="150425"/>
                </a:lnTo>
                <a:lnTo>
                  <a:pt x="86870" y="152642"/>
                </a:lnTo>
                <a:lnTo>
                  <a:pt x="92738" y="154120"/>
                </a:lnTo>
                <a:lnTo>
                  <a:pt x="98237" y="155105"/>
                </a:lnTo>
                <a:lnTo>
                  <a:pt x="103490" y="155762"/>
                </a:lnTo>
                <a:lnTo>
                  <a:pt x="109374" y="156994"/>
                </a:lnTo>
                <a:lnTo>
                  <a:pt x="115677" y="158609"/>
                </a:lnTo>
                <a:lnTo>
                  <a:pt x="122261" y="160479"/>
                </a:lnTo>
                <a:lnTo>
                  <a:pt x="135927" y="164674"/>
                </a:lnTo>
                <a:lnTo>
                  <a:pt x="142904" y="166904"/>
                </a:lnTo>
                <a:lnTo>
                  <a:pt x="149937" y="169978"/>
                </a:lnTo>
                <a:lnTo>
                  <a:pt x="157007" y="173615"/>
                </a:lnTo>
                <a:lnTo>
                  <a:pt x="164102" y="177627"/>
                </a:lnTo>
                <a:lnTo>
                  <a:pt x="170419" y="180301"/>
                </a:lnTo>
                <a:lnTo>
                  <a:pt x="176218" y="182085"/>
                </a:lnTo>
                <a:lnTo>
                  <a:pt x="181671" y="183273"/>
                </a:lnTo>
                <a:lnTo>
                  <a:pt x="187688" y="185653"/>
                </a:lnTo>
                <a:lnTo>
                  <a:pt x="194081" y="188828"/>
                </a:lnTo>
                <a:lnTo>
                  <a:pt x="200724" y="192531"/>
                </a:lnTo>
                <a:lnTo>
                  <a:pt x="206740" y="195000"/>
                </a:lnTo>
                <a:lnTo>
                  <a:pt x="212338" y="196646"/>
                </a:lnTo>
                <a:lnTo>
                  <a:pt x="217658" y="197743"/>
                </a:lnTo>
                <a:lnTo>
                  <a:pt x="222792" y="199269"/>
                </a:lnTo>
                <a:lnTo>
                  <a:pt x="232730" y="203080"/>
                </a:lnTo>
                <a:lnTo>
                  <a:pt x="240321" y="207420"/>
                </a:lnTo>
                <a:lnTo>
                  <a:pt x="243457" y="209689"/>
                </a:lnTo>
                <a:lnTo>
                  <a:pt x="251175" y="212209"/>
                </a:lnTo>
                <a:lnTo>
                  <a:pt x="259896" y="214123"/>
                </a:lnTo>
                <a:lnTo>
                  <a:pt x="269064" y="217620"/>
                </a:lnTo>
                <a:lnTo>
                  <a:pt x="276314" y="219703"/>
                </a:lnTo>
                <a:lnTo>
                  <a:pt x="284858" y="220876"/>
                </a:lnTo>
                <a:lnTo>
                  <a:pt x="287436" y="221040"/>
                </a:lnTo>
                <a:lnTo>
                  <a:pt x="289154" y="221944"/>
                </a:lnTo>
                <a:lnTo>
                  <a:pt x="290300" y="223340"/>
                </a:lnTo>
                <a:lnTo>
                  <a:pt x="291063" y="225064"/>
                </a:lnTo>
                <a:lnTo>
                  <a:pt x="292366" y="226214"/>
                </a:lnTo>
                <a:lnTo>
                  <a:pt x="294029" y="226980"/>
                </a:lnTo>
                <a:lnTo>
                  <a:pt x="299735" y="2285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09"/>
          <p:cNvSpPr/>
          <p:nvPr/>
        </p:nvSpPr>
        <p:spPr>
          <a:xfrm>
            <a:off x="2346840" y="3300412"/>
            <a:ext cx="239198" cy="7145"/>
          </a:xfrm>
          <a:custGeom>
            <a:avLst/>
            <a:gdLst/>
            <a:ahLst/>
            <a:cxnLst/>
            <a:rect l="0" t="0" r="0" b="0"/>
            <a:pathLst>
              <a:path w="239198" h="7145">
                <a:moveTo>
                  <a:pt x="10597" y="0"/>
                </a:moveTo>
                <a:lnTo>
                  <a:pt x="0" y="0"/>
                </a:lnTo>
                <a:lnTo>
                  <a:pt x="26602" y="0"/>
                </a:lnTo>
                <a:lnTo>
                  <a:pt x="29999" y="794"/>
                </a:lnTo>
                <a:lnTo>
                  <a:pt x="33850" y="2117"/>
                </a:lnTo>
                <a:lnTo>
                  <a:pt x="38005" y="3792"/>
                </a:lnTo>
                <a:lnTo>
                  <a:pt x="42363" y="4909"/>
                </a:lnTo>
                <a:lnTo>
                  <a:pt x="46856" y="5654"/>
                </a:lnTo>
                <a:lnTo>
                  <a:pt x="51438" y="6151"/>
                </a:lnTo>
                <a:lnTo>
                  <a:pt x="56081" y="6482"/>
                </a:lnTo>
                <a:lnTo>
                  <a:pt x="60763" y="6703"/>
                </a:lnTo>
                <a:lnTo>
                  <a:pt x="70199" y="6948"/>
                </a:lnTo>
                <a:lnTo>
                  <a:pt x="239197" y="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10"/>
          <p:cNvSpPr/>
          <p:nvPr/>
        </p:nvSpPr>
        <p:spPr>
          <a:xfrm>
            <a:off x="2750343" y="3164681"/>
            <a:ext cx="42864" cy="300038"/>
          </a:xfrm>
          <a:custGeom>
            <a:avLst/>
            <a:gdLst/>
            <a:ahLst/>
            <a:cxnLst/>
            <a:rect l="0" t="0" r="0" b="0"/>
            <a:pathLst>
              <a:path w="42864" h="300038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482" y="5703"/>
                </a:lnTo>
                <a:lnTo>
                  <a:pt x="6850" y="9943"/>
                </a:lnTo>
                <a:lnTo>
                  <a:pt x="7742" y="12185"/>
                </a:lnTo>
                <a:lnTo>
                  <a:pt x="9130" y="14473"/>
                </a:lnTo>
                <a:lnTo>
                  <a:pt x="10849" y="16792"/>
                </a:lnTo>
                <a:lnTo>
                  <a:pt x="12789" y="19926"/>
                </a:lnTo>
                <a:lnTo>
                  <a:pt x="14876" y="23603"/>
                </a:lnTo>
                <a:lnTo>
                  <a:pt x="17061" y="27641"/>
                </a:lnTo>
                <a:lnTo>
                  <a:pt x="18518" y="31921"/>
                </a:lnTo>
                <a:lnTo>
                  <a:pt x="19489" y="36362"/>
                </a:lnTo>
                <a:lnTo>
                  <a:pt x="20137" y="40910"/>
                </a:lnTo>
                <a:lnTo>
                  <a:pt x="21362" y="45530"/>
                </a:lnTo>
                <a:lnTo>
                  <a:pt x="22973" y="50197"/>
                </a:lnTo>
                <a:lnTo>
                  <a:pt x="24840" y="54896"/>
                </a:lnTo>
                <a:lnTo>
                  <a:pt x="26085" y="60409"/>
                </a:lnTo>
                <a:lnTo>
                  <a:pt x="26915" y="66467"/>
                </a:lnTo>
                <a:lnTo>
                  <a:pt x="27469" y="72886"/>
                </a:lnTo>
                <a:lnTo>
                  <a:pt x="27838" y="78753"/>
                </a:lnTo>
                <a:lnTo>
                  <a:pt x="28247" y="89506"/>
                </a:lnTo>
                <a:lnTo>
                  <a:pt x="29150" y="95389"/>
                </a:lnTo>
                <a:lnTo>
                  <a:pt x="30546" y="101693"/>
                </a:lnTo>
                <a:lnTo>
                  <a:pt x="32271" y="108276"/>
                </a:lnTo>
                <a:lnTo>
                  <a:pt x="33420" y="115047"/>
                </a:lnTo>
                <a:lnTo>
                  <a:pt x="34186" y="121942"/>
                </a:lnTo>
                <a:lnTo>
                  <a:pt x="34697" y="128919"/>
                </a:lnTo>
                <a:lnTo>
                  <a:pt x="35038" y="135952"/>
                </a:lnTo>
                <a:lnTo>
                  <a:pt x="35416" y="150117"/>
                </a:lnTo>
                <a:lnTo>
                  <a:pt x="35629" y="167687"/>
                </a:lnTo>
                <a:lnTo>
                  <a:pt x="36453" y="173703"/>
                </a:lnTo>
                <a:lnTo>
                  <a:pt x="37796" y="180096"/>
                </a:lnTo>
                <a:lnTo>
                  <a:pt x="39485" y="186739"/>
                </a:lnTo>
                <a:lnTo>
                  <a:pt x="40611" y="193549"/>
                </a:lnTo>
                <a:lnTo>
                  <a:pt x="41361" y="200470"/>
                </a:lnTo>
                <a:lnTo>
                  <a:pt x="41862" y="207465"/>
                </a:lnTo>
                <a:lnTo>
                  <a:pt x="41402" y="213717"/>
                </a:lnTo>
                <a:lnTo>
                  <a:pt x="40301" y="219471"/>
                </a:lnTo>
                <a:lnTo>
                  <a:pt x="38774" y="224895"/>
                </a:lnTo>
                <a:lnTo>
                  <a:pt x="38549" y="230099"/>
                </a:lnTo>
                <a:lnTo>
                  <a:pt x="39193" y="235156"/>
                </a:lnTo>
                <a:lnTo>
                  <a:pt x="40416" y="240114"/>
                </a:lnTo>
                <a:lnTo>
                  <a:pt x="41232" y="245007"/>
                </a:lnTo>
                <a:lnTo>
                  <a:pt x="41776" y="249857"/>
                </a:lnTo>
                <a:lnTo>
                  <a:pt x="42380" y="258685"/>
                </a:lnTo>
                <a:lnTo>
                  <a:pt x="42648" y="265254"/>
                </a:lnTo>
                <a:lnTo>
                  <a:pt x="42799" y="273415"/>
                </a:lnTo>
                <a:lnTo>
                  <a:pt x="42863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11"/>
          <p:cNvSpPr/>
          <p:nvPr/>
        </p:nvSpPr>
        <p:spPr>
          <a:xfrm>
            <a:off x="5250656" y="3321843"/>
            <a:ext cx="264320" cy="207170"/>
          </a:xfrm>
          <a:custGeom>
            <a:avLst/>
            <a:gdLst/>
            <a:ahLst/>
            <a:cxnLst/>
            <a:rect l="0" t="0" r="0" b="0"/>
            <a:pathLst>
              <a:path w="264320" h="207170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6151" y="6850"/>
                </a:lnTo>
                <a:lnTo>
                  <a:pt x="12651" y="12789"/>
                </a:lnTo>
                <a:lnTo>
                  <a:pt x="23911" y="23929"/>
                </a:lnTo>
                <a:lnTo>
                  <a:pt x="30735" y="28627"/>
                </a:lnTo>
                <a:lnTo>
                  <a:pt x="38266" y="33361"/>
                </a:lnTo>
                <a:lnTo>
                  <a:pt x="44259" y="38110"/>
                </a:lnTo>
                <a:lnTo>
                  <a:pt x="51685" y="42867"/>
                </a:lnTo>
                <a:lnTo>
                  <a:pt x="55888" y="45247"/>
                </a:lnTo>
                <a:lnTo>
                  <a:pt x="60277" y="48421"/>
                </a:lnTo>
                <a:lnTo>
                  <a:pt x="64791" y="52125"/>
                </a:lnTo>
                <a:lnTo>
                  <a:pt x="73246" y="59679"/>
                </a:lnTo>
                <a:lnTo>
                  <a:pt x="79649" y="65683"/>
                </a:lnTo>
                <a:lnTo>
                  <a:pt x="84056" y="69189"/>
                </a:lnTo>
                <a:lnTo>
                  <a:pt x="89375" y="73113"/>
                </a:lnTo>
                <a:lnTo>
                  <a:pt x="95302" y="77317"/>
                </a:lnTo>
                <a:lnTo>
                  <a:pt x="100047" y="80914"/>
                </a:lnTo>
                <a:lnTo>
                  <a:pt x="107436" y="87027"/>
                </a:lnTo>
                <a:lnTo>
                  <a:pt x="111312" y="90561"/>
                </a:lnTo>
                <a:lnTo>
                  <a:pt x="119851" y="98723"/>
                </a:lnTo>
                <a:lnTo>
                  <a:pt x="133583" y="112242"/>
                </a:lnTo>
                <a:lnTo>
                  <a:pt x="138268" y="116103"/>
                </a:lnTo>
                <a:lnTo>
                  <a:pt x="142979" y="119471"/>
                </a:lnTo>
                <a:lnTo>
                  <a:pt x="165738" y="134372"/>
                </a:lnTo>
                <a:lnTo>
                  <a:pt x="170816" y="138000"/>
                </a:lnTo>
                <a:lnTo>
                  <a:pt x="178577" y="144148"/>
                </a:lnTo>
                <a:lnTo>
                  <a:pt x="186788" y="149526"/>
                </a:lnTo>
                <a:lnTo>
                  <a:pt x="194936" y="154563"/>
                </a:lnTo>
                <a:lnTo>
                  <a:pt x="201203" y="159447"/>
                </a:lnTo>
                <a:lnTo>
                  <a:pt x="204779" y="162654"/>
                </a:lnTo>
                <a:lnTo>
                  <a:pt x="212986" y="170451"/>
                </a:lnTo>
                <a:lnTo>
                  <a:pt x="219808" y="174975"/>
                </a:lnTo>
                <a:lnTo>
                  <a:pt x="225486" y="177779"/>
                </a:lnTo>
                <a:lnTo>
                  <a:pt x="233145" y="183821"/>
                </a:lnTo>
                <a:lnTo>
                  <a:pt x="238028" y="188326"/>
                </a:lnTo>
                <a:lnTo>
                  <a:pt x="240442" y="189844"/>
                </a:lnTo>
                <a:lnTo>
                  <a:pt x="247631" y="192775"/>
                </a:lnTo>
                <a:lnTo>
                  <a:pt x="255761" y="198914"/>
                </a:lnTo>
                <a:lnTo>
                  <a:pt x="258663" y="199531"/>
                </a:lnTo>
                <a:lnTo>
                  <a:pt x="260548" y="199696"/>
                </a:lnTo>
                <a:lnTo>
                  <a:pt x="261805" y="200600"/>
                </a:lnTo>
                <a:lnTo>
                  <a:pt x="262643" y="201996"/>
                </a:lnTo>
                <a:lnTo>
                  <a:pt x="264319" y="2071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12"/>
          <p:cNvSpPr/>
          <p:nvPr/>
        </p:nvSpPr>
        <p:spPr>
          <a:xfrm>
            <a:off x="5300662" y="3307556"/>
            <a:ext cx="164307" cy="192882"/>
          </a:xfrm>
          <a:custGeom>
            <a:avLst/>
            <a:gdLst/>
            <a:ahLst/>
            <a:cxnLst/>
            <a:rect l="0" t="0" r="0" b="0"/>
            <a:pathLst>
              <a:path w="164307" h="192882">
                <a:moveTo>
                  <a:pt x="164306" y="0"/>
                </a:moveTo>
                <a:lnTo>
                  <a:pt x="123396" y="40910"/>
                </a:lnTo>
                <a:lnTo>
                  <a:pt x="118776" y="46323"/>
                </a:lnTo>
                <a:lnTo>
                  <a:pt x="114109" y="52314"/>
                </a:lnTo>
                <a:lnTo>
                  <a:pt x="109410" y="58688"/>
                </a:lnTo>
                <a:lnTo>
                  <a:pt x="104690" y="64525"/>
                </a:lnTo>
                <a:lnTo>
                  <a:pt x="99956" y="70004"/>
                </a:lnTo>
                <a:lnTo>
                  <a:pt x="95212" y="75245"/>
                </a:lnTo>
                <a:lnTo>
                  <a:pt x="90462" y="81119"/>
                </a:lnTo>
                <a:lnTo>
                  <a:pt x="85708" y="87417"/>
                </a:lnTo>
                <a:lnTo>
                  <a:pt x="80952" y="93997"/>
                </a:lnTo>
                <a:lnTo>
                  <a:pt x="76193" y="99971"/>
                </a:lnTo>
                <a:lnTo>
                  <a:pt x="71433" y="105541"/>
                </a:lnTo>
                <a:lnTo>
                  <a:pt x="66672" y="110842"/>
                </a:lnTo>
                <a:lnTo>
                  <a:pt x="57149" y="120965"/>
                </a:lnTo>
                <a:lnTo>
                  <a:pt x="38100" y="140399"/>
                </a:lnTo>
                <a:lnTo>
                  <a:pt x="34131" y="145193"/>
                </a:lnTo>
                <a:lnTo>
                  <a:pt x="30692" y="149976"/>
                </a:lnTo>
                <a:lnTo>
                  <a:pt x="27605" y="154753"/>
                </a:lnTo>
                <a:lnTo>
                  <a:pt x="24753" y="158731"/>
                </a:lnTo>
                <a:lnTo>
                  <a:pt x="22058" y="162177"/>
                </a:lnTo>
                <a:lnTo>
                  <a:pt x="19468" y="165268"/>
                </a:lnTo>
                <a:lnTo>
                  <a:pt x="16948" y="168916"/>
                </a:lnTo>
                <a:lnTo>
                  <a:pt x="14473" y="172936"/>
                </a:lnTo>
                <a:lnTo>
                  <a:pt x="12030" y="177203"/>
                </a:lnTo>
                <a:lnTo>
                  <a:pt x="9608" y="180841"/>
                </a:lnTo>
                <a:lnTo>
                  <a:pt x="7199" y="184061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13"/>
          <p:cNvSpPr/>
          <p:nvPr/>
        </p:nvSpPr>
        <p:spPr>
          <a:xfrm>
            <a:off x="5636418" y="3314700"/>
            <a:ext cx="242555" cy="178594"/>
          </a:xfrm>
          <a:custGeom>
            <a:avLst/>
            <a:gdLst/>
            <a:ahLst/>
            <a:cxnLst/>
            <a:rect l="0" t="0" r="0" b="0"/>
            <a:pathLst>
              <a:path w="242555" h="178594">
                <a:moveTo>
                  <a:pt x="0" y="0"/>
                </a:moveTo>
                <a:lnTo>
                  <a:pt x="10642" y="0"/>
                </a:lnTo>
                <a:lnTo>
                  <a:pt x="12651" y="793"/>
                </a:lnTo>
                <a:lnTo>
                  <a:pt x="17000" y="3792"/>
                </a:lnTo>
                <a:lnTo>
                  <a:pt x="23695" y="5654"/>
                </a:lnTo>
                <a:lnTo>
                  <a:pt x="27703" y="6150"/>
                </a:lnTo>
                <a:lnTo>
                  <a:pt x="31169" y="7275"/>
                </a:lnTo>
                <a:lnTo>
                  <a:pt x="37136" y="10641"/>
                </a:lnTo>
                <a:lnTo>
                  <a:pt x="44551" y="12667"/>
                </a:lnTo>
                <a:lnTo>
                  <a:pt x="48751" y="13207"/>
                </a:lnTo>
                <a:lnTo>
                  <a:pt x="55534" y="15924"/>
                </a:lnTo>
                <a:lnTo>
                  <a:pt x="61988" y="19777"/>
                </a:lnTo>
                <a:lnTo>
                  <a:pt x="70148" y="24135"/>
                </a:lnTo>
                <a:lnTo>
                  <a:pt x="74547" y="25615"/>
                </a:lnTo>
                <a:lnTo>
                  <a:pt x="79067" y="26601"/>
                </a:lnTo>
                <a:lnTo>
                  <a:pt x="83668" y="27259"/>
                </a:lnTo>
                <a:lnTo>
                  <a:pt x="89116" y="28491"/>
                </a:lnTo>
                <a:lnTo>
                  <a:pt x="95129" y="30107"/>
                </a:lnTo>
                <a:lnTo>
                  <a:pt x="101520" y="31977"/>
                </a:lnTo>
                <a:lnTo>
                  <a:pt x="107367" y="33224"/>
                </a:lnTo>
                <a:lnTo>
                  <a:pt x="112853" y="34056"/>
                </a:lnTo>
                <a:lnTo>
                  <a:pt x="118098" y="34610"/>
                </a:lnTo>
                <a:lnTo>
                  <a:pt x="123976" y="34979"/>
                </a:lnTo>
                <a:lnTo>
                  <a:pt x="136857" y="35390"/>
                </a:lnTo>
                <a:lnTo>
                  <a:pt x="142832" y="36293"/>
                </a:lnTo>
                <a:lnTo>
                  <a:pt x="148403" y="37689"/>
                </a:lnTo>
                <a:lnTo>
                  <a:pt x="153704" y="39413"/>
                </a:lnTo>
                <a:lnTo>
                  <a:pt x="158826" y="40563"/>
                </a:lnTo>
                <a:lnTo>
                  <a:pt x="163828" y="41330"/>
                </a:lnTo>
                <a:lnTo>
                  <a:pt x="168750" y="41840"/>
                </a:lnTo>
                <a:lnTo>
                  <a:pt x="173619" y="42181"/>
                </a:lnTo>
                <a:lnTo>
                  <a:pt x="178452" y="42408"/>
                </a:lnTo>
                <a:lnTo>
                  <a:pt x="183262" y="42559"/>
                </a:lnTo>
                <a:lnTo>
                  <a:pt x="188056" y="43454"/>
                </a:lnTo>
                <a:lnTo>
                  <a:pt x="192840" y="44844"/>
                </a:lnTo>
                <a:lnTo>
                  <a:pt x="197616" y="46565"/>
                </a:lnTo>
                <a:lnTo>
                  <a:pt x="202388" y="47712"/>
                </a:lnTo>
                <a:lnTo>
                  <a:pt x="207157" y="48476"/>
                </a:lnTo>
                <a:lnTo>
                  <a:pt x="211923" y="48986"/>
                </a:lnTo>
                <a:lnTo>
                  <a:pt x="219336" y="49553"/>
                </a:lnTo>
                <a:lnTo>
                  <a:pt x="222424" y="49704"/>
                </a:lnTo>
                <a:lnTo>
                  <a:pt x="225276" y="50598"/>
                </a:lnTo>
                <a:lnTo>
                  <a:pt x="232290" y="54855"/>
                </a:lnTo>
                <a:lnTo>
                  <a:pt x="234209" y="56130"/>
                </a:lnTo>
                <a:lnTo>
                  <a:pt x="237178" y="56696"/>
                </a:lnTo>
                <a:lnTo>
                  <a:pt x="242554" y="57123"/>
                </a:lnTo>
                <a:lnTo>
                  <a:pt x="238997" y="60934"/>
                </a:lnTo>
                <a:lnTo>
                  <a:pt x="226086" y="73941"/>
                </a:lnTo>
                <a:lnTo>
                  <a:pt x="222162" y="76282"/>
                </a:lnTo>
                <a:lnTo>
                  <a:pt x="217165" y="78635"/>
                </a:lnTo>
                <a:lnTo>
                  <a:pt x="211451" y="80998"/>
                </a:lnTo>
                <a:lnTo>
                  <a:pt x="206055" y="83368"/>
                </a:lnTo>
                <a:lnTo>
                  <a:pt x="195826" y="88117"/>
                </a:lnTo>
                <a:lnTo>
                  <a:pt x="166737" y="102394"/>
                </a:lnTo>
                <a:lnTo>
                  <a:pt x="161164" y="104775"/>
                </a:lnTo>
                <a:lnTo>
                  <a:pt x="155068" y="107156"/>
                </a:lnTo>
                <a:lnTo>
                  <a:pt x="148623" y="109537"/>
                </a:lnTo>
                <a:lnTo>
                  <a:pt x="142738" y="112712"/>
                </a:lnTo>
                <a:lnTo>
                  <a:pt x="137228" y="116416"/>
                </a:lnTo>
                <a:lnTo>
                  <a:pt x="131967" y="120473"/>
                </a:lnTo>
                <a:lnTo>
                  <a:pt x="126872" y="123972"/>
                </a:lnTo>
                <a:lnTo>
                  <a:pt x="121887" y="127098"/>
                </a:lnTo>
                <a:lnTo>
                  <a:pt x="116977" y="129975"/>
                </a:lnTo>
                <a:lnTo>
                  <a:pt x="111322" y="132688"/>
                </a:lnTo>
                <a:lnTo>
                  <a:pt x="105171" y="135290"/>
                </a:lnTo>
                <a:lnTo>
                  <a:pt x="98690" y="137818"/>
                </a:lnTo>
                <a:lnTo>
                  <a:pt x="93574" y="140297"/>
                </a:lnTo>
                <a:lnTo>
                  <a:pt x="89370" y="142744"/>
                </a:lnTo>
                <a:lnTo>
                  <a:pt x="85774" y="145169"/>
                </a:lnTo>
                <a:lnTo>
                  <a:pt x="81789" y="147579"/>
                </a:lnTo>
                <a:lnTo>
                  <a:pt x="77545" y="149979"/>
                </a:lnTo>
                <a:lnTo>
                  <a:pt x="73128" y="152374"/>
                </a:lnTo>
                <a:lnTo>
                  <a:pt x="66104" y="157151"/>
                </a:lnTo>
                <a:lnTo>
                  <a:pt x="60336" y="161919"/>
                </a:lnTo>
                <a:lnTo>
                  <a:pt x="55127" y="166685"/>
                </a:lnTo>
                <a:lnTo>
                  <a:pt x="42863" y="1785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14"/>
          <p:cNvSpPr/>
          <p:nvPr/>
        </p:nvSpPr>
        <p:spPr>
          <a:xfrm>
            <a:off x="6043612" y="3250700"/>
            <a:ext cx="235745" cy="99719"/>
          </a:xfrm>
          <a:custGeom>
            <a:avLst/>
            <a:gdLst/>
            <a:ahLst/>
            <a:cxnLst/>
            <a:rect l="0" t="0" r="0" b="0"/>
            <a:pathLst>
              <a:path w="235745" h="99719">
                <a:moveTo>
                  <a:pt x="0" y="6850"/>
                </a:moveTo>
                <a:lnTo>
                  <a:pt x="0" y="3057"/>
                </a:lnTo>
                <a:lnTo>
                  <a:pt x="794" y="1940"/>
                </a:lnTo>
                <a:lnTo>
                  <a:pt x="2117" y="1196"/>
                </a:lnTo>
                <a:lnTo>
                  <a:pt x="6151" y="0"/>
                </a:lnTo>
                <a:lnTo>
                  <a:pt x="8819" y="1953"/>
                </a:lnTo>
                <a:lnTo>
                  <a:pt x="10642" y="3585"/>
                </a:lnTo>
                <a:lnTo>
                  <a:pt x="12651" y="4673"/>
                </a:lnTo>
                <a:lnTo>
                  <a:pt x="17000" y="5883"/>
                </a:lnTo>
                <a:lnTo>
                  <a:pt x="18477" y="6999"/>
                </a:lnTo>
                <a:lnTo>
                  <a:pt x="19462" y="8537"/>
                </a:lnTo>
                <a:lnTo>
                  <a:pt x="21042" y="12915"/>
                </a:lnTo>
                <a:lnTo>
                  <a:pt x="21258" y="15631"/>
                </a:lnTo>
                <a:lnTo>
                  <a:pt x="21355" y="19484"/>
                </a:lnTo>
                <a:lnTo>
                  <a:pt x="21421" y="34550"/>
                </a:lnTo>
                <a:lnTo>
                  <a:pt x="20631" y="38017"/>
                </a:lnTo>
                <a:lnTo>
                  <a:pt x="19310" y="41121"/>
                </a:lnTo>
                <a:lnTo>
                  <a:pt x="17636" y="43985"/>
                </a:lnTo>
                <a:lnTo>
                  <a:pt x="16520" y="46688"/>
                </a:lnTo>
                <a:lnTo>
                  <a:pt x="15776" y="49283"/>
                </a:lnTo>
                <a:lnTo>
                  <a:pt x="15280" y="51808"/>
                </a:lnTo>
                <a:lnTo>
                  <a:pt x="14155" y="54284"/>
                </a:lnTo>
                <a:lnTo>
                  <a:pt x="12612" y="56729"/>
                </a:lnTo>
                <a:lnTo>
                  <a:pt x="10789" y="59152"/>
                </a:lnTo>
                <a:lnTo>
                  <a:pt x="9574" y="61562"/>
                </a:lnTo>
                <a:lnTo>
                  <a:pt x="8764" y="63962"/>
                </a:lnTo>
                <a:lnTo>
                  <a:pt x="8224" y="66356"/>
                </a:lnTo>
                <a:lnTo>
                  <a:pt x="7864" y="68745"/>
                </a:lnTo>
                <a:lnTo>
                  <a:pt x="7624" y="71132"/>
                </a:lnTo>
                <a:lnTo>
                  <a:pt x="7239" y="76874"/>
                </a:lnTo>
                <a:lnTo>
                  <a:pt x="7186" y="79776"/>
                </a:lnTo>
                <a:lnTo>
                  <a:pt x="7152" y="84314"/>
                </a:lnTo>
                <a:lnTo>
                  <a:pt x="9264" y="87051"/>
                </a:lnTo>
                <a:lnTo>
                  <a:pt x="10939" y="88892"/>
                </a:lnTo>
                <a:lnTo>
                  <a:pt x="12849" y="90120"/>
                </a:lnTo>
                <a:lnTo>
                  <a:pt x="17088" y="91483"/>
                </a:lnTo>
                <a:lnTo>
                  <a:pt x="23937" y="92251"/>
                </a:lnTo>
                <a:lnTo>
                  <a:pt x="30993" y="92478"/>
                </a:lnTo>
                <a:lnTo>
                  <a:pt x="193783" y="92575"/>
                </a:lnTo>
                <a:lnTo>
                  <a:pt x="197451" y="93368"/>
                </a:lnTo>
                <a:lnTo>
                  <a:pt x="201484" y="94691"/>
                </a:lnTo>
                <a:lnTo>
                  <a:pt x="205760" y="96367"/>
                </a:lnTo>
                <a:lnTo>
                  <a:pt x="212628" y="98229"/>
                </a:lnTo>
                <a:lnTo>
                  <a:pt x="219120" y="99056"/>
                </a:lnTo>
                <a:lnTo>
                  <a:pt x="223074" y="99277"/>
                </a:lnTo>
                <a:lnTo>
                  <a:pt x="235744" y="99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15"/>
          <p:cNvSpPr/>
          <p:nvPr/>
        </p:nvSpPr>
        <p:spPr>
          <a:xfrm>
            <a:off x="6207926" y="3236118"/>
            <a:ext cx="14281" cy="321470"/>
          </a:xfrm>
          <a:custGeom>
            <a:avLst/>
            <a:gdLst/>
            <a:ahLst/>
            <a:cxnLst/>
            <a:rect l="0" t="0" r="0" b="0"/>
            <a:pathLst>
              <a:path w="14281" h="321470">
                <a:moveTo>
                  <a:pt x="14280" y="0"/>
                </a:moveTo>
                <a:lnTo>
                  <a:pt x="14280" y="79014"/>
                </a:lnTo>
                <a:lnTo>
                  <a:pt x="13486" y="86014"/>
                </a:lnTo>
                <a:lnTo>
                  <a:pt x="12163" y="93061"/>
                </a:lnTo>
                <a:lnTo>
                  <a:pt x="10488" y="100141"/>
                </a:lnTo>
                <a:lnTo>
                  <a:pt x="9370" y="108036"/>
                </a:lnTo>
                <a:lnTo>
                  <a:pt x="8625" y="116474"/>
                </a:lnTo>
                <a:lnTo>
                  <a:pt x="8129" y="125274"/>
                </a:lnTo>
                <a:lnTo>
                  <a:pt x="7577" y="143519"/>
                </a:lnTo>
                <a:lnTo>
                  <a:pt x="7223" y="181103"/>
                </a:lnTo>
                <a:lnTo>
                  <a:pt x="6400" y="189791"/>
                </a:lnTo>
                <a:lnTo>
                  <a:pt x="5058" y="197965"/>
                </a:lnTo>
                <a:lnTo>
                  <a:pt x="3370" y="205796"/>
                </a:lnTo>
                <a:lnTo>
                  <a:pt x="2244" y="213397"/>
                </a:lnTo>
                <a:lnTo>
                  <a:pt x="1493" y="220846"/>
                </a:lnTo>
                <a:lnTo>
                  <a:pt x="993" y="228193"/>
                </a:lnTo>
                <a:lnTo>
                  <a:pt x="659" y="235473"/>
                </a:lnTo>
                <a:lnTo>
                  <a:pt x="289" y="249911"/>
                </a:lnTo>
                <a:lnTo>
                  <a:pt x="10" y="292755"/>
                </a:lnTo>
                <a:lnTo>
                  <a:pt x="0" y="303680"/>
                </a:lnTo>
                <a:lnTo>
                  <a:pt x="791" y="308023"/>
                </a:lnTo>
                <a:lnTo>
                  <a:pt x="2113" y="311711"/>
                </a:lnTo>
                <a:lnTo>
                  <a:pt x="7136" y="3214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1800225" y="3750471"/>
            <a:ext cx="5529261" cy="871197"/>
            <a:chOff x="1800225" y="3750471"/>
            <a:chExt cx="5529261" cy="871197"/>
          </a:xfrm>
        </p:grpSpPr>
        <p:sp>
          <p:nvSpPr>
            <p:cNvPr id="45" name="SMARTPenAnnotation316"/>
            <p:cNvSpPr/>
            <p:nvPr/>
          </p:nvSpPr>
          <p:spPr>
            <a:xfrm>
              <a:off x="1800225" y="4029075"/>
              <a:ext cx="5286376" cy="28576"/>
            </a:xfrm>
            <a:custGeom>
              <a:avLst/>
              <a:gdLst/>
              <a:ahLst/>
              <a:cxnLst/>
              <a:rect l="0" t="0" r="0" b="0"/>
              <a:pathLst>
                <a:path w="5286376" h="28576">
                  <a:moveTo>
                    <a:pt x="0" y="7143"/>
                  </a:moveTo>
                  <a:lnTo>
                    <a:pt x="321469" y="7143"/>
                  </a:lnTo>
                  <a:lnTo>
                    <a:pt x="329407" y="6350"/>
                  </a:lnTo>
                  <a:lnTo>
                    <a:pt x="337873" y="5027"/>
                  </a:lnTo>
                  <a:lnTo>
                    <a:pt x="346692" y="3351"/>
                  </a:lnTo>
                  <a:lnTo>
                    <a:pt x="354953" y="2233"/>
                  </a:lnTo>
                  <a:lnTo>
                    <a:pt x="362841" y="1489"/>
                  </a:lnTo>
                  <a:lnTo>
                    <a:pt x="378750" y="661"/>
                  </a:lnTo>
                  <a:lnTo>
                    <a:pt x="534839" y="0"/>
                  </a:lnTo>
                  <a:lnTo>
                    <a:pt x="575606" y="794"/>
                  </a:lnTo>
                  <a:lnTo>
                    <a:pt x="585349" y="2116"/>
                  </a:lnTo>
                  <a:lnTo>
                    <a:pt x="595020" y="3792"/>
                  </a:lnTo>
                  <a:lnTo>
                    <a:pt x="604642" y="4909"/>
                  </a:lnTo>
                  <a:lnTo>
                    <a:pt x="614232" y="5654"/>
                  </a:lnTo>
                  <a:lnTo>
                    <a:pt x="633354" y="6481"/>
                  </a:lnTo>
                  <a:lnTo>
                    <a:pt x="794764" y="7142"/>
                  </a:lnTo>
                  <a:lnTo>
                    <a:pt x="951115" y="7143"/>
                  </a:lnTo>
                  <a:lnTo>
                    <a:pt x="961895" y="7937"/>
                  </a:lnTo>
                  <a:lnTo>
                    <a:pt x="973051" y="9260"/>
                  </a:lnTo>
                  <a:lnTo>
                    <a:pt x="984456" y="10936"/>
                  </a:lnTo>
                  <a:lnTo>
                    <a:pt x="996823" y="12053"/>
                  </a:lnTo>
                  <a:lnTo>
                    <a:pt x="1009830" y="12798"/>
                  </a:lnTo>
                  <a:lnTo>
                    <a:pt x="1036188" y="13625"/>
                  </a:lnTo>
                  <a:lnTo>
                    <a:pt x="1193735" y="14282"/>
                  </a:lnTo>
                  <a:lnTo>
                    <a:pt x="2206102" y="14287"/>
                  </a:lnTo>
                  <a:lnTo>
                    <a:pt x="2221622" y="13493"/>
                  </a:lnTo>
                  <a:lnTo>
                    <a:pt x="2237525" y="12170"/>
                  </a:lnTo>
                  <a:lnTo>
                    <a:pt x="2253683" y="10495"/>
                  </a:lnTo>
                  <a:lnTo>
                    <a:pt x="2269218" y="9377"/>
                  </a:lnTo>
                  <a:lnTo>
                    <a:pt x="2284336" y="8633"/>
                  </a:lnTo>
                  <a:lnTo>
                    <a:pt x="2314630" y="7805"/>
                  </a:lnTo>
                  <a:lnTo>
                    <a:pt x="2362128" y="8133"/>
                  </a:lnTo>
                  <a:lnTo>
                    <a:pt x="2377233" y="9391"/>
                  </a:lnTo>
                  <a:lnTo>
                    <a:pt x="2392065" y="11023"/>
                  </a:lnTo>
                  <a:lnTo>
                    <a:pt x="2407510" y="12111"/>
                  </a:lnTo>
                  <a:lnTo>
                    <a:pt x="2423363" y="12836"/>
                  </a:lnTo>
                  <a:lnTo>
                    <a:pt x="2455000" y="13642"/>
                  </a:lnTo>
                  <a:lnTo>
                    <a:pt x="2532357" y="14202"/>
                  </a:lnTo>
                  <a:lnTo>
                    <a:pt x="2547869" y="15024"/>
                  </a:lnTo>
                  <a:lnTo>
                    <a:pt x="2562973" y="16366"/>
                  </a:lnTo>
                  <a:lnTo>
                    <a:pt x="2577805" y="18054"/>
                  </a:lnTo>
                  <a:lnTo>
                    <a:pt x="2593249" y="19180"/>
                  </a:lnTo>
                  <a:lnTo>
                    <a:pt x="2609101" y="19930"/>
                  </a:lnTo>
                  <a:lnTo>
                    <a:pt x="2640738" y="20764"/>
                  </a:lnTo>
                  <a:lnTo>
                    <a:pt x="2718094" y="21343"/>
                  </a:lnTo>
                  <a:lnTo>
                    <a:pt x="2734400" y="19785"/>
                  </a:lnTo>
                  <a:lnTo>
                    <a:pt x="2750827" y="17159"/>
                  </a:lnTo>
                  <a:lnTo>
                    <a:pt x="2767334" y="13820"/>
                  </a:lnTo>
                  <a:lnTo>
                    <a:pt x="2783896" y="11595"/>
                  </a:lnTo>
                  <a:lnTo>
                    <a:pt x="2800493" y="10111"/>
                  </a:lnTo>
                  <a:lnTo>
                    <a:pt x="2817114" y="9122"/>
                  </a:lnTo>
                  <a:lnTo>
                    <a:pt x="2848281" y="8023"/>
                  </a:lnTo>
                  <a:lnTo>
                    <a:pt x="3009987" y="7158"/>
                  </a:lnTo>
                  <a:lnTo>
                    <a:pt x="3792214" y="7143"/>
                  </a:lnTo>
                  <a:lnTo>
                    <a:pt x="3807667" y="7937"/>
                  </a:lnTo>
                  <a:lnTo>
                    <a:pt x="3823526" y="9260"/>
                  </a:lnTo>
                  <a:lnTo>
                    <a:pt x="3839655" y="10936"/>
                  </a:lnTo>
                  <a:lnTo>
                    <a:pt x="3855964" y="12053"/>
                  </a:lnTo>
                  <a:lnTo>
                    <a:pt x="3872392" y="12798"/>
                  </a:lnTo>
                  <a:lnTo>
                    <a:pt x="3905463" y="13625"/>
                  </a:lnTo>
                  <a:lnTo>
                    <a:pt x="4088608" y="14279"/>
                  </a:lnTo>
                  <a:lnTo>
                    <a:pt x="4105276" y="13488"/>
                  </a:lnTo>
                  <a:lnTo>
                    <a:pt x="4121944" y="12167"/>
                  </a:lnTo>
                  <a:lnTo>
                    <a:pt x="4138613" y="10492"/>
                  </a:lnTo>
                  <a:lnTo>
                    <a:pt x="4169833" y="10749"/>
                  </a:lnTo>
                  <a:lnTo>
                    <a:pt x="4184827" y="11928"/>
                  </a:lnTo>
                  <a:lnTo>
                    <a:pt x="4216302" y="11122"/>
                  </a:lnTo>
                  <a:lnTo>
                    <a:pt x="4232474" y="9796"/>
                  </a:lnTo>
                  <a:lnTo>
                    <a:pt x="4248018" y="8912"/>
                  </a:lnTo>
                  <a:lnTo>
                    <a:pt x="4277989" y="7929"/>
                  </a:lnTo>
                  <a:lnTo>
                    <a:pt x="4341739" y="8092"/>
                  </a:lnTo>
                  <a:lnTo>
                    <a:pt x="4358167" y="9363"/>
                  </a:lnTo>
                  <a:lnTo>
                    <a:pt x="4374676" y="11005"/>
                  </a:lnTo>
                  <a:lnTo>
                    <a:pt x="4391238" y="12099"/>
                  </a:lnTo>
                  <a:lnTo>
                    <a:pt x="4407836" y="12828"/>
                  </a:lnTo>
                  <a:lnTo>
                    <a:pt x="4441094" y="13639"/>
                  </a:lnTo>
                  <a:lnTo>
                    <a:pt x="4574383" y="14262"/>
                  </a:lnTo>
                  <a:lnTo>
                    <a:pt x="4591845" y="15064"/>
                  </a:lnTo>
                  <a:lnTo>
                    <a:pt x="4609836" y="16393"/>
                  </a:lnTo>
                  <a:lnTo>
                    <a:pt x="4628180" y="18072"/>
                  </a:lnTo>
                  <a:lnTo>
                    <a:pt x="4645172" y="19191"/>
                  </a:lnTo>
                  <a:lnTo>
                    <a:pt x="4661262" y="19938"/>
                  </a:lnTo>
                  <a:lnTo>
                    <a:pt x="4692634" y="20767"/>
                  </a:lnTo>
                  <a:lnTo>
                    <a:pt x="4740740" y="20441"/>
                  </a:lnTo>
                  <a:lnTo>
                    <a:pt x="4755931" y="19183"/>
                  </a:lnTo>
                  <a:lnTo>
                    <a:pt x="4770821" y="17551"/>
                  </a:lnTo>
                  <a:lnTo>
                    <a:pt x="4785509" y="16463"/>
                  </a:lnTo>
                  <a:lnTo>
                    <a:pt x="4800065" y="15738"/>
                  </a:lnTo>
                  <a:lnTo>
                    <a:pt x="4829730" y="14932"/>
                  </a:lnTo>
                  <a:lnTo>
                    <a:pt x="5166883" y="14287"/>
                  </a:lnTo>
                  <a:lnTo>
                    <a:pt x="5176551" y="15081"/>
                  </a:lnTo>
                  <a:lnTo>
                    <a:pt x="5186171" y="16404"/>
                  </a:lnTo>
                  <a:lnTo>
                    <a:pt x="5195760" y="18079"/>
                  </a:lnTo>
                  <a:lnTo>
                    <a:pt x="5204534" y="19197"/>
                  </a:lnTo>
                  <a:lnTo>
                    <a:pt x="5212763" y="19941"/>
                  </a:lnTo>
                  <a:lnTo>
                    <a:pt x="5228259" y="20769"/>
                  </a:lnTo>
                  <a:lnTo>
                    <a:pt x="5243083" y="21137"/>
                  </a:lnTo>
                  <a:lnTo>
                    <a:pt x="5249576" y="22028"/>
                  </a:lnTo>
                  <a:lnTo>
                    <a:pt x="5255493" y="23417"/>
                  </a:lnTo>
                  <a:lnTo>
                    <a:pt x="5261023" y="25136"/>
                  </a:lnTo>
                  <a:lnTo>
                    <a:pt x="5266299" y="26282"/>
                  </a:lnTo>
                  <a:lnTo>
                    <a:pt x="5271403" y="27046"/>
                  </a:lnTo>
                  <a:lnTo>
                    <a:pt x="5286375" y="285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17"/>
            <p:cNvSpPr/>
            <p:nvPr/>
          </p:nvSpPr>
          <p:spPr>
            <a:xfrm>
              <a:off x="4536281" y="3764756"/>
              <a:ext cx="18076" cy="500063"/>
            </a:xfrm>
            <a:custGeom>
              <a:avLst/>
              <a:gdLst/>
              <a:ahLst/>
              <a:cxnLst/>
              <a:rect l="0" t="0" r="0" b="0"/>
              <a:pathLst>
                <a:path w="18076" h="500063">
                  <a:moveTo>
                    <a:pt x="14287" y="0"/>
                  </a:moveTo>
                  <a:lnTo>
                    <a:pt x="10495" y="0"/>
                  </a:lnTo>
                  <a:lnTo>
                    <a:pt x="10172" y="794"/>
                  </a:lnTo>
                  <a:lnTo>
                    <a:pt x="10750" y="2117"/>
                  </a:lnTo>
                  <a:lnTo>
                    <a:pt x="11929" y="3792"/>
                  </a:lnTo>
                  <a:lnTo>
                    <a:pt x="12715" y="5703"/>
                  </a:lnTo>
                  <a:lnTo>
                    <a:pt x="13239" y="7771"/>
                  </a:lnTo>
                  <a:lnTo>
                    <a:pt x="13589" y="9943"/>
                  </a:lnTo>
                  <a:lnTo>
                    <a:pt x="14149" y="24835"/>
                  </a:lnTo>
                  <a:lnTo>
                    <a:pt x="14269" y="47760"/>
                  </a:lnTo>
                  <a:lnTo>
                    <a:pt x="15069" y="53271"/>
                  </a:lnTo>
                  <a:lnTo>
                    <a:pt x="16396" y="59326"/>
                  </a:lnTo>
                  <a:lnTo>
                    <a:pt x="18075" y="65745"/>
                  </a:lnTo>
                  <a:lnTo>
                    <a:pt x="17823" y="79226"/>
                  </a:lnTo>
                  <a:lnTo>
                    <a:pt x="16644" y="86155"/>
                  </a:lnTo>
                  <a:lnTo>
                    <a:pt x="15858" y="93155"/>
                  </a:lnTo>
                  <a:lnTo>
                    <a:pt x="15335" y="100203"/>
                  </a:lnTo>
                  <a:lnTo>
                    <a:pt x="14986" y="107283"/>
                  </a:lnTo>
                  <a:lnTo>
                    <a:pt x="14598" y="121500"/>
                  </a:lnTo>
                  <a:lnTo>
                    <a:pt x="14305" y="177604"/>
                  </a:lnTo>
                  <a:lnTo>
                    <a:pt x="13506" y="185871"/>
                  </a:lnTo>
                  <a:lnTo>
                    <a:pt x="12179" y="194558"/>
                  </a:lnTo>
                  <a:lnTo>
                    <a:pt x="10500" y="203524"/>
                  </a:lnTo>
                  <a:lnTo>
                    <a:pt x="9381" y="212676"/>
                  </a:lnTo>
                  <a:lnTo>
                    <a:pt x="8636" y="221953"/>
                  </a:lnTo>
                  <a:lnTo>
                    <a:pt x="8138" y="231312"/>
                  </a:lnTo>
                  <a:lnTo>
                    <a:pt x="7586" y="250178"/>
                  </a:lnTo>
                  <a:lnTo>
                    <a:pt x="7169" y="310564"/>
                  </a:lnTo>
                  <a:lnTo>
                    <a:pt x="7151" y="334641"/>
                  </a:lnTo>
                  <a:lnTo>
                    <a:pt x="6355" y="342157"/>
                  </a:lnTo>
                  <a:lnTo>
                    <a:pt x="5030" y="349548"/>
                  </a:lnTo>
                  <a:lnTo>
                    <a:pt x="3354" y="356857"/>
                  </a:lnTo>
                  <a:lnTo>
                    <a:pt x="2236" y="364905"/>
                  </a:lnTo>
                  <a:lnTo>
                    <a:pt x="1490" y="373445"/>
                  </a:lnTo>
                  <a:lnTo>
                    <a:pt x="662" y="389813"/>
                  </a:lnTo>
                  <a:lnTo>
                    <a:pt x="294" y="402379"/>
                  </a:lnTo>
                  <a:lnTo>
                    <a:pt x="11" y="447403"/>
                  </a:lnTo>
                  <a:lnTo>
                    <a:pt x="0" y="5000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18"/>
            <p:cNvSpPr/>
            <p:nvPr/>
          </p:nvSpPr>
          <p:spPr>
            <a:xfrm>
              <a:off x="4408782" y="4379140"/>
              <a:ext cx="191463" cy="242528"/>
            </a:xfrm>
            <a:custGeom>
              <a:avLst/>
              <a:gdLst/>
              <a:ahLst/>
              <a:cxnLst/>
              <a:rect l="0" t="0" r="0" b="0"/>
              <a:pathLst>
                <a:path w="191463" h="242528">
                  <a:moveTo>
                    <a:pt x="84636" y="64272"/>
                  </a:moveTo>
                  <a:lnTo>
                    <a:pt x="80844" y="64272"/>
                  </a:lnTo>
                  <a:lnTo>
                    <a:pt x="79726" y="63478"/>
                  </a:lnTo>
                  <a:lnTo>
                    <a:pt x="78982" y="62155"/>
                  </a:lnTo>
                  <a:lnTo>
                    <a:pt x="78485" y="60480"/>
                  </a:lnTo>
                  <a:lnTo>
                    <a:pt x="77361" y="59362"/>
                  </a:lnTo>
                  <a:lnTo>
                    <a:pt x="75817" y="58618"/>
                  </a:lnTo>
                  <a:lnTo>
                    <a:pt x="71985" y="57790"/>
                  </a:lnTo>
                  <a:lnTo>
                    <a:pt x="67637" y="57422"/>
                  </a:lnTo>
                  <a:lnTo>
                    <a:pt x="63058" y="57259"/>
                  </a:lnTo>
                  <a:lnTo>
                    <a:pt x="57443" y="57154"/>
                  </a:lnTo>
                  <a:lnTo>
                    <a:pt x="54559" y="59256"/>
                  </a:lnTo>
                  <a:lnTo>
                    <a:pt x="52679" y="60928"/>
                  </a:lnTo>
                  <a:lnTo>
                    <a:pt x="50631" y="62043"/>
                  </a:lnTo>
                  <a:lnTo>
                    <a:pt x="46239" y="63281"/>
                  </a:lnTo>
                  <a:lnTo>
                    <a:pt x="43163" y="64405"/>
                  </a:lnTo>
                  <a:lnTo>
                    <a:pt x="39525" y="65949"/>
                  </a:lnTo>
                  <a:lnTo>
                    <a:pt x="35513" y="67771"/>
                  </a:lnTo>
                  <a:lnTo>
                    <a:pt x="32043" y="69779"/>
                  </a:lnTo>
                  <a:lnTo>
                    <a:pt x="26072" y="74128"/>
                  </a:lnTo>
                  <a:lnTo>
                    <a:pt x="24162" y="76399"/>
                  </a:lnTo>
                  <a:lnTo>
                    <a:pt x="22889" y="78707"/>
                  </a:lnTo>
                  <a:lnTo>
                    <a:pt x="20680" y="84181"/>
                  </a:lnTo>
                  <a:lnTo>
                    <a:pt x="17053" y="91906"/>
                  </a:lnTo>
                  <a:lnTo>
                    <a:pt x="14912" y="98514"/>
                  </a:lnTo>
                  <a:lnTo>
                    <a:pt x="13167" y="104891"/>
                  </a:lnTo>
                  <a:lnTo>
                    <a:pt x="11590" y="108813"/>
                  </a:lnTo>
                  <a:lnTo>
                    <a:pt x="9745" y="113016"/>
                  </a:lnTo>
                  <a:lnTo>
                    <a:pt x="7695" y="119803"/>
                  </a:lnTo>
                  <a:lnTo>
                    <a:pt x="5990" y="126259"/>
                  </a:lnTo>
                  <a:lnTo>
                    <a:pt x="4424" y="130203"/>
                  </a:lnTo>
                  <a:lnTo>
                    <a:pt x="2587" y="134420"/>
                  </a:lnTo>
                  <a:lnTo>
                    <a:pt x="544" y="141222"/>
                  </a:lnTo>
                  <a:lnTo>
                    <a:pt x="0" y="144147"/>
                  </a:lnTo>
                  <a:lnTo>
                    <a:pt x="1512" y="151630"/>
                  </a:lnTo>
                  <a:lnTo>
                    <a:pt x="3027" y="155849"/>
                  </a:lnTo>
                  <a:lnTo>
                    <a:pt x="4036" y="160248"/>
                  </a:lnTo>
                  <a:lnTo>
                    <a:pt x="4709" y="164769"/>
                  </a:lnTo>
                  <a:lnTo>
                    <a:pt x="5158" y="169370"/>
                  </a:lnTo>
                  <a:lnTo>
                    <a:pt x="6250" y="173231"/>
                  </a:lnTo>
                  <a:lnTo>
                    <a:pt x="9582" y="179638"/>
                  </a:lnTo>
                  <a:lnTo>
                    <a:pt x="10787" y="183252"/>
                  </a:lnTo>
                  <a:lnTo>
                    <a:pt x="11591" y="187248"/>
                  </a:lnTo>
                  <a:lnTo>
                    <a:pt x="12127" y="191500"/>
                  </a:lnTo>
                  <a:lnTo>
                    <a:pt x="14839" y="198341"/>
                  </a:lnTo>
                  <a:lnTo>
                    <a:pt x="18690" y="204027"/>
                  </a:lnTo>
                  <a:lnTo>
                    <a:pt x="23048" y="209200"/>
                  </a:lnTo>
                  <a:lnTo>
                    <a:pt x="27630" y="216262"/>
                  </a:lnTo>
                  <a:lnTo>
                    <a:pt x="29964" y="220367"/>
                  </a:lnTo>
                  <a:lnTo>
                    <a:pt x="34673" y="227046"/>
                  </a:lnTo>
                  <a:lnTo>
                    <a:pt x="37040" y="229938"/>
                  </a:lnTo>
                  <a:lnTo>
                    <a:pt x="39411" y="231866"/>
                  </a:lnTo>
                  <a:lnTo>
                    <a:pt x="41787" y="233151"/>
                  </a:lnTo>
                  <a:lnTo>
                    <a:pt x="44164" y="234008"/>
                  </a:lnTo>
                  <a:lnTo>
                    <a:pt x="48921" y="237077"/>
                  </a:lnTo>
                  <a:lnTo>
                    <a:pt x="51301" y="239007"/>
                  </a:lnTo>
                  <a:lnTo>
                    <a:pt x="53682" y="240293"/>
                  </a:lnTo>
                  <a:lnTo>
                    <a:pt x="58443" y="241722"/>
                  </a:lnTo>
                  <a:lnTo>
                    <a:pt x="61618" y="242104"/>
                  </a:lnTo>
                  <a:lnTo>
                    <a:pt x="65322" y="242358"/>
                  </a:lnTo>
                  <a:lnTo>
                    <a:pt x="69379" y="242527"/>
                  </a:lnTo>
                  <a:lnTo>
                    <a:pt x="72877" y="241846"/>
                  </a:lnTo>
                  <a:lnTo>
                    <a:pt x="76003" y="240598"/>
                  </a:lnTo>
                  <a:lnTo>
                    <a:pt x="78881" y="238973"/>
                  </a:lnTo>
                  <a:lnTo>
                    <a:pt x="82387" y="237889"/>
                  </a:lnTo>
                  <a:lnTo>
                    <a:pt x="86312" y="237167"/>
                  </a:lnTo>
                  <a:lnTo>
                    <a:pt x="90516" y="236685"/>
                  </a:lnTo>
                  <a:lnTo>
                    <a:pt x="94112" y="235570"/>
                  </a:lnTo>
                  <a:lnTo>
                    <a:pt x="97304" y="234033"/>
                  </a:lnTo>
                  <a:lnTo>
                    <a:pt x="100225" y="232215"/>
                  </a:lnTo>
                  <a:lnTo>
                    <a:pt x="103760" y="230209"/>
                  </a:lnTo>
                  <a:lnTo>
                    <a:pt x="111921" y="225864"/>
                  </a:lnTo>
                  <a:lnTo>
                    <a:pt x="125441" y="218954"/>
                  </a:lnTo>
                  <a:lnTo>
                    <a:pt x="129302" y="215812"/>
                  </a:lnTo>
                  <a:lnTo>
                    <a:pt x="132669" y="212130"/>
                  </a:lnTo>
                  <a:lnTo>
                    <a:pt x="135709" y="208088"/>
                  </a:lnTo>
                  <a:lnTo>
                    <a:pt x="139322" y="203806"/>
                  </a:lnTo>
                  <a:lnTo>
                    <a:pt x="143318" y="199363"/>
                  </a:lnTo>
                  <a:lnTo>
                    <a:pt x="147570" y="194814"/>
                  </a:lnTo>
                  <a:lnTo>
                    <a:pt x="151198" y="188607"/>
                  </a:lnTo>
                  <a:lnTo>
                    <a:pt x="154411" y="181293"/>
                  </a:lnTo>
                  <a:lnTo>
                    <a:pt x="157347" y="173242"/>
                  </a:lnTo>
                  <a:lnTo>
                    <a:pt x="160098" y="166287"/>
                  </a:lnTo>
                  <a:lnTo>
                    <a:pt x="162725" y="160064"/>
                  </a:lnTo>
                  <a:lnTo>
                    <a:pt x="165270" y="154327"/>
                  </a:lnTo>
                  <a:lnTo>
                    <a:pt x="167761" y="149708"/>
                  </a:lnTo>
                  <a:lnTo>
                    <a:pt x="172645" y="142460"/>
                  </a:lnTo>
                  <a:lnTo>
                    <a:pt x="175059" y="137829"/>
                  </a:lnTo>
                  <a:lnTo>
                    <a:pt x="177462" y="132360"/>
                  </a:lnTo>
                  <a:lnTo>
                    <a:pt x="179857" y="126333"/>
                  </a:lnTo>
                  <a:lnTo>
                    <a:pt x="181454" y="120727"/>
                  </a:lnTo>
                  <a:lnTo>
                    <a:pt x="182519" y="115403"/>
                  </a:lnTo>
                  <a:lnTo>
                    <a:pt x="183229" y="110266"/>
                  </a:lnTo>
                  <a:lnTo>
                    <a:pt x="184496" y="105253"/>
                  </a:lnTo>
                  <a:lnTo>
                    <a:pt x="186135" y="100324"/>
                  </a:lnTo>
                  <a:lnTo>
                    <a:pt x="188021" y="95450"/>
                  </a:lnTo>
                  <a:lnTo>
                    <a:pt x="189278" y="90614"/>
                  </a:lnTo>
                  <a:lnTo>
                    <a:pt x="190116" y="85802"/>
                  </a:lnTo>
                  <a:lnTo>
                    <a:pt x="190675" y="81007"/>
                  </a:lnTo>
                  <a:lnTo>
                    <a:pt x="191047" y="76222"/>
                  </a:lnTo>
                  <a:lnTo>
                    <a:pt x="191296" y="71445"/>
                  </a:lnTo>
                  <a:lnTo>
                    <a:pt x="191462" y="66673"/>
                  </a:lnTo>
                  <a:lnTo>
                    <a:pt x="190778" y="61904"/>
                  </a:lnTo>
                  <a:lnTo>
                    <a:pt x="189529" y="57137"/>
                  </a:lnTo>
                  <a:lnTo>
                    <a:pt x="187902" y="52372"/>
                  </a:lnTo>
                  <a:lnTo>
                    <a:pt x="186818" y="47607"/>
                  </a:lnTo>
                  <a:lnTo>
                    <a:pt x="186094" y="42843"/>
                  </a:lnTo>
                  <a:lnTo>
                    <a:pt x="185613" y="38080"/>
                  </a:lnTo>
                  <a:lnTo>
                    <a:pt x="184498" y="33317"/>
                  </a:lnTo>
                  <a:lnTo>
                    <a:pt x="182960" y="28554"/>
                  </a:lnTo>
                  <a:lnTo>
                    <a:pt x="181142" y="23792"/>
                  </a:lnTo>
                  <a:lnTo>
                    <a:pt x="177005" y="16383"/>
                  </a:lnTo>
                  <a:lnTo>
                    <a:pt x="172520" y="10444"/>
                  </a:lnTo>
                  <a:lnTo>
                    <a:pt x="167881" y="5159"/>
                  </a:lnTo>
                  <a:lnTo>
                    <a:pt x="165533" y="4226"/>
                  </a:lnTo>
                  <a:lnTo>
                    <a:pt x="163174" y="4397"/>
                  </a:lnTo>
                  <a:lnTo>
                    <a:pt x="160807" y="5305"/>
                  </a:lnTo>
                  <a:lnTo>
                    <a:pt x="158436" y="5117"/>
                  </a:lnTo>
                  <a:lnTo>
                    <a:pt x="156061" y="4198"/>
                  </a:lnTo>
                  <a:lnTo>
                    <a:pt x="153684" y="2791"/>
                  </a:lnTo>
                  <a:lnTo>
                    <a:pt x="148926" y="1229"/>
                  </a:lnTo>
                  <a:lnTo>
                    <a:pt x="143372" y="534"/>
                  </a:lnTo>
                  <a:lnTo>
                    <a:pt x="139669" y="349"/>
                  </a:lnTo>
                  <a:lnTo>
                    <a:pt x="128988" y="88"/>
                  </a:lnTo>
                  <a:lnTo>
                    <a:pt x="114476" y="0"/>
                  </a:lnTo>
                  <a:lnTo>
                    <a:pt x="110879" y="787"/>
                  </a:lnTo>
                  <a:lnTo>
                    <a:pt x="107688" y="2105"/>
                  </a:lnTo>
                  <a:lnTo>
                    <a:pt x="104766" y="3777"/>
                  </a:lnTo>
                  <a:lnTo>
                    <a:pt x="97287" y="7752"/>
                  </a:lnTo>
                  <a:lnTo>
                    <a:pt x="79551" y="16771"/>
                  </a:lnTo>
                  <a:lnTo>
                    <a:pt x="75690" y="18318"/>
                  </a:lnTo>
                  <a:lnTo>
                    <a:pt x="72322" y="19348"/>
                  </a:lnTo>
                  <a:lnTo>
                    <a:pt x="69283" y="20036"/>
                  </a:lnTo>
                  <a:lnTo>
                    <a:pt x="63790" y="22916"/>
                  </a:lnTo>
                  <a:lnTo>
                    <a:pt x="58703" y="26841"/>
                  </a:lnTo>
                  <a:lnTo>
                    <a:pt x="53795" y="31232"/>
                  </a:lnTo>
                  <a:lnTo>
                    <a:pt x="52169" y="33514"/>
                  </a:lnTo>
                  <a:lnTo>
                    <a:pt x="51086" y="35829"/>
                  </a:lnTo>
                  <a:lnTo>
                    <a:pt x="48918" y="428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19"/>
            <p:cNvSpPr/>
            <p:nvPr/>
          </p:nvSpPr>
          <p:spPr>
            <a:xfrm>
              <a:off x="5057775" y="3857625"/>
              <a:ext cx="35719" cy="350044"/>
            </a:xfrm>
            <a:custGeom>
              <a:avLst/>
              <a:gdLst/>
              <a:ahLst/>
              <a:cxnLst/>
              <a:rect l="0" t="0" r="0" b="0"/>
              <a:pathLst>
                <a:path w="35719" h="350044">
                  <a:moveTo>
                    <a:pt x="0" y="0"/>
                  </a:moveTo>
                  <a:lnTo>
                    <a:pt x="0" y="6150"/>
                  </a:lnTo>
                  <a:lnTo>
                    <a:pt x="794" y="8069"/>
                  </a:lnTo>
                  <a:lnTo>
                    <a:pt x="2116" y="10935"/>
                  </a:lnTo>
                  <a:lnTo>
                    <a:pt x="3792" y="14434"/>
                  </a:lnTo>
                  <a:lnTo>
                    <a:pt x="4909" y="18354"/>
                  </a:lnTo>
                  <a:lnTo>
                    <a:pt x="5654" y="22554"/>
                  </a:lnTo>
                  <a:lnTo>
                    <a:pt x="6481" y="31455"/>
                  </a:lnTo>
                  <a:lnTo>
                    <a:pt x="6849" y="40703"/>
                  </a:lnTo>
                  <a:lnTo>
                    <a:pt x="7085" y="64484"/>
                  </a:lnTo>
                  <a:lnTo>
                    <a:pt x="7142" y="142679"/>
                  </a:lnTo>
                  <a:lnTo>
                    <a:pt x="7936" y="149888"/>
                  </a:lnTo>
                  <a:lnTo>
                    <a:pt x="9260" y="157075"/>
                  </a:lnTo>
                  <a:lnTo>
                    <a:pt x="10936" y="164248"/>
                  </a:lnTo>
                  <a:lnTo>
                    <a:pt x="12053" y="171411"/>
                  </a:lnTo>
                  <a:lnTo>
                    <a:pt x="12798" y="178568"/>
                  </a:lnTo>
                  <a:lnTo>
                    <a:pt x="13294" y="185720"/>
                  </a:lnTo>
                  <a:lnTo>
                    <a:pt x="13625" y="192870"/>
                  </a:lnTo>
                  <a:lnTo>
                    <a:pt x="13993" y="207164"/>
                  </a:lnTo>
                  <a:lnTo>
                    <a:pt x="14279" y="267670"/>
                  </a:lnTo>
                  <a:lnTo>
                    <a:pt x="15076" y="273696"/>
                  </a:lnTo>
                  <a:lnTo>
                    <a:pt x="16400" y="280095"/>
                  </a:lnTo>
                  <a:lnTo>
                    <a:pt x="18077" y="286742"/>
                  </a:lnTo>
                  <a:lnTo>
                    <a:pt x="19195" y="291968"/>
                  </a:lnTo>
                  <a:lnTo>
                    <a:pt x="19941" y="296245"/>
                  </a:lnTo>
                  <a:lnTo>
                    <a:pt x="20768" y="303908"/>
                  </a:lnTo>
                  <a:lnTo>
                    <a:pt x="21137" y="312605"/>
                  </a:lnTo>
                  <a:lnTo>
                    <a:pt x="21373" y="330330"/>
                  </a:lnTo>
                  <a:lnTo>
                    <a:pt x="21405" y="336784"/>
                  </a:lnTo>
                  <a:lnTo>
                    <a:pt x="22207" y="338823"/>
                  </a:lnTo>
                  <a:lnTo>
                    <a:pt x="23536" y="340182"/>
                  </a:lnTo>
                  <a:lnTo>
                    <a:pt x="25215" y="341087"/>
                  </a:lnTo>
                  <a:lnTo>
                    <a:pt x="26335" y="342485"/>
                  </a:lnTo>
                  <a:lnTo>
                    <a:pt x="27082" y="344211"/>
                  </a:lnTo>
                  <a:lnTo>
                    <a:pt x="27579" y="346155"/>
                  </a:lnTo>
                  <a:lnTo>
                    <a:pt x="28705" y="347451"/>
                  </a:lnTo>
                  <a:lnTo>
                    <a:pt x="30249" y="348315"/>
                  </a:lnTo>
                  <a:lnTo>
                    <a:pt x="35718" y="3500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20"/>
            <p:cNvSpPr/>
            <p:nvPr/>
          </p:nvSpPr>
          <p:spPr>
            <a:xfrm>
              <a:off x="5493543" y="3857625"/>
              <a:ext cx="21433" cy="321469"/>
            </a:xfrm>
            <a:custGeom>
              <a:avLst/>
              <a:gdLst/>
              <a:ahLst/>
              <a:cxnLst/>
              <a:rect l="0" t="0" r="0" b="0"/>
              <a:pathLst>
                <a:path w="21433" h="321469">
                  <a:moveTo>
                    <a:pt x="21432" y="0"/>
                  </a:moveTo>
                  <a:lnTo>
                    <a:pt x="21432" y="37645"/>
                  </a:lnTo>
                  <a:lnTo>
                    <a:pt x="20638" y="43353"/>
                  </a:lnTo>
                  <a:lnTo>
                    <a:pt x="19315" y="48746"/>
                  </a:lnTo>
                  <a:lnTo>
                    <a:pt x="17639" y="53928"/>
                  </a:lnTo>
                  <a:lnTo>
                    <a:pt x="16522" y="59764"/>
                  </a:lnTo>
                  <a:lnTo>
                    <a:pt x="15777" y="66037"/>
                  </a:lnTo>
                  <a:lnTo>
                    <a:pt x="15281" y="72599"/>
                  </a:lnTo>
                  <a:lnTo>
                    <a:pt x="14950" y="79356"/>
                  </a:lnTo>
                  <a:lnTo>
                    <a:pt x="14582" y="93213"/>
                  </a:lnTo>
                  <a:lnTo>
                    <a:pt x="14375" y="114401"/>
                  </a:lnTo>
                  <a:lnTo>
                    <a:pt x="13552" y="122305"/>
                  </a:lnTo>
                  <a:lnTo>
                    <a:pt x="12210" y="130749"/>
                  </a:lnTo>
                  <a:lnTo>
                    <a:pt x="10521" y="139553"/>
                  </a:lnTo>
                  <a:lnTo>
                    <a:pt x="9396" y="147804"/>
                  </a:lnTo>
                  <a:lnTo>
                    <a:pt x="8645" y="155686"/>
                  </a:lnTo>
                  <a:lnTo>
                    <a:pt x="8145" y="163322"/>
                  </a:lnTo>
                  <a:lnTo>
                    <a:pt x="7811" y="170793"/>
                  </a:lnTo>
                  <a:lnTo>
                    <a:pt x="7440" y="185445"/>
                  </a:lnTo>
                  <a:lnTo>
                    <a:pt x="7170" y="228574"/>
                  </a:lnTo>
                  <a:lnTo>
                    <a:pt x="6368" y="234933"/>
                  </a:lnTo>
                  <a:lnTo>
                    <a:pt x="5039" y="240759"/>
                  </a:lnTo>
                  <a:lnTo>
                    <a:pt x="3359" y="246231"/>
                  </a:lnTo>
                  <a:lnTo>
                    <a:pt x="2240" y="252260"/>
                  </a:lnTo>
                  <a:lnTo>
                    <a:pt x="1493" y="258660"/>
                  </a:lnTo>
                  <a:lnTo>
                    <a:pt x="996" y="265309"/>
                  </a:lnTo>
                  <a:lnTo>
                    <a:pt x="664" y="271329"/>
                  </a:lnTo>
                  <a:lnTo>
                    <a:pt x="295" y="282251"/>
                  </a:lnTo>
                  <a:lnTo>
                    <a:pt x="59" y="296494"/>
                  </a:lnTo>
                  <a:lnTo>
                    <a:pt x="0" y="3214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21"/>
            <p:cNvSpPr/>
            <p:nvPr/>
          </p:nvSpPr>
          <p:spPr>
            <a:xfrm>
              <a:off x="5907881" y="3850481"/>
              <a:ext cx="18404" cy="335757"/>
            </a:xfrm>
            <a:custGeom>
              <a:avLst/>
              <a:gdLst/>
              <a:ahLst/>
              <a:cxnLst/>
              <a:rect l="0" t="0" r="0" b="0"/>
              <a:pathLst>
                <a:path w="18404" h="335757">
                  <a:moveTo>
                    <a:pt x="14287" y="0"/>
                  </a:moveTo>
                  <a:lnTo>
                    <a:pt x="14287" y="17000"/>
                  </a:lnTo>
                  <a:lnTo>
                    <a:pt x="15081" y="20064"/>
                  </a:lnTo>
                  <a:lnTo>
                    <a:pt x="16404" y="23695"/>
                  </a:lnTo>
                  <a:lnTo>
                    <a:pt x="18080" y="27703"/>
                  </a:lnTo>
                  <a:lnTo>
                    <a:pt x="18403" y="32756"/>
                  </a:lnTo>
                  <a:lnTo>
                    <a:pt x="17825" y="38506"/>
                  </a:lnTo>
                  <a:lnTo>
                    <a:pt x="16646" y="44721"/>
                  </a:lnTo>
                  <a:lnTo>
                    <a:pt x="15860" y="51245"/>
                  </a:lnTo>
                  <a:lnTo>
                    <a:pt x="15335" y="57976"/>
                  </a:lnTo>
                  <a:lnTo>
                    <a:pt x="14754" y="71011"/>
                  </a:lnTo>
                  <a:lnTo>
                    <a:pt x="14494" y="82096"/>
                  </a:lnTo>
                  <a:lnTo>
                    <a:pt x="14293" y="139174"/>
                  </a:lnTo>
                  <a:lnTo>
                    <a:pt x="13497" y="145170"/>
                  </a:lnTo>
                  <a:lnTo>
                    <a:pt x="12173" y="151549"/>
                  </a:lnTo>
                  <a:lnTo>
                    <a:pt x="10496" y="158182"/>
                  </a:lnTo>
                  <a:lnTo>
                    <a:pt x="9379" y="164986"/>
                  </a:lnTo>
                  <a:lnTo>
                    <a:pt x="8634" y="171903"/>
                  </a:lnTo>
                  <a:lnTo>
                    <a:pt x="8137" y="178896"/>
                  </a:lnTo>
                  <a:lnTo>
                    <a:pt x="7806" y="185939"/>
                  </a:lnTo>
                  <a:lnTo>
                    <a:pt x="7438" y="200115"/>
                  </a:lnTo>
                  <a:lnTo>
                    <a:pt x="7231" y="221483"/>
                  </a:lnTo>
                  <a:lnTo>
                    <a:pt x="6408" y="228618"/>
                  </a:lnTo>
                  <a:lnTo>
                    <a:pt x="5066" y="235755"/>
                  </a:lnTo>
                  <a:lnTo>
                    <a:pt x="3377" y="242895"/>
                  </a:lnTo>
                  <a:lnTo>
                    <a:pt x="2252" y="249243"/>
                  </a:lnTo>
                  <a:lnTo>
                    <a:pt x="1501" y="255062"/>
                  </a:lnTo>
                  <a:lnTo>
                    <a:pt x="1000" y="260529"/>
                  </a:lnTo>
                  <a:lnTo>
                    <a:pt x="445" y="270836"/>
                  </a:lnTo>
                  <a:lnTo>
                    <a:pt x="198" y="280709"/>
                  </a:lnTo>
                  <a:lnTo>
                    <a:pt x="0" y="3357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22"/>
            <p:cNvSpPr/>
            <p:nvPr/>
          </p:nvSpPr>
          <p:spPr>
            <a:xfrm>
              <a:off x="6279356" y="3843337"/>
              <a:ext cx="14286" cy="285751"/>
            </a:xfrm>
            <a:custGeom>
              <a:avLst/>
              <a:gdLst/>
              <a:ahLst/>
              <a:cxnLst/>
              <a:rect l="0" t="0" r="0" b="0"/>
              <a:pathLst>
                <a:path w="14286" h="285751">
                  <a:moveTo>
                    <a:pt x="7144" y="0"/>
                  </a:moveTo>
                  <a:lnTo>
                    <a:pt x="7144" y="3792"/>
                  </a:lnTo>
                  <a:lnTo>
                    <a:pt x="7938" y="5703"/>
                  </a:lnTo>
                  <a:lnTo>
                    <a:pt x="9260" y="7771"/>
                  </a:lnTo>
                  <a:lnTo>
                    <a:pt x="10936" y="9943"/>
                  </a:lnTo>
                  <a:lnTo>
                    <a:pt x="12053" y="12979"/>
                  </a:lnTo>
                  <a:lnTo>
                    <a:pt x="12798" y="16590"/>
                  </a:lnTo>
                  <a:lnTo>
                    <a:pt x="13294" y="20585"/>
                  </a:lnTo>
                  <a:lnTo>
                    <a:pt x="13625" y="24836"/>
                  </a:lnTo>
                  <a:lnTo>
                    <a:pt x="13846" y="29258"/>
                  </a:lnTo>
                  <a:lnTo>
                    <a:pt x="14091" y="38403"/>
                  </a:lnTo>
                  <a:lnTo>
                    <a:pt x="14285" y="107283"/>
                  </a:lnTo>
                  <a:lnTo>
                    <a:pt x="13492" y="114385"/>
                  </a:lnTo>
                  <a:lnTo>
                    <a:pt x="12170" y="121500"/>
                  </a:lnTo>
                  <a:lnTo>
                    <a:pt x="10494" y="128625"/>
                  </a:lnTo>
                  <a:lnTo>
                    <a:pt x="9377" y="135756"/>
                  </a:lnTo>
                  <a:lnTo>
                    <a:pt x="8633" y="142892"/>
                  </a:lnTo>
                  <a:lnTo>
                    <a:pt x="8136" y="150030"/>
                  </a:lnTo>
                  <a:lnTo>
                    <a:pt x="7805" y="157170"/>
                  </a:lnTo>
                  <a:lnTo>
                    <a:pt x="7437" y="171453"/>
                  </a:lnTo>
                  <a:lnTo>
                    <a:pt x="7151" y="229593"/>
                  </a:lnTo>
                  <a:lnTo>
                    <a:pt x="6355" y="235612"/>
                  </a:lnTo>
                  <a:lnTo>
                    <a:pt x="5030" y="241212"/>
                  </a:lnTo>
                  <a:lnTo>
                    <a:pt x="3354" y="246533"/>
                  </a:lnTo>
                  <a:lnTo>
                    <a:pt x="2236" y="250875"/>
                  </a:lnTo>
                  <a:lnTo>
                    <a:pt x="1490" y="254562"/>
                  </a:lnTo>
                  <a:lnTo>
                    <a:pt x="993" y="257814"/>
                  </a:lnTo>
                  <a:lnTo>
                    <a:pt x="663" y="261570"/>
                  </a:lnTo>
                  <a:lnTo>
                    <a:pt x="294" y="269976"/>
                  </a:lnTo>
                  <a:lnTo>
                    <a:pt x="0" y="2857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23"/>
            <p:cNvSpPr/>
            <p:nvPr/>
          </p:nvSpPr>
          <p:spPr>
            <a:xfrm>
              <a:off x="6072490" y="4279106"/>
              <a:ext cx="242586" cy="85723"/>
            </a:xfrm>
            <a:custGeom>
              <a:avLst/>
              <a:gdLst/>
              <a:ahLst/>
              <a:cxnLst/>
              <a:rect l="0" t="0" r="0" b="0"/>
              <a:pathLst>
                <a:path w="242586" h="85723">
                  <a:moveTo>
                    <a:pt x="28272" y="0"/>
                  </a:moveTo>
                  <a:lnTo>
                    <a:pt x="28272" y="6151"/>
                  </a:lnTo>
                  <a:lnTo>
                    <a:pt x="26155" y="8819"/>
                  </a:lnTo>
                  <a:lnTo>
                    <a:pt x="24480" y="10642"/>
                  </a:lnTo>
                  <a:lnTo>
                    <a:pt x="23362" y="12651"/>
                  </a:lnTo>
                  <a:lnTo>
                    <a:pt x="22618" y="14784"/>
                  </a:lnTo>
                  <a:lnTo>
                    <a:pt x="22121" y="17000"/>
                  </a:lnTo>
                  <a:lnTo>
                    <a:pt x="21790" y="20064"/>
                  </a:lnTo>
                  <a:lnTo>
                    <a:pt x="21569" y="23695"/>
                  </a:lnTo>
                  <a:lnTo>
                    <a:pt x="21422" y="27703"/>
                  </a:lnTo>
                  <a:lnTo>
                    <a:pt x="20531" y="31962"/>
                  </a:lnTo>
                  <a:lnTo>
                    <a:pt x="19143" y="36389"/>
                  </a:lnTo>
                  <a:lnTo>
                    <a:pt x="17423" y="40929"/>
                  </a:lnTo>
                  <a:lnTo>
                    <a:pt x="16277" y="44748"/>
                  </a:lnTo>
                  <a:lnTo>
                    <a:pt x="15513" y="48088"/>
                  </a:lnTo>
                  <a:lnTo>
                    <a:pt x="15003" y="51109"/>
                  </a:lnTo>
                  <a:lnTo>
                    <a:pt x="13870" y="53916"/>
                  </a:lnTo>
                  <a:lnTo>
                    <a:pt x="12321" y="56582"/>
                  </a:lnTo>
                  <a:lnTo>
                    <a:pt x="10494" y="59152"/>
                  </a:lnTo>
                  <a:lnTo>
                    <a:pt x="9276" y="61660"/>
                  </a:lnTo>
                  <a:lnTo>
                    <a:pt x="8465" y="64125"/>
                  </a:lnTo>
                  <a:lnTo>
                    <a:pt x="7923" y="66562"/>
                  </a:lnTo>
                  <a:lnTo>
                    <a:pt x="7562" y="68981"/>
                  </a:lnTo>
                  <a:lnTo>
                    <a:pt x="7322" y="71388"/>
                  </a:lnTo>
                  <a:lnTo>
                    <a:pt x="7162" y="73785"/>
                  </a:lnTo>
                  <a:lnTo>
                    <a:pt x="6261" y="76178"/>
                  </a:lnTo>
                  <a:lnTo>
                    <a:pt x="4867" y="78566"/>
                  </a:lnTo>
                  <a:lnTo>
                    <a:pt x="0" y="85306"/>
                  </a:lnTo>
                  <a:lnTo>
                    <a:pt x="1948" y="85539"/>
                  </a:lnTo>
                  <a:lnTo>
                    <a:pt x="8528" y="85708"/>
                  </a:lnTo>
                  <a:lnTo>
                    <a:pt x="12907" y="85722"/>
                  </a:lnTo>
                  <a:lnTo>
                    <a:pt x="15622" y="83607"/>
                  </a:lnTo>
                  <a:lnTo>
                    <a:pt x="17458" y="81931"/>
                  </a:lnTo>
                  <a:lnTo>
                    <a:pt x="19475" y="80815"/>
                  </a:lnTo>
                  <a:lnTo>
                    <a:pt x="26106" y="78449"/>
                  </a:lnTo>
                  <a:lnTo>
                    <a:pt x="28416" y="76906"/>
                  </a:lnTo>
                  <a:lnTo>
                    <a:pt x="30749" y="75083"/>
                  </a:lnTo>
                  <a:lnTo>
                    <a:pt x="33892" y="73868"/>
                  </a:lnTo>
                  <a:lnTo>
                    <a:pt x="37575" y="73057"/>
                  </a:lnTo>
                  <a:lnTo>
                    <a:pt x="41618" y="72518"/>
                  </a:lnTo>
                  <a:lnTo>
                    <a:pt x="45107" y="71364"/>
                  </a:lnTo>
                  <a:lnTo>
                    <a:pt x="48227" y="69801"/>
                  </a:lnTo>
                  <a:lnTo>
                    <a:pt x="51100" y="67965"/>
                  </a:lnTo>
                  <a:lnTo>
                    <a:pt x="58526" y="65926"/>
                  </a:lnTo>
                  <a:lnTo>
                    <a:pt x="62729" y="65381"/>
                  </a:lnTo>
                  <a:lnTo>
                    <a:pt x="67912" y="64225"/>
                  </a:lnTo>
                  <a:lnTo>
                    <a:pt x="73749" y="62660"/>
                  </a:lnTo>
                  <a:lnTo>
                    <a:pt x="80021" y="60824"/>
                  </a:lnTo>
                  <a:lnTo>
                    <a:pt x="85790" y="59599"/>
                  </a:lnTo>
                  <a:lnTo>
                    <a:pt x="91224" y="58783"/>
                  </a:lnTo>
                  <a:lnTo>
                    <a:pt x="96434" y="58238"/>
                  </a:lnTo>
                  <a:lnTo>
                    <a:pt x="100701" y="57875"/>
                  </a:lnTo>
                  <a:lnTo>
                    <a:pt x="107558" y="57472"/>
                  </a:lnTo>
                  <a:lnTo>
                    <a:pt x="112086" y="56571"/>
                  </a:lnTo>
                  <a:lnTo>
                    <a:pt x="117486" y="55176"/>
                  </a:lnTo>
                  <a:lnTo>
                    <a:pt x="123467" y="53453"/>
                  </a:lnTo>
                  <a:lnTo>
                    <a:pt x="129041" y="52304"/>
                  </a:lnTo>
                  <a:lnTo>
                    <a:pt x="134345" y="51538"/>
                  </a:lnTo>
                  <a:lnTo>
                    <a:pt x="139469" y="51028"/>
                  </a:lnTo>
                  <a:lnTo>
                    <a:pt x="144472" y="50687"/>
                  </a:lnTo>
                  <a:lnTo>
                    <a:pt x="149395" y="50460"/>
                  </a:lnTo>
                  <a:lnTo>
                    <a:pt x="159098" y="50208"/>
                  </a:lnTo>
                  <a:lnTo>
                    <a:pt x="191185" y="50014"/>
                  </a:lnTo>
                  <a:lnTo>
                    <a:pt x="194824" y="50805"/>
                  </a:lnTo>
                  <a:lnTo>
                    <a:pt x="198044" y="52126"/>
                  </a:lnTo>
                  <a:lnTo>
                    <a:pt x="200985" y="53801"/>
                  </a:lnTo>
                  <a:lnTo>
                    <a:pt x="208485" y="55661"/>
                  </a:lnTo>
                  <a:lnTo>
                    <a:pt x="212708" y="56158"/>
                  </a:lnTo>
                  <a:lnTo>
                    <a:pt x="219517" y="56709"/>
                  </a:lnTo>
                  <a:lnTo>
                    <a:pt x="225188" y="56954"/>
                  </a:lnTo>
                  <a:lnTo>
                    <a:pt x="232844" y="57092"/>
                  </a:lnTo>
                  <a:lnTo>
                    <a:pt x="242585" y="571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24"/>
            <p:cNvSpPr/>
            <p:nvPr/>
          </p:nvSpPr>
          <p:spPr>
            <a:xfrm>
              <a:off x="6222206" y="4214812"/>
              <a:ext cx="50007" cy="350045"/>
            </a:xfrm>
            <a:custGeom>
              <a:avLst/>
              <a:gdLst/>
              <a:ahLst/>
              <a:cxnLst/>
              <a:rect l="0" t="0" r="0" b="0"/>
              <a:pathLst>
                <a:path w="50007" h="350045">
                  <a:moveTo>
                    <a:pt x="50006" y="0"/>
                  </a:moveTo>
                  <a:lnTo>
                    <a:pt x="43855" y="6151"/>
                  </a:lnTo>
                  <a:lnTo>
                    <a:pt x="43303" y="8819"/>
                  </a:lnTo>
                  <a:lnTo>
                    <a:pt x="42993" y="16901"/>
                  </a:lnTo>
                  <a:lnTo>
                    <a:pt x="42888" y="33854"/>
                  </a:lnTo>
                  <a:lnTo>
                    <a:pt x="42086" y="39238"/>
                  </a:lnTo>
                  <a:lnTo>
                    <a:pt x="40757" y="45209"/>
                  </a:lnTo>
                  <a:lnTo>
                    <a:pt x="39078" y="51570"/>
                  </a:lnTo>
                  <a:lnTo>
                    <a:pt x="37958" y="58193"/>
                  </a:lnTo>
                  <a:lnTo>
                    <a:pt x="37211" y="64989"/>
                  </a:lnTo>
                  <a:lnTo>
                    <a:pt x="36714" y="71901"/>
                  </a:lnTo>
                  <a:lnTo>
                    <a:pt x="35588" y="78891"/>
                  </a:lnTo>
                  <a:lnTo>
                    <a:pt x="34044" y="85931"/>
                  </a:lnTo>
                  <a:lnTo>
                    <a:pt x="32221" y="93006"/>
                  </a:lnTo>
                  <a:lnTo>
                    <a:pt x="31006" y="100898"/>
                  </a:lnTo>
                  <a:lnTo>
                    <a:pt x="30196" y="109334"/>
                  </a:lnTo>
                  <a:lnTo>
                    <a:pt x="29655" y="118133"/>
                  </a:lnTo>
                  <a:lnTo>
                    <a:pt x="28501" y="127174"/>
                  </a:lnTo>
                  <a:lnTo>
                    <a:pt x="26938" y="136377"/>
                  </a:lnTo>
                  <a:lnTo>
                    <a:pt x="25103" y="145686"/>
                  </a:lnTo>
                  <a:lnTo>
                    <a:pt x="23879" y="155862"/>
                  </a:lnTo>
                  <a:lnTo>
                    <a:pt x="23063" y="166614"/>
                  </a:lnTo>
                  <a:lnTo>
                    <a:pt x="22519" y="177751"/>
                  </a:lnTo>
                  <a:lnTo>
                    <a:pt x="21362" y="188351"/>
                  </a:lnTo>
                  <a:lnTo>
                    <a:pt x="19798" y="198592"/>
                  </a:lnTo>
                  <a:lnTo>
                    <a:pt x="17961" y="208595"/>
                  </a:lnTo>
                  <a:lnTo>
                    <a:pt x="16736" y="218438"/>
                  </a:lnTo>
                  <a:lnTo>
                    <a:pt x="15920" y="228175"/>
                  </a:lnTo>
                  <a:lnTo>
                    <a:pt x="15376" y="237842"/>
                  </a:lnTo>
                  <a:lnTo>
                    <a:pt x="14771" y="254933"/>
                  </a:lnTo>
                  <a:lnTo>
                    <a:pt x="14383" y="285307"/>
                  </a:lnTo>
                  <a:lnTo>
                    <a:pt x="14316" y="303258"/>
                  </a:lnTo>
                  <a:lnTo>
                    <a:pt x="13512" y="308534"/>
                  </a:lnTo>
                  <a:lnTo>
                    <a:pt x="12184" y="313640"/>
                  </a:lnTo>
                  <a:lnTo>
                    <a:pt x="10503" y="318630"/>
                  </a:lnTo>
                  <a:lnTo>
                    <a:pt x="9383" y="322752"/>
                  </a:lnTo>
                  <a:lnTo>
                    <a:pt x="8139" y="329447"/>
                  </a:lnTo>
                  <a:lnTo>
                    <a:pt x="7014" y="332344"/>
                  </a:lnTo>
                  <a:lnTo>
                    <a:pt x="5469" y="335069"/>
                  </a:lnTo>
                  <a:lnTo>
                    <a:pt x="3646" y="337679"/>
                  </a:lnTo>
                  <a:lnTo>
                    <a:pt x="2431" y="340213"/>
                  </a:lnTo>
                  <a:lnTo>
                    <a:pt x="1080" y="345146"/>
                  </a:lnTo>
                  <a:lnTo>
                    <a:pt x="0" y="3500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25"/>
            <p:cNvSpPr/>
            <p:nvPr/>
          </p:nvSpPr>
          <p:spPr>
            <a:xfrm>
              <a:off x="4107656" y="3893343"/>
              <a:ext cx="28576" cy="314326"/>
            </a:xfrm>
            <a:custGeom>
              <a:avLst/>
              <a:gdLst/>
              <a:ahLst/>
              <a:cxnLst/>
              <a:rect l="0" t="0" r="0" b="0"/>
              <a:pathLst>
                <a:path w="28576" h="314326">
                  <a:moveTo>
                    <a:pt x="28575" y="0"/>
                  </a:moveTo>
                  <a:lnTo>
                    <a:pt x="28575" y="72886"/>
                  </a:lnTo>
                  <a:lnTo>
                    <a:pt x="27781" y="79547"/>
                  </a:lnTo>
                  <a:lnTo>
                    <a:pt x="26458" y="86369"/>
                  </a:lnTo>
                  <a:lnTo>
                    <a:pt x="24783" y="93298"/>
                  </a:lnTo>
                  <a:lnTo>
                    <a:pt x="23665" y="100299"/>
                  </a:lnTo>
                  <a:lnTo>
                    <a:pt x="22920" y="107348"/>
                  </a:lnTo>
                  <a:lnTo>
                    <a:pt x="22424" y="114427"/>
                  </a:lnTo>
                  <a:lnTo>
                    <a:pt x="21299" y="121528"/>
                  </a:lnTo>
                  <a:lnTo>
                    <a:pt x="19756" y="128644"/>
                  </a:lnTo>
                  <a:lnTo>
                    <a:pt x="17933" y="135769"/>
                  </a:lnTo>
                  <a:lnTo>
                    <a:pt x="16718" y="142900"/>
                  </a:lnTo>
                  <a:lnTo>
                    <a:pt x="15907" y="150036"/>
                  </a:lnTo>
                  <a:lnTo>
                    <a:pt x="15368" y="157174"/>
                  </a:lnTo>
                  <a:lnTo>
                    <a:pt x="15007" y="165108"/>
                  </a:lnTo>
                  <a:lnTo>
                    <a:pt x="14607" y="182390"/>
                  </a:lnTo>
                  <a:lnTo>
                    <a:pt x="13707" y="189855"/>
                  </a:lnTo>
                  <a:lnTo>
                    <a:pt x="12313" y="196421"/>
                  </a:lnTo>
                  <a:lnTo>
                    <a:pt x="10590" y="202384"/>
                  </a:lnTo>
                  <a:lnTo>
                    <a:pt x="9441" y="208742"/>
                  </a:lnTo>
                  <a:lnTo>
                    <a:pt x="8675" y="215362"/>
                  </a:lnTo>
                  <a:lnTo>
                    <a:pt x="8165" y="222156"/>
                  </a:lnTo>
                  <a:lnTo>
                    <a:pt x="7824" y="229067"/>
                  </a:lnTo>
                  <a:lnTo>
                    <a:pt x="7446" y="243095"/>
                  </a:lnTo>
                  <a:lnTo>
                    <a:pt x="7161" y="279927"/>
                  </a:lnTo>
                  <a:lnTo>
                    <a:pt x="7146" y="294822"/>
                  </a:lnTo>
                  <a:lnTo>
                    <a:pt x="6351" y="297355"/>
                  </a:lnTo>
                  <a:lnTo>
                    <a:pt x="5028" y="299836"/>
                  </a:lnTo>
                  <a:lnTo>
                    <a:pt x="3352" y="302285"/>
                  </a:lnTo>
                  <a:lnTo>
                    <a:pt x="2234" y="304711"/>
                  </a:lnTo>
                  <a:lnTo>
                    <a:pt x="1490" y="307122"/>
                  </a:lnTo>
                  <a:lnTo>
                    <a:pt x="0" y="3143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26"/>
            <p:cNvSpPr/>
            <p:nvPr/>
          </p:nvSpPr>
          <p:spPr>
            <a:xfrm>
              <a:off x="3657625" y="4364926"/>
              <a:ext cx="228576" cy="28481"/>
            </a:xfrm>
            <a:custGeom>
              <a:avLst/>
              <a:gdLst/>
              <a:ahLst/>
              <a:cxnLst/>
              <a:rect l="0" t="0" r="0" b="0"/>
              <a:pathLst>
                <a:path w="228576" h="28481">
                  <a:moveTo>
                    <a:pt x="7118" y="14192"/>
                  </a:moveTo>
                  <a:lnTo>
                    <a:pt x="0" y="14192"/>
                  </a:lnTo>
                  <a:lnTo>
                    <a:pt x="37379" y="14192"/>
                  </a:lnTo>
                  <a:lnTo>
                    <a:pt x="40786" y="13399"/>
                  </a:lnTo>
                  <a:lnTo>
                    <a:pt x="44645" y="12076"/>
                  </a:lnTo>
                  <a:lnTo>
                    <a:pt x="48805" y="10400"/>
                  </a:lnTo>
                  <a:lnTo>
                    <a:pt x="52372" y="9282"/>
                  </a:lnTo>
                  <a:lnTo>
                    <a:pt x="55544" y="8538"/>
                  </a:lnTo>
                  <a:lnTo>
                    <a:pt x="58452" y="8041"/>
                  </a:lnTo>
                  <a:lnTo>
                    <a:pt x="61978" y="6917"/>
                  </a:lnTo>
                  <a:lnTo>
                    <a:pt x="65916" y="5373"/>
                  </a:lnTo>
                  <a:lnTo>
                    <a:pt x="70130" y="3550"/>
                  </a:lnTo>
                  <a:lnTo>
                    <a:pt x="74526" y="2335"/>
                  </a:lnTo>
                  <a:lnTo>
                    <a:pt x="79044" y="1525"/>
                  </a:lnTo>
                  <a:lnTo>
                    <a:pt x="83644" y="985"/>
                  </a:lnTo>
                  <a:lnTo>
                    <a:pt x="88298" y="625"/>
                  </a:lnTo>
                  <a:lnTo>
                    <a:pt x="92988" y="385"/>
                  </a:lnTo>
                  <a:lnTo>
                    <a:pt x="97702" y="225"/>
                  </a:lnTo>
                  <a:lnTo>
                    <a:pt x="115714" y="0"/>
                  </a:lnTo>
                  <a:lnTo>
                    <a:pt x="120790" y="762"/>
                  </a:lnTo>
                  <a:lnTo>
                    <a:pt x="124969" y="2064"/>
                  </a:lnTo>
                  <a:lnTo>
                    <a:pt x="128548" y="3725"/>
                  </a:lnTo>
                  <a:lnTo>
                    <a:pt x="132521" y="4833"/>
                  </a:lnTo>
                  <a:lnTo>
                    <a:pt x="136758" y="5572"/>
                  </a:lnTo>
                  <a:lnTo>
                    <a:pt x="141169" y="6064"/>
                  </a:lnTo>
                  <a:lnTo>
                    <a:pt x="145699" y="7186"/>
                  </a:lnTo>
                  <a:lnTo>
                    <a:pt x="150305" y="8727"/>
                  </a:lnTo>
                  <a:lnTo>
                    <a:pt x="154963" y="10549"/>
                  </a:lnTo>
                  <a:lnTo>
                    <a:pt x="158863" y="11764"/>
                  </a:lnTo>
                  <a:lnTo>
                    <a:pt x="162256" y="12573"/>
                  </a:lnTo>
                  <a:lnTo>
                    <a:pt x="165312" y="13112"/>
                  </a:lnTo>
                  <a:lnTo>
                    <a:pt x="168937" y="13473"/>
                  </a:lnTo>
                  <a:lnTo>
                    <a:pt x="172941" y="13712"/>
                  </a:lnTo>
                  <a:lnTo>
                    <a:pt x="180830" y="13979"/>
                  </a:lnTo>
                  <a:lnTo>
                    <a:pt x="186982" y="14098"/>
                  </a:lnTo>
                  <a:lnTo>
                    <a:pt x="189733" y="14923"/>
                  </a:lnTo>
                  <a:lnTo>
                    <a:pt x="192362" y="16267"/>
                  </a:lnTo>
                  <a:lnTo>
                    <a:pt x="194908" y="17957"/>
                  </a:lnTo>
                  <a:lnTo>
                    <a:pt x="197398" y="19083"/>
                  </a:lnTo>
                  <a:lnTo>
                    <a:pt x="199853" y="19834"/>
                  </a:lnTo>
                  <a:lnTo>
                    <a:pt x="204697" y="20669"/>
                  </a:lnTo>
                  <a:lnTo>
                    <a:pt x="209495" y="21040"/>
                  </a:lnTo>
                  <a:lnTo>
                    <a:pt x="211886" y="21932"/>
                  </a:lnTo>
                  <a:lnTo>
                    <a:pt x="214274" y="23321"/>
                  </a:lnTo>
                  <a:lnTo>
                    <a:pt x="216660" y="25040"/>
                  </a:lnTo>
                  <a:lnTo>
                    <a:pt x="219044" y="26187"/>
                  </a:lnTo>
                  <a:lnTo>
                    <a:pt x="221427" y="26951"/>
                  </a:lnTo>
                  <a:lnTo>
                    <a:pt x="228575" y="284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27"/>
            <p:cNvSpPr/>
            <p:nvPr/>
          </p:nvSpPr>
          <p:spPr>
            <a:xfrm>
              <a:off x="4021931" y="4300537"/>
              <a:ext cx="14288" cy="221457"/>
            </a:xfrm>
            <a:custGeom>
              <a:avLst/>
              <a:gdLst/>
              <a:ahLst/>
              <a:cxnLst/>
              <a:rect l="0" t="0" r="0" b="0"/>
              <a:pathLst>
                <a:path w="14288" h="221457">
                  <a:moveTo>
                    <a:pt x="0" y="0"/>
                  </a:moveTo>
                  <a:lnTo>
                    <a:pt x="6151" y="0"/>
                  </a:lnTo>
                  <a:lnTo>
                    <a:pt x="7275" y="794"/>
                  </a:lnTo>
                  <a:lnTo>
                    <a:pt x="8819" y="2117"/>
                  </a:lnTo>
                  <a:lnTo>
                    <a:pt x="10642" y="3792"/>
                  </a:lnTo>
                  <a:lnTo>
                    <a:pt x="11857" y="5703"/>
                  </a:lnTo>
                  <a:lnTo>
                    <a:pt x="12667" y="7771"/>
                  </a:lnTo>
                  <a:lnTo>
                    <a:pt x="13207" y="9943"/>
                  </a:lnTo>
                  <a:lnTo>
                    <a:pt x="13568" y="12979"/>
                  </a:lnTo>
                  <a:lnTo>
                    <a:pt x="13807" y="16590"/>
                  </a:lnTo>
                  <a:lnTo>
                    <a:pt x="14074" y="24042"/>
                  </a:lnTo>
                  <a:lnTo>
                    <a:pt x="14224" y="33494"/>
                  </a:lnTo>
                  <a:lnTo>
                    <a:pt x="14287" y="153462"/>
                  </a:lnTo>
                  <a:lnTo>
                    <a:pt x="13494" y="159458"/>
                  </a:lnTo>
                  <a:lnTo>
                    <a:pt x="12171" y="165836"/>
                  </a:lnTo>
                  <a:lnTo>
                    <a:pt x="10495" y="172470"/>
                  </a:lnTo>
                  <a:lnTo>
                    <a:pt x="9377" y="177686"/>
                  </a:lnTo>
                  <a:lnTo>
                    <a:pt x="8633" y="181957"/>
                  </a:lnTo>
                  <a:lnTo>
                    <a:pt x="8136" y="185599"/>
                  </a:lnTo>
                  <a:lnTo>
                    <a:pt x="7805" y="189614"/>
                  </a:lnTo>
                  <a:lnTo>
                    <a:pt x="7585" y="193878"/>
                  </a:lnTo>
                  <a:lnTo>
                    <a:pt x="7274" y="205348"/>
                  </a:lnTo>
                  <a:lnTo>
                    <a:pt x="7146" y="221007"/>
                  </a:lnTo>
                  <a:lnTo>
                    <a:pt x="6351" y="221157"/>
                  </a:lnTo>
                  <a:lnTo>
                    <a:pt x="5028" y="221257"/>
                  </a:ln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28"/>
            <p:cNvSpPr/>
            <p:nvPr/>
          </p:nvSpPr>
          <p:spPr>
            <a:xfrm>
              <a:off x="3700462" y="3929062"/>
              <a:ext cx="42864" cy="235745"/>
            </a:xfrm>
            <a:custGeom>
              <a:avLst/>
              <a:gdLst/>
              <a:ahLst/>
              <a:cxnLst/>
              <a:rect l="0" t="0" r="0" b="0"/>
              <a:pathLst>
                <a:path w="42864" h="235745">
                  <a:moveTo>
                    <a:pt x="42863" y="0"/>
                  </a:moveTo>
                  <a:lnTo>
                    <a:pt x="42863" y="3792"/>
                  </a:lnTo>
                  <a:lnTo>
                    <a:pt x="42069" y="6497"/>
                  </a:lnTo>
                  <a:lnTo>
                    <a:pt x="40746" y="9888"/>
                  </a:lnTo>
                  <a:lnTo>
                    <a:pt x="39070" y="13736"/>
                  </a:lnTo>
                  <a:lnTo>
                    <a:pt x="37953" y="17888"/>
                  </a:lnTo>
                  <a:lnTo>
                    <a:pt x="37208" y="22244"/>
                  </a:lnTo>
                  <a:lnTo>
                    <a:pt x="36712" y="26736"/>
                  </a:lnTo>
                  <a:lnTo>
                    <a:pt x="36381" y="32112"/>
                  </a:lnTo>
                  <a:lnTo>
                    <a:pt x="36013" y="44434"/>
                  </a:lnTo>
                  <a:lnTo>
                    <a:pt x="35121" y="51054"/>
                  </a:lnTo>
                  <a:lnTo>
                    <a:pt x="33733" y="57848"/>
                  </a:lnTo>
                  <a:lnTo>
                    <a:pt x="32014" y="64760"/>
                  </a:lnTo>
                  <a:lnTo>
                    <a:pt x="30074" y="71748"/>
                  </a:lnTo>
                  <a:lnTo>
                    <a:pt x="25802" y="85863"/>
                  </a:lnTo>
                  <a:lnTo>
                    <a:pt x="24345" y="92167"/>
                  </a:lnTo>
                  <a:lnTo>
                    <a:pt x="23374" y="97957"/>
                  </a:lnTo>
                  <a:lnTo>
                    <a:pt x="22726" y="103405"/>
                  </a:lnTo>
                  <a:lnTo>
                    <a:pt x="22295" y="109418"/>
                  </a:lnTo>
                  <a:lnTo>
                    <a:pt x="22007" y="115808"/>
                  </a:lnTo>
                  <a:lnTo>
                    <a:pt x="21815" y="122449"/>
                  </a:lnTo>
                  <a:lnTo>
                    <a:pt x="20893" y="129258"/>
                  </a:lnTo>
                  <a:lnTo>
                    <a:pt x="19485" y="136178"/>
                  </a:lnTo>
                  <a:lnTo>
                    <a:pt x="17752" y="143173"/>
                  </a:lnTo>
                  <a:lnTo>
                    <a:pt x="16597" y="150218"/>
                  </a:lnTo>
                  <a:lnTo>
                    <a:pt x="15828" y="157295"/>
                  </a:lnTo>
                  <a:lnTo>
                    <a:pt x="15314" y="164395"/>
                  </a:lnTo>
                  <a:lnTo>
                    <a:pt x="14972" y="170715"/>
                  </a:lnTo>
                  <a:lnTo>
                    <a:pt x="14592" y="181971"/>
                  </a:lnTo>
                  <a:lnTo>
                    <a:pt x="13697" y="186401"/>
                  </a:lnTo>
                  <a:lnTo>
                    <a:pt x="12306" y="190149"/>
                  </a:lnTo>
                  <a:lnTo>
                    <a:pt x="10585" y="193441"/>
                  </a:lnTo>
                  <a:lnTo>
                    <a:pt x="9438" y="197223"/>
                  </a:lnTo>
                  <a:lnTo>
                    <a:pt x="8673" y="201332"/>
                  </a:lnTo>
                  <a:lnTo>
                    <a:pt x="8163" y="205659"/>
                  </a:lnTo>
                  <a:lnTo>
                    <a:pt x="7597" y="212583"/>
                  </a:lnTo>
                  <a:lnTo>
                    <a:pt x="7345" y="218306"/>
                  </a:lnTo>
                  <a:lnTo>
                    <a:pt x="7234" y="223496"/>
                  </a:lnTo>
                  <a:lnTo>
                    <a:pt x="6410" y="225197"/>
                  </a:lnTo>
                  <a:lnTo>
                    <a:pt x="5067" y="226332"/>
                  </a:lnTo>
                  <a:lnTo>
                    <a:pt x="3378" y="227088"/>
                  </a:lnTo>
                  <a:lnTo>
                    <a:pt x="2252" y="228385"/>
                  </a:lnTo>
                  <a:lnTo>
                    <a:pt x="1501" y="230044"/>
                  </a:lnTo>
                  <a:lnTo>
                    <a:pt x="0" y="2357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29"/>
            <p:cNvSpPr/>
            <p:nvPr/>
          </p:nvSpPr>
          <p:spPr>
            <a:xfrm>
              <a:off x="3186112" y="3871912"/>
              <a:ext cx="71439" cy="314326"/>
            </a:xfrm>
            <a:custGeom>
              <a:avLst/>
              <a:gdLst/>
              <a:ahLst/>
              <a:cxnLst/>
              <a:rect l="0" t="0" r="0" b="0"/>
              <a:pathLst>
                <a:path w="71439" h="314326">
                  <a:moveTo>
                    <a:pt x="71438" y="0"/>
                  </a:moveTo>
                  <a:lnTo>
                    <a:pt x="64320" y="0"/>
                  </a:lnTo>
                  <a:lnTo>
                    <a:pt x="60509" y="7585"/>
                  </a:lnTo>
                  <a:lnTo>
                    <a:pt x="58643" y="13425"/>
                  </a:lnTo>
                  <a:lnTo>
                    <a:pt x="57814" y="20255"/>
                  </a:lnTo>
                  <a:lnTo>
                    <a:pt x="57592" y="25409"/>
                  </a:lnTo>
                  <a:lnTo>
                    <a:pt x="57445" y="31227"/>
                  </a:lnTo>
                  <a:lnTo>
                    <a:pt x="56553" y="36693"/>
                  </a:lnTo>
                  <a:lnTo>
                    <a:pt x="55164" y="41925"/>
                  </a:lnTo>
                  <a:lnTo>
                    <a:pt x="47233" y="65519"/>
                  </a:lnTo>
                  <a:lnTo>
                    <a:pt x="45776" y="72255"/>
                  </a:lnTo>
                  <a:lnTo>
                    <a:pt x="44805" y="79126"/>
                  </a:lnTo>
                  <a:lnTo>
                    <a:pt x="44157" y="86088"/>
                  </a:lnTo>
                  <a:lnTo>
                    <a:pt x="42932" y="93111"/>
                  </a:lnTo>
                  <a:lnTo>
                    <a:pt x="41321" y="100174"/>
                  </a:lnTo>
                  <a:lnTo>
                    <a:pt x="39454" y="107264"/>
                  </a:lnTo>
                  <a:lnTo>
                    <a:pt x="38209" y="115165"/>
                  </a:lnTo>
                  <a:lnTo>
                    <a:pt x="37379" y="123608"/>
                  </a:lnTo>
                  <a:lnTo>
                    <a:pt x="36825" y="132412"/>
                  </a:lnTo>
                  <a:lnTo>
                    <a:pt x="35663" y="141456"/>
                  </a:lnTo>
                  <a:lnTo>
                    <a:pt x="34094" y="150660"/>
                  </a:lnTo>
                  <a:lnTo>
                    <a:pt x="32254" y="159971"/>
                  </a:lnTo>
                  <a:lnTo>
                    <a:pt x="28094" y="178784"/>
                  </a:lnTo>
                  <a:lnTo>
                    <a:pt x="18955" y="216731"/>
                  </a:lnTo>
                  <a:lnTo>
                    <a:pt x="16605" y="225450"/>
                  </a:lnTo>
                  <a:lnTo>
                    <a:pt x="11878" y="241488"/>
                  </a:lnTo>
                  <a:lnTo>
                    <a:pt x="10300" y="249098"/>
                  </a:lnTo>
                  <a:lnTo>
                    <a:pt x="9248" y="256553"/>
                  </a:lnTo>
                  <a:lnTo>
                    <a:pt x="8546" y="263904"/>
                  </a:lnTo>
                  <a:lnTo>
                    <a:pt x="7285" y="270392"/>
                  </a:lnTo>
                  <a:lnTo>
                    <a:pt x="5651" y="276305"/>
                  </a:lnTo>
                  <a:lnTo>
                    <a:pt x="3767" y="281835"/>
                  </a:lnTo>
                  <a:lnTo>
                    <a:pt x="2511" y="287109"/>
                  </a:lnTo>
                  <a:lnTo>
                    <a:pt x="1674" y="292212"/>
                  </a:lnTo>
                  <a:lnTo>
                    <a:pt x="744" y="301322"/>
                  </a:lnTo>
                  <a:lnTo>
                    <a:pt x="496" y="304862"/>
                  </a:lnTo>
                  <a:lnTo>
                    <a:pt x="0" y="3143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30"/>
            <p:cNvSpPr/>
            <p:nvPr/>
          </p:nvSpPr>
          <p:spPr>
            <a:xfrm>
              <a:off x="6157939" y="3864864"/>
              <a:ext cx="271428" cy="249910"/>
            </a:xfrm>
            <a:custGeom>
              <a:avLst/>
              <a:gdLst/>
              <a:ahLst/>
              <a:cxnLst/>
              <a:rect l="0" t="0" r="0" b="0"/>
              <a:pathLst>
                <a:path w="271428" h="249910">
                  <a:moveTo>
                    <a:pt x="207142" y="35623"/>
                  </a:moveTo>
                  <a:lnTo>
                    <a:pt x="207142" y="31831"/>
                  </a:lnTo>
                  <a:lnTo>
                    <a:pt x="206348" y="30713"/>
                  </a:lnTo>
                  <a:lnTo>
                    <a:pt x="205025" y="29969"/>
                  </a:lnTo>
                  <a:lnTo>
                    <a:pt x="200991" y="28773"/>
                  </a:lnTo>
                  <a:lnTo>
                    <a:pt x="200660" y="27882"/>
                  </a:lnTo>
                  <a:lnTo>
                    <a:pt x="200085" y="22354"/>
                  </a:lnTo>
                  <a:lnTo>
                    <a:pt x="199262" y="22015"/>
                  </a:lnTo>
                  <a:lnTo>
                    <a:pt x="196232" y="21637"/>
                  </a:lnTo>
                  <a:lnTo>
                    <a:pt x="195106" y="20743"/>
                  </a:lnTo>
                  <a:lnTo>
                    <a:pt x="194355" y="19353"/>
                  </a:lnTo>
                  <a:lnTo>
                    <a:pt x="193855" y="17633"/>
                  </a:lnTo>
                  <a:lnTo>
                    <a:pt x="192728" y="16486"/>
                  </a:lnTo>
                  <a:lnTo>
                    <a:pt x="191183" y="15721"/>
                  </a:lnTo>
                  <a:lnTo>
                    <a:pt x="187349" y="14872"/>
                  </a:lnTo>
                  <a:lnTo>
                    <a:pt x="180728" y="14393"/>
                  </a:lnTo>
                  <a:lnTo>
                    <a:pt x="173739" y="14251"/>
                  </a:lnTo>
                  <a:lnTo>
                    <a:pt x="141459" y="14193"/>
                  </a:lnTo>
                  <a:lnTo>
                    <a:pt x="138747" y="14986"/>
                  </a:lnTo>
                  <a:lnTo>
                    <a:pt x="131138" y="19102"/>
                  </a:lnTo>
                  <a:lnTo>
                    <a:pt x="123062" y="21467"/>
                  </a:lnTo>
                  <a:lnTo>
                    <a:pt x="115269" y="24834"/>
                  </a:lnTo>
                  <a:lnTo>
                    <a:pt x="108630" y="28976"/>
                  </a:lnTo>
                  <a:lnTo>
                    <a:pt x="102240" y="33463"/>
                  </a:lnTo>
                  <a:lnTo>
                    <a:pt x="94108" y="38103"/>
                  </a:lnTo>
                  <a:lnTo>
                    <a:pt x="87320" y="40694"/>
                  </a:lnTo>
                  <a:lnTo>
                    <a:pt x="84398" y="41385"/>
                  </a:lnTo>
                  <a:lnTo>
                    <a:pt x="76918" y="46386"/>
                  </a:lnTo>
                  <a:lnTo>
                    <a:pt x="69096" y="53106"/>
                  </a:lnTo>
                  <a:lnTo>
                    <a:pt x="62973" y="58739"/>
                  </a:lnTo>
                  <a:lnTo>
                    <a:pt x="55064" y="66373"/>
                  </a:lnTo>
                  <a:lnTo>
                    <a:pt x="47694" y="73662"/>
                  </a:lnTo>
                  <a:lnTo>
                    <a:pt x="40761" y="78458"/>
                  </a:lnTo>
                  <a:lnTo>
                    <a:pt x="36690" y="80849"/>
                  </a:lnTo>
                  <a:lnTo>
                    <a:pt x="30050" y="87738"/>
                  </a:lnTo>
                  <a:lnTo>
                    <a:pt x="25247" y="95298"/>
                  </a:lnTo>
                  <a:lnTo>
                    <a:pt x="23112" y="101304"/>
                  </a:lnTo>
                  <a:lnTo>
                    <a:pt x="20047" y="106618"/>
                  </a:lnTo>
                  <a:lnTo>
                    <a:pt x="13859" y="114073"/>
                  </a:lnTo>
                  <a:lnTo>
                    <a:pt x="11611" y="116498"/>
                  </a:lnTo>
                  <a:lnTo>
                    <a:pt x="10113" y="118909"/>
                  </a:lnTo>
                  <a:lnTo>
                    <a:pt x="8448" y="123703"/>
                  </a:lnTo>
                  <a:lnTo>
                    <a:pt x="7709" y="130597"/>
                  </a:lnTo>
                  <a:lnTo>
                    <a:pt x="7511" y="134658"/>
                  </a:lnTo>
                  <a:lnTo>
                    <a:pt x="6586" y="138159"/>
                  </a:lnTo>
                  <a:lnTo>
                    <a:pt x="3441" y="144165"/>
                  </a:lnTo>
                  <a:lnTo>
                    <a:pt x="1514" y="149481"/>
                  </a:lnTo>
                  <a:lnTo>
                    <a:pt x="658" y="155282"/>
                  </a:lnTo>
                  <a:lnTo>
                    <a:pt x="430" y="159052"/>
                  </a:lnTo>
                  <a:lnTo>
                    <a:pt x="176" y="166681"/>
                  </a:lnTo>
                  <a:lnTo>
                    <a:pt x="13" y="178045"/>
                  </a:lnTo>
                  <a:lnTo>
                    <a:pt x="0" y="180577"/>
                  </a:lnTo>
                  <a:lnTo>
                    <a:pt x="785" y="183059"/>
                  </a:lnTo>
                  <a:lnTo>
                    <a:pt x="4888" y="190345"/>
                  </a:lnTo>
                  <a:lnTo>
                    <a:pt x="7250" y="197530"/>
                  </a:lnTo>
                  <a:lnTo>
                    <a:pt x="12624" y="204687"/>
                  </a:lnTo>
                  <a:lnTo>
                    <a:pt x="16973" y="209452"/>
                  </a:lnTo>
                  <a:lnTo>
                    <a:pt x="18450" y="211834"/>
                  </a:lnTo>
                  <a:lnTo>
                    <a:pt x="21323" y="218979"/>
                  </a:lnTo>
                  <a:lnTo>
                    <a:pt x="24808" y="223742"/>
                  </a:lnTo>
                  <a:lnTo>
                    <a:pt x="26848" y="225329"/>
                  </a:lnTo>
                  <a:lnTo>
                    <a:pt x="29002" y="226387"/>
                  </a:lnTo>
                  <a:lnTo>
                    <a:pt x="31232" y="227093"/>
                  </a:lnTo>
                  <a:lnTo>
                    <a:pt x="35827" y="229994"/>
                  </a:lnTo>
                  <a:lnTo>
                    <a:pt x="42876" y="236089"/>
                  </a:lnTo>
                  <a:lnTo>
                    <a:pt x="45243" y="238323"/>
                  </a:lnTo>
                  <a:lnTo>
                    <a:pt x="47615" y="239813"/>
                  </a:lnTo>
                  <a:lnTo>
                    <a:pt x="52369" y="241468"/>
                  </a:lnTo>
                  <a:lnTo>
                    <a:pt x="59507" y="242400"/>
                  </a:lnTo>
                  <a:lnTo>
                    <a:pt x="66649" y="242675"/>
                  </a:lnTo>
                  <a:lnTo>
                    <a:pt x="69030" y="243508"/>
                  </a:lnTo>
                  <a:lnTo>
                    <a:pt x="73792" y="246550"/>
                  </a:lnTo>
                  <a:lnTo>
                    <a:pt x="80671" y="248431"/>
                  </a:lnTo>
                  <a:lnTo>
                    <a:pt x="88227" y="249267"/>
                  </a:lnTo>
                  <a:lnTo>
                    <a:pt x="94230" y="249639"/>
                  </a:lnTo>
                  <a:lnTo>
                    <a:pt x="102072" y="249848"/>
                  </a:lnTo>
                  <a:lnTo>
                    <a:pt x="113216" y="249909"/>
                  </a:lnTo>
                  <a:lnTo>
                    <a:pt x="116743" y="249125"/>
                  </a:lnTo>
                  <a:lnTo>
                    <a:pt x="125500" y="245021"/>
                  </a:lnTo>
                  <a:lnTo>
                    <a:pt x="130640" y="243782"/>
                  </a:lnTo>
                  <a:lnTo>
                    <a:pt x="137687" y="243232"/>
                  </a:lnTo>
                  <a:lnTo>
                    <a:pt x="141788" y="243085"/>
                  </a:lnTo>
                  <a:lnTo>
                    <a:pt x="145317" y="242193"/>
                  </a:lnTo>
                  <a:lnTo>
                    <a:pt x="151353" y="239087"/>
                  </a:lnTo>
                  <a:lnTo>
                    <a:pt x="158799" y="235059"/>
                  </a:lnTo>
                  <a:lnTo>
                    <a:pt x="166606" y="231418"/>
                  </a:lnTo>
                  <a:lnTo>
                    <a:pt x="172721" y="229799"/>
                  </a:lnTo>
                  <a:lnTo>
                    <a:pt x="180202" y="226963"/>
                  </a:lnTo>
                  <a:lnTo>
                    <a:pt x="188025" y="223057"/>
                  </a:lnTo>
                  <a:lnTo>
                    <a:pt x="194148" y="218675"/>
                  </a:lnTo>
                  <a:lnTo>
                    <a:pt x="202057" y="211746"/>
                  </a:lnTo>
                  <a:lnTo>
                    <a:pt x="206999" y="204917"/>
                  </a:lnTo>
                  <a:lnTo>
                    <a:pt x="209427" y="200873"/>
                  </a:lnTo>
                  <a:lnTo>
                    <a:pt x="216360" y="194263"/>
                  </a:lnTo>
                  <a:lnTo>
                    <a:pt x="223938" y="188680"/>
                  </a:lnTo>
                  <a:lnTo>
                    <a:pt x="229953" y="183552"/>
                  </a:lnTo>
                  <a:lnTo>
                    <a:pt x="235272" y="176511"/>
                  </a:lnTo>
                  <a:lnTo>
                    <a:pt x="237802" y="172411"/>
                  </a:lnTo>
                  <a:lnTo>
                    <a:pt x="240282" y="168090"/>
                  </a:lnTo>
                  <a:lnTo>
                    <a:pt x="245154" y="159055"/>
                  </a:lnTo>
                  <a:lnTo>
                    <a:pt x="249965" y="151866"/>
                  </a:lnTo>
                  <a:lnTo>
                    <a:pt x="254749" y="145230"/>
                  </a:lnTo>
                  <a:lnTo>
                    <a:pt x="257137" y="141238"/>
                  </a:lnTo>
                  <a:lnTo>
                    <a:pt x="259521" y="136989"/>
                  </a:lnTo>
                  <a:lnTo>
                    <a:pt x="262172" y="130152"/>
                  </a:lnTo>
                  <a:lnTo>
                    <a:pt x="264144" y="123673"/>
                  </a:lnTo>
                  <a:lnTo>
                    <a:pt x="265780" y="119723"/>
                  </a:lnTo>
                  <a:lnTo>
                    <a:pt x="267666" y="115502"/>
                  </a:lnTo>
                  <a:lnTo>
                    <a:pt x="269760" y="108696"/>
                  </a:lnTo>
                  <a:lnTo>
                    <a:pt x="270691" y="102231"/>
                  </a:lnTo>
                  <a:lnTo>
                    <a:pt x="270939" y="98285"/>
                  </a:lnTo>
                  <a:lnTo>
                    <a:pt x="271215" y="90460"/>
                  </a:lnTo>
                  <a:lnTo>
                    <a:pt x="271370" y="80799"/>
                  </a:lnTo>
                  <a:lnTo>
                    <a:pt x="271427" y="62905"/>
                  </a:lnTo>
                  <a:lnTo>
                    <a:pt x="270636" y="60161"/>
                  </a:lnTo>
                  <a:lnTo>
                    <a:pt x="267641" y="54995"/>
                  </a:lnTo>
                  <a:lnTo>
                    <a:pt x="261492" y="47625"/>
                  </a:lnTo>
                  <a:lnTo>
                    <a:pt x="260044" y="45212"/>
                  </a:lnTo>
                  <a:lnTo>
                    <a:pt x="257212" y="38023"/>
                  </a:lnTo>
                  <a:lnTo>
                    <a:pt x="253737" y="33250"/>
                  </a:lnTo>
                  <a:lnTo>
                    <a:pt x="247430" y="28483"/>
                  </a:lnTo>
                  <a:lnTo>
                    <a:pt x="243526" y="26101"/>
                  </a:lnTo>
                  <a:lnTo>
                    <a:pt x="240923" y="23718"/>
                  </a:lnTo>
                  <a:lnTo>
                    <a:pt x="239187" y="21337"/>
                  </a:lnTo>
                  <a:lnTo>
                    <a:pt x="238031" y="18955"/>
                  </a:lnTo>
                  <a:lnTo>
                    <a:pt x="235672" y="17367"/>
                  </a:lnTo>
                  <a:lnTo>
                    <a:pt x="228818" y="15603"/>
                  </a:lnTo>
                  <a:lnTo>
                    <a:pt x="222597" y="12702"/>
                  </a:lnTo>
                  <a:lnTo>
                    <a:pt x="219826" y="10818"/>
                  </a:lnTo>
                  <a:lnTo>
                    <a:pt x="214631" y="8723"/>
                  </a:lnTo>
                  <a:lnTo>
                    <a:pt x="212134" y="8165"/>
                  </a:lnTo>
                  <a:lnTo>
                    <a:pt x="207244" y="5428"/>
                  </a:lnTo>
                  <a:lnTo>
                    <a:pt x="204829" y="3587"/>
                  </a:lnTo>
                  <a:lnTo>
                    <a:pt x="201631" y="2359"/>
                  </a:lnTo>
                  <a:lnTo>
                    <a:pt x="193845" y="996"/>
                  </a:lnTo>
                  <a:lnTo>
                    <a:pt x="187209" y="389"/>
                  </a:lnTo>
                  <a:lnTo>
                    <a:pt x="180820" y="120"/>
                  </a:lnTo>
                  <a:lnTo>
                    <a:pt x="172689" y="0"/>
                  </a:lnTo>
                  <a:lnTo>
                    <a:pt x="168298" y="762"/>
                  </a:lnTo>
                  <a:lnTo>
                    <a:pt x="163784" y="2063"/>
                  </a:lnTo>
                  <a:lnTo>
                    <a:pt x="155328" y="4833"/>
                  </a:lnTo>
                  <a:lnTo>
                    <a:pt x="148924" y="6064"/>
                  </a:lnTo>
                  <a:lnTo>
                    <a:pt x="141315" y="6610"/>
                  </a:lnTo>
                  <a:lnTo>
                    <a:pt x="130223" y="6919"/>
                  </a:lnTo>
                  <a:lnTo>
                    <a:pt x="119364" y="7022"/>
                  </a:lnTo>
                  <a:lnTo>
                    <a:pt x="116874" y="7825"/>
                  </a:lnTo>
                  <a:lnTo>
                    <a:pt x="114419" y="9154"/>
                  </a:lnTo>
                  <a:lnTo>
                    <a:pt x="107129" y="141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31"/>
            <p:cNvSpPr/>
            <p:nvPr/>
          </p:nvSpPr>
          <p:spPr>
            <a:xfrm>
              <a:off x="6393656" y="3929089"/>
              <a:ext cx="728257" cy="99987"/>
            </a:xfrm>
            <a:custGeom>
              <a:avLst/>
              <a:gdLst/>
              <a:ahLst/>
              <a:cxnLst/>
              <a:rect l="0" t="0" r="0" b="0"/>
              <a:pathLst>
                <a:path w="728257" h="99987">
                  <a:moveTo>
                    <a:pt x="0" y="21404"/>
                  </a:moveTo>
                  <a:lnTo>
                    <a:pt x="0" y="14348"/>
                  </a:lnTo>
                  <a:lnTo>
                    <a:pt x="2117" y="16416"/>
                  </a:lnTo>
                  <a:lnTo>
                    <a:pt x="3792" y="18079"/>
                  </a:lnTo>
                  <a:lnTo>
                    <a:pt x="5703" y="19187"/>
                  </a:lnTo>
                  <a:lnTo>
                    <a:pt x="9943" y="20419"/>
                  </a:lnTo>
                  <a:lnTo>
                    <a:pt x="30967" y="21379"/>
                  </a:lnTo>
                  <a:lnTo>
                    <a:pt x="97642" y="21404"/>
                  </a:lnTo>
                  <a:lnTo>
                    <a:pt x="109278" y="19288"/>
                  </a:lnTo>
                  <a:lnTo>
                    <a:pt x="121592" y="16494"/>
                  </a:lnTo>
                  <a:lnTo>
                    <a:pt x="138245" y="14922"/>
                  </a:lnTo>
                  <a:lnTo>
                    <a:pt x="157907" y="14457"/>
                  </a:lnTo>
                  <a:lnTo>
                    <a:pt x="192979" y="14286"/>
                  </a:lnTo>
                  <a:lnTo>
                    <a:pt x="207212" y="12155"/>
                  </a:lnTo>
                  <a:lnTo>
                    <a:pt x="221475" y="9356"/>
                  </a:lnTo>
                  <a:lnTo>
                    <a:pt x="242893" y="7780"/>
                  </a:lnTo>
                  <a:lnTo>
                    <a:pt x="265115" y="6519"/>
                  </a:lnTo>
                  <a:lnTo>
                    <a:pt x="282399" y="3412"/>
                  </a:lnTo>
                  <a:lnTo>
                    <a:pt x="300664" y="1501"/>
                  </a:lnTo>
                  <a:lnTo>
                    <a:pt x="319366" y="652"/>
                  </a:lnTo>
                  <a:lnTo>
                    <a:pt x="347744" y="174"/>
                  </a:lnTo>
                  <a:lnTo>
                    <a:pt x="399090" y="0"/>
                  </a:lnTo>
                  <a:lnTo>
                    <a:pt x="417880" y="2102"/>
                  </a:lnTo>
                  <a:lnTo>
                    <a:pt x="434962" y="4888"/>
                  </a:lnTo>
                  <a:lnTo>
                    <a:pt x="453137" y="6126"/>
                  </a:lnTo>
                  <a:lnTo>
                    <a:pt x="471798" y="6676"/>
                  </a:lnTo>
                  <a:lnTo>
                    <a:pt x="534388" y="7091"/>
                  </a:lnTo>
                  <a:lnTo>
                    <a:pt x="551566" y="9222"/>
                  </a:lnTo>
                  <a:lnTo>
                    <a:pt x="568991" y="12021"/>
                  </a:lnTo>
                  <a:lnTo>
                    <a:pt x="584672" y="13265"/>
                  </a:lnTo>
                  <a:lnTo>
                    <a:pt x="606888" y="13966"/>
                  </a:lnTo>
                  <a:lnTo>
                    <a:pt x="628552" y="14173"/>
                  </a:lnTo>
                  <a:lnTo>
                    <a:pt x="640777" y="12105"/>
                  </a:lnTo>
                  <a:lnTo>
                    <a:pt x="651502" y="9334"/>
                  </a:lnTo>
                  <a:lnTo>
                    <a:pt x="672356" y="7409"/>
                  </a:lnTo>
                  <a:lnTo>
                    <a:pt x="692816" y="7118"/>
                  </a:lnTo>
                  <a:lnTo>
                    <a:pt x="557899" y="7117"/>
                  </a:lnTo>
                  <a:lnTo>
                    <a:pt x="541113" y="9234"/>
                  </a:lnTo>
                  <a:lnTo>
                    <a:pt x="523069" y="12027"/>
                  </a:lnTo>
                  <a:lnTo>
                    <a:pt x="504467" y="13268"/>
                  </a:lnTo>
                  <a:lnTo>
                    <a:pt x="487733" y="15936"/>
                  </a:lnTo>
                  <a:lnTo>
                    <a:pt x="470770" y="18974"/>
                  </a:lnTo>
                  <a:lnTo>
                    <a:pt x="450002" y="20324"/>
                  </a:lnTo>
                  <a:lnTo>
                    <a:pt x="429659" y="23041"/>
                  </a:lnTo>
                  <a:lnTo>
                    <a:pt x="410034" y="26100"/>
                  </a:lnTo>
                  <a:lnTo>
                    <a:pt x="390729" y="27460"/>
                  </a:lnTo>
                  <a:lnTo>
                    <a:pt x="371565" y="30181"/>
                  </a:lnTo>
                  <a:lnTo>
                    <a:pt x="352465" y="33243"/>
                  </a:lnTo>
                  <a:lnTo>
                    <a:pt x="333393" y="34603"/>
                  </a:lnTo>
                  <a:lnTo>
                    <a:pt x="314333" y="37325"/>
                  </a:lnTo>
                  <a:lnTo>
                    <a:pt x="304805" y="39162"/>
                  </a:lnTo>
                  <a:lnTo>
                    <a:pt x="285752" y="43320"/>
                  </a:lnTo>
                  <a:lnTo>
                    <a:pt x="276226" y="45539"/>
                  </a:lnTo>
                  <a:lnTo>
                    <a:pt x="257176" y="48006"/>
                  </a:lnTo>
                  <a:lnTo>
                    <a:pt x="238919" y="49103"/>
                  </a:lnTo>
                  <a:lnTo>
                    <a:pt x="222868" y="49589"/>
                  </a:lnTo>
                  <a:lnTo>
                    <a:pt x="205679" y="51923"/>
                  </a:lnTo>
                  <a:lnTo>
                    <a:pt x="188250" y="54812"/>
                  </a:lnTo>
                  <a:lnTo>
                    <a:pt x="172567" y="56096"/>
                  </a:lnTo>
                  <a:lnTo>
                    <a:pt x="150350" y="56819"/>
                  </a:lnTo>
                  <a:lnTo>
                    <a:pt x="50020" y="57123"/>
                  </a:lnTo>
                  <a:lnTo>
                    <a:pt x="77648" y="57123"/>
                  </a:lnTo>
                  <a:lnTo>
                    <a:pt x="86368" y="55006"/>
                  </a:lnTo>
                  <a:lnTo>
                    <a:pt x="95536" y="52213"/>
                  </a:lnTo>
                  <a:lnTo>
                    <a:pt x="116473" y="50420"/>
                  </a:lnTo>
                  <a:lnTo>
                    <a:pt x="134258" y="50110"/>
                  </a:lnTo>
                  <a:lnTo>
                    <a:pt x="259957" y="49980"/>
                  </a:lnTo>
                  <a:lnTo>
                    <a:pt x="276667" y="52096"/>
                  </a:lnTo>
                  <a:lnTo>
                    <a:pt x="292825" y="54889"/>
                  </a:lnTo>
                  <a:lnTo>
                    <a:pt x="310591" y="56130"/>
                  </a:lnTo>
                  <a:lnTo>
                    <a:pt x="326953" y="56682"/>
                  </a:lnTo>
                  <a:lnTo>
                    <a:pt x="356860" y="57036"/>
                  </a:lnTo>
                  <a:lnTo>
                    <a:pt x="371329" y="59201"/>
                  </a:lnTo>
                  <a:lnTo>
                    <a:pt x="378522" y="60890"/>
                  </a:lnTo>
                  <a:lnTo>
                    <a:pt x="385698" y="62809"/>
                  </a:lnTo>
                  <a:lnTo>
                    <a:pt x="400021" y="67058"/>
                  </a:lnTo>
                  <a:lnTo>
                    <a:pt x="421472" y="70121"/>
                  </a:lnTo>
                  <a:lnTo>
                    <a:pt x="439117" y="71028"/>
                  </a:lnTo>
                  <a:lnTo>
                    <a:pt x="449427" y="73357"/>
                  </a:lnTo>
                  <a:lnTo>
                    <a:pt x="459302" y="76245"/>
                  </a:lnTo>
                  <a:lnTo>
                    <a:pt x="478576" y="78098"/>
                  </a:lnTo>
                  <a:lnTo>
                    <a:pt x="499431" y="78514"/>
                  </a:lnTo>
                  <a:lnTo>
                    <a:pt x="513920" y="78553"/>
                  </a:lnTo>
                  <a:lnTo>
                    <a:pt x="428463" y="78554"/>
                  </a:lnTo>
                  <a:lnTo>
                    <a:pt x="414265" y="80671"/>
                  </a:lnTo>
                  <a:lnTo>
                    <a:pt x="399224" y="83464"/>
                  </a:lnTo>
                  <a:lnTo>
                    <a:pt x="381956" y="84705"/>
                  </a:lnTo>
                  <a:lnTo>
                    <a:pt x="363698" y="85257"/>
                  </a:lnTo>
                  <a:lnTo>
                    <a:pt x="329898" y="85611"/>
                  </a:lnTo>
                  <a:lnTo>
                    <a:pt x="312780" y="87776"/>
                  </a:lnTo>
                  <a:lnTo>
                    <a:pt x="294588" y="90591"/>
                  </a:lnTo>
                  <a:lnTo>
                    <a:pt x="275920" y="91841"/>
                  </a:lnTo>
                  <a:lnTo>
                    <a:pt x="259156" y="92397"/>
                  </a:lnTo>
                  <a:lnTo>
                    <a:pt x="225198" y="92754"/>
                  </a:lnTo>
                  <a:lnTo>
                    <a:pt x="157260" y="92839"/>
                  </a:lnTo>
                  <a:lnTo>
                    <a:pt x="142918" y="94957"/>
                  </a:lnTo>
                  <a:lnTo>
                    <a:pt x="129400" y="97751"/>
                  </a:lnTo>
                  <a:lnTo>
                    <a:pt x="112071" y="99323"/>
                  </a:lnTo>
                  <a:lnTo>
                    <a:pt x="93002" y="99789"/>
                  </a:lnTo>
                  <a:lnTo>
                    <a:pt x="36148" y="99986"/>
                  </a:lnTo>
                  <a:lnTo>
                    <a:pt x="40143" y="97869"/>
                  </a:lnTo>
                  <a:lnTo>
                    <a:pt x="46416" y="95076"/>
                  </a:lnTo>
                  <a:lnTo>
                    <a:pt x="51850" y="93835"/>
                  </a:lnTo>
                  <a:lnTo>
                    <a:pt x="71994" y="92973"/>
                  </a:lnTo>
                  <a:lnTo>
                    <a:pt x="82003" y="92106"/>
                  </a:lnTo>
                  <a:lnTo>
                    <a:pt x="94390" y="89075"/>
                  </a:lnTo>
                  <a:lnTo>
                    <a:pt x="114751" y="86699"/>
                  </a:lnTo>
                  <a:lnTo>
                    <a:pt x="135864" y="85994"/>
                  </a:lnTo>
                  <a:lnTo>
                    <a:pt x="150077" y="83713"/>
                  </a:lnTo>
                  <a:lnTo>
                    <a:pt x="165920" y="80847"/>
                  </a:lnTo>
                  <a:lnTo>
                    <a:pt x="186190" y="79573"/>
                  </a:lnTo>
                  <a:lnTo>
                    <a:pt x="206311" y="76890"/>
                  </a:lnTo>
                  <a:lnTo>
                    <a:pt x="225838" y="73846"/>
                  </a:lnTo>
                  <a:lnTo>
                    <a:pt x="245100" y="72493"/>
                  </a:lnTo>
                  <a:lnTo>
                    <a:pt x="266360" y="69775"/>
                  </a:lnTo>
                  <a:lnTo>
                    <a:pt x="289039" y="65921"/>
                  </a:lnTo>
                  <a:lnTo>
                    <a:pt x="312347" y="61563"/>
                  </a:lnTo>
                  <a:lnTo>
                    <a:pt x="324912" y="60083"/>
                  </a:lnTo>
                  <a:lnTo>
                    <a:pt x="338052" y="59096"/>
                  </a:lnTo>
                  <a:lnTo>
                    <a:pt x="351574" y="58438"/>
                  </a:lnTo>
                  <a:lnTo>
                    <a:pt x="364557" y="57206"/>
                  </a:lnTo>
                  <a:lnTo>
                    <a:pt x="377182" y="55591"/>
                  </a:lnTo>
                  <a:lnTo>
                    <a:pt x="389567" y="53720"/>
                  </a:lnTo>
                  <a:lnTo>
                    <a:pt x="401792" y="52473"/>
                  </a:lnTo>
                  <a:lnTo>
                    <a:pt x="413912" y="51642"/>
                  </a:lnTo>
                  <a:lnTo>
                    <a:pt x="425960" y="51088"/>
                  </a:lnTo>
                  <a:lnTo>
                    <a:pt x="437961" y="49924"/>
                  </a:lnTo>
                  <a:lnTo>
                    <a:pt x="449930" y="48355"/>
                  </a:lnTo>
                  <a:lnTo>
                    <a:pt x="461879" y="46516"/>
                  </a:lnTo>
                  <a:lnTo>
                    <a:pt x="473813" y="45289"/>
                  </a:lnTo>
                  <a:lnTo>
                    <a:pt x="485738" y="44471"/>
                  </a:lnTo>
                  <a:lnTo>
                    <a:pt x="508777" y="43562"/>
                  </a:lnTo>
                  <a:lnTo>
                    <a:pt x="539598" y="43051"/>
                  </a:lnTo>
                  <a:lnTo>
                    <a:pt x="619065" y="42844"/>
                  </a:lnTo>
                  <a:lnTo>
                    <a:pt x="634708" y="44956"/>
                  </a:lnTo>
                  <a:lnTo>
                    <a:pt x="649599" y="47747"/>
                  </a:lnTo>
                  <a:lnTo>
                    <a:pt x="671370" y="49318"/>
                  </a:lnTo>
                  <a:lnTo>
                    <a:pt x="692107" y="49783"/>
                  </a:lnTo>
                  <a:lnTo>
                    <a:pt x="728256" y="49979"/>
                  </a:lnTo>
                  <a:lnTo>
                    <a:pt x="724750" y="49979"/>
                  </a:lnTo>
                  <a:lnTo>
                    <a:pt x="722879" y="49186"/>
                  </a:lnTo>
                  <a:lnTo>
                    <a:pt x="718684" y="46187"/>
                  </a:lnTo>
                  <a:lnTo>
                    <a:pt x="716454" y="45069"/>
                  </a:lnTo>
                  <a:lnTo>
                    <a:pt x="708729" y="42704"/>
                  </a:lnTo>
                  <a:lnTo>
                    <a:pt x="705055" y="41160"/>
                  </a:lnTo>
                  <a:lnTo>
                    <a:pt x="701017" y="39337"/>
                  </a:lnTo>
                  <a:lnTo>
                    <a:pt x="692299" y="35196"/>
                  </a:lnTo>
                  <a:lnTo>
                    <a:pt x="687751" y="32980"/>
                  </a:lnTo>
                  <a:lnTo>
                    <a:pt x="678465" y="30518"/>
                  </a:lnTo>
                  <a:lnTo>
                    <a:pt x="659568" y="28938"/>
                  </a:lnTo>
                  <a:lnTo>
                    <a:pt x="639754" y="27831"/>
                  </a:lnTo>
                  <a:lnTo>
                    <a:pt x="627235" y="24790"/>
                  </a:lnTo>
                  <a:lnTo>
                    <a:pt x="604705" y="22073"/>
                  </a:lnTo>
                  <a:lnTo>
                    <a:pt x="585042" y="21602"/>
                  </a:lnTo>
                  <a:lnTo>
                    <a:pt x="513348" y="21407"/>
                  </a:lnTo>
                  <a:lnTo>
                    <a:pt x="501734" y="23522"/>
                  </a:lnTo>
                  <a:lnTo>
                    <a:pt x="490487" y="26314"/>
                  </a:lnTo>
                  <a:lnTo>
                    <a:pt x="471560" y="28680"/>
                  </a:lnTo>
                  <a:lnTo>
                    <a:pt x="465980" y="30223"/>
                  </a:lnTo>
                  <a:lnTo>
                    <a:pt x="455546" y="33261"/>
                  </a:lnTo>
                  <a:lnTo>
                    <a:pt x="434894" y="35372"/>
                  </a:lnTo>
                  <a:lnTo>
                    <a:pt x="426690" y="35597"/>
                  </a:lnTo>
                  <a:lnTo>
                    <a:pt x="424160" y="36423"/>
                  </a:lnTo>
                  <a:lnTo>
                    <a:pt x="419232" y="39456"/>
                  </a:lnTo>
                  <a:lnTo>
                    <a:pt x="414767" y="42539"/>
                  </a:lnTo>
                  <a:lnTo>
                    <a:pt x="414528" y="44820"/>
                  </a:lnTo>
                  <a:lnTo>
                    <a:pt x="414375" y="48960"/>
                  </a:lnTo>
                  <a:lnTo>
                    <a:pt x="416470" y="51643"/>
                  </a:lnTo>
                  <a:lnTo>
                    <a:pt x="418141" y="53470"/>
                  </a:lnTo>
                  <a:lnTo>
                    <a:pt x="420048" y="54687"/>
                  </a:lnTo>
                  <a:lnTo>
                    <a:pt x="424283" y="56041"/>
                  </a:lnTo>
                  <a:lnTo>
                    <a:pt x="443595" y="56980"/>
                  </a:lnTo>
                  <a:lnTo>
                    <a:pt x="486233" y="57115"/>
                  </a:lnTo>
                  <a:lnTo>
                    <a:pt x="498149" y="59236"/>
                  </a:lnTo>
                  <a:lnTo>
                    <a:pt x="509531" y="62031"/>
                  </a:lnTo>
                  <a:lnTo>
                    <a:pt x="529326" y="63604"/>
                  </a:lnTo>
                  <a:lnTo>
                    <a:pt x="549479" y="64071"/>
                  </a:lnTo>
                  <a:lnTo>
                    <a:pt x="680611" y="64267"/>
                  </a:lnTo>
                  <a:lnTo>
                    <a:pt x="682340" y="63473"/>
                  </a:lnTo>
                  <a:lnTo>
                    <a:pt x="683494" y="62150"/>
                  </a:lnTo>
                  <a:lnTo>
                    <a:pt x="685665" y="57417"/>
                  </a:lnTo>
                  <a:lnTo>
                    <a:pt x="665211" y="57131"/>
                  </a:lnTo>
                  <a:lnTo>
                    <a:pt x="613904" y="57123"/>
                  </a:lnTo>
                  <a:lnTo>
                    <a:pt x="599872" y="59240"/>
                  </a:lnTo>
                  <a:lnTo>
                    <a:pt x="585697" y="62033"/>
                  </a:lnTo>
                  <a:lnTo>
                    <a:pt x="563535" y="63605"/>
                  </a:lnTo>
                  <a:lnTo>
                    <a:pt x="546264" y="63973"/>
                  </a:lnTo>
                  <a:lnTo>
                    <a:pt x="530122" y="66253"/>
                  </a:lnTo>
                  <a:lnTo>
                    <a:pt x="515009" y="69118"/>
                  </a:lnTo>
                  <a:lnTo>
                    <a:pt x="493114" y="71525"/>
                  </a:lnTo>
                  <a:lnTo>
                    <a:pt x="485905" y="73074"/>
                  </a:lnTo>
                  <a:lnTo>
                    <a:pt x="471545" y="76119"/>
                  </a:lnTo>
                  <a:lnTo>
                    <a:pt x="450867" y="78627"/>
                  </a:lnTo>
                  <a:lnTo>
                    <a:pt x="445041" y="80190"/>
                  </a:lnTo>
                  <a:lnTo>
                    <a:pt x="420490" y="88402"/>
                  </a:lnTo>
                  <a:lnTo>
                    <a:pt x="403549" y="91526"/>
                  </a:lnTo>
                  <a:lnTo>
                    <a:pt x="383897" y="92726"/>
                  </a:lnTo>
                  <a:lnTo>
                    <a:pt x="382138" y="93559"/>
                  </a:lnTo>
                  <a:lnTo>
                    <a:pt x="380965" y="94907"/>
                  </a:lnTo>
                  <a:lnTo>
                    <a:pt x="379082" y="98982"/>
                  </a:lnTo>
                  <a:lnTo>
                    <a:pt x="379722" y="99317"/>
                  </a:lnTo>
                  <a:lnTo>
                    <a:pt x="384413" y="99787"/>
                  </a:lnTo>
                  <a:lnTo>
                    <a:pt x="406264" y="99978"/>
                  </a:lnTo>
                  <a:lnTo>
                    <a:pt x="685800" y="9998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32"/>
            <p:cNvSpPr/>
            <p:nvPr/>
          </p:nvSpPr>
          <p:spPr>
            <a:xfrm>
              <a:off x="6965156" y="3750471"/>
              <a:ext cx="364330" cy="506778"/>
            </a:xfrm>
            <a:custGeom>
              <a:avLst/>
              <a:gdLst/>
              <a:ahLst/>
              <a:cxnLst/>
              <a:rect l="0" t="0" r="0" b="0"/>
              <a:pathLst>
                <a:path w="364330" h="506778">
                  <a:moveTo>
                    <a:pt x="50006" y="50004"/>
                  </a:moveTo>
                  <a:lnTo>
                    <a:pt x="43157" y="50004"/>
                  </a:lnTo>
                  <a:lnTo>
                    <a:pt x="42949" y="53796"/>
                  </a:lnTo>
                  <a:lnTo>
                    <a:pt x="43714" y="54913"/>
                  </a:lnTo>
                  <a:lnTo>
                    <a:pt x="45018" y="55658"/>
                  </a:lnTo>
                  <a:lnTo>
                    <a:pt x="49021" y="56853"/>
                  </a:lnTo>
                  <a:lnTo>
                    <a:pt x="59764" y="64880"/>
                  </a:lnTo>
                  <a:lnTo>
                    <a:pt x="70095" y="71609"/>
                  </a:lnTo>
                  <a:lnTo>
                    <a:pt x="80697" y="80994"/>
                  </a:lnTo>
                  <a:lnTo>
                    <a:pt x="91820" y="88114"/>
                  </a:lnTo>
                  <a:lnTo>
                    <a:pt x="100604" y="90754"/>
                  </a:lnTo>
                  <a:lnTo>
                    <a:pt x="109801" y="92721"/>
                  </a:lnTo>
                  <a:lnTo>
                    <a:pt x="119179" y="96241"/>
                  </a:lnTo>
                  <a:lnTo>
                    <a:pt x="128639" y="100452"/>
                  </a:lnTo>
                  <a:lnTo>
                    <a:pt x="133385" y="102686"/>
                  </a:lnTo>
                  <a:lnTo>
                    <a:pt x="138929" y="104175"/>
                  </a:lnTo>
                  <a:lnTo>
                    <a:pt x="145007" y="105168"/>
                  </a:lnTo>
                  <a:lnTo>
                    <a:pt x="151440" y="105830"/>
                  </a:lnTo>
                  <a:lnTo>
                    <a:pt x="162822" y="108682"/>
                  </a:lnTo>
                  <a:lnTo>
                    <a:pt x="173965" y="111801"/>
                  </a:lnTo>
                  <a:lnTo>
                    <a:pt x="180270" y="112633"/>
                  </a:lnTo>
                  <a:lnTo>
                    <a:pt x="186855" y="113188"/>
                  </a:lnTo>
                  <a:lnTo>
                    <a:pt x="192833" y="114352"/>
                  </a:lnTo>
                  <a:lnTo>
                    <a:pt x="203707" y="117761"/>
                  </a:lnTo>
                  <a:lnTo>
                    <a:pt x="213832" y="119805"/>
                  </a:lnTo>
                  <a:lnTo>
                    <a:pt x="223624" y="121508"/>
                  </a:lnTo>
                  <a:lnTo>
                    <a:pt x="233268" y="124911"/>
                  </a:lnTo>
                  <a:lnTo>
                    <a:pt x="244962" y="129068"/>
                  </a:lnTo>
                  <a:lnTo>
                    <a:pt x="251415" y="131288"/>
                  </a:lnTo>
                  <a:lnTo>
                    <a:pt x="257303" y="132768"/>
                  </a:lnTo>
                  <a:lnTo>
                    <a:pt x="268080" y="134413"/>
                  </a:lnTo>
                  <a:lnTo>
                    <a:pt x="276044" y="137261"/>
                  </a:lnTo>
                  <a:lnTo>
                    <a:pt x="279279" y="139131"/>
                  </a:lnTo>
                  <a:lnTo>
                    <a:pt x="287108" y="141210"/>
                  </a:lnTo>
                  <a:lnTo>
                    <a:pt x="291417" y="141764"/>
                  </a:lnTo>
                  <a:lnTo>
                    <a:pt x="298323" y="144497"/>
                  </a:lnTo>
                  <a:lnTo>
                    <a:pt x="304038" y="147563"/>
                  </a:lnTo>
                  <a:lnTo>
                    <a:pt x="309224" y="148925"/>
                  </a:lnTo>
                  <a:lnTo>
                    <a:pt x="316606" y="149693"/>
                  </a:lnTo>
                  <a:lnTo>
                    <a:pt x="318227" y="150595"/>
                  </a:lnTo>
                  <a:lnTo>
                    <a:pt x="319307" y="151989"/>
                  </a:lnTo>
                  <a:lnTo>
                    <a:pt x="321342" y="156857"/>
                  </a:lnTo>
                  <a:lnTo>
                    <a:pt x="321431" y="160863"/>
                  </a:lnTo>
                  <a:lnTo>
                    <a:pt x="319856" y="162803"/>
                  </a:lnTo>
                  <a:lnTo>
                    <a:pt x="310848" y="169327"/>
                  </a:lnTo>
                  <a:lnTo>
                    <a:pt x="302006" y="176287"/>
                  </a:lnTo>
                  <a:lnTo>
                    <a:pt x="294033" y="181006"/>
                  </a:lnTo>
                  <a:lnTo>
                    <a:pt x="287315" y="187867"/>
                  </a:lnTo>
                  <a:lnTo>
                    <a:pt x="284412" y="191919"/>
                  </a:lnTo>
                  <a:lnTo>
                    <a:pt x="274836" y="200654"/>
                  </a:lnTo>
                  <a:lnTo>
                    <a:pt x="268949" y="205206"/>
                  </a:lnTo>
                  <a:lnTo>
                    <a:pt x="258175" y="214497"/>
                  </a:lnTo>
                  <a:lnTo>
                    <a:pt x="248094" y="224712"/>
                  </a:lnTo>
                  <a:lnTo>
                    <a:pt x="238322" y="237189"/>
                  </a:lnTo>
                  <a:lnTo>
                    <a:pt x="228687" y="250672"/>
                  </a:lnTo>
                  <a:lnTo>
                    <a:pt x="218320" y="263808"/>
                  </a:lnTo>
                  <a:lnTo>
                    <a:pt x="212222" y="269534"/>
                  </a:lnTo>
                  <a:lnTo>
                    <a:pt x="205775" y="274938"/>
                  </a:lnTo>
                  <a:lnTo>
                    <a:pt x="199890" y="280923"/>
                  </a:lnTo>
                  <a:lnTo>
                    <a:pt x="183228" y="300722"/>
                  </a:lnTo>
                  <a:lnTo>
                    <a:pt x="176921" y="307637"/>
                  </a:lnTo>
                  <a:lnTo>
                    <a:pt x="163563" y="321669"/>
                  </a:lnTo>
                  <a:lnTo>
                    <a:pt x="149688" y="335844"/>
                  </a:lnTo>
                  <a:lnTo>
                    <a:pt x="143448" y="342957"/>
                  </a:lnTo>
                  <a:lnTo>
                    <a:pt x="132282" y="357212"/>
                  </a:lnTo>
                  <a:lnTo>
                    <a:pt x="126287" y="364346"/>
                  </a:lnTo>
                  <a:lnTo>
                    <a:pt x="119910" y="371485"/>
                  </a:lnTo>
                  <a:lnTo>
                    <a:pt x="113278" y="378624"/>
                  </a:lnTo>
                  <a:lnTo>
                    <a:pt x="107268" y="385765"/>
                  </a:lnTo>
                  <a:lnTo>
                    <a:pt x="96358" y="400050"/>
                  </a:lnTo>
                  <a:lnTo>
                    <a:pt x="86218" y="412219"/>
                  </a:lnTo>
                  <a:lnTo>
                    <a:pt x="76419" y="423713"/>
                  </a:lnTo>
                  <a:lnTo>
                    <a:pt x="66772" y="436759"/>
                  </a:lnTo>
                  <a:lnTo>
                    <a:pt x="57193" y="448378"/>
                  </a:lnTo>
                  <a:lnTo>
                    <a:pt x="48438" y="458041"/>
                  </a:lnTo>
                  <a:lnTo>
                    <a:pt x="38252" y="468736"/>
                  </a:lnTo>
                  <a:lnTo>
                    <a:pt x="427" y="506777"/>
                  </a:lnTo>
                  <a:lnTo>
                    <a:pt x="190" y="504897"/>
                  </a:lnTo>
                  <a:lnTo>
                    <a:pt x="11" y="490400"/>
                  </a:lnTo>
                  <a:lnTo>
                    <a:pt x="0" y="428166"/>
                  </a:lnTo>
                  <a:lnTo>
                    <a:pt x="2117" y="414132"/>
                  </a:lnTo>
                  <a:lnTo>
                    <a:pt x="5703" y="399957"/>
                  </a:lnTo>
                  <a:lnTo>
                    <a:pt x="9943" y="385719"/>
                  </a:lnTo>
                  <a:lnTo>
                    <a:pt x="12356" y="371454"/>
                  </a:lnTo>
                  <a:lnTo>
                    <a:pt x="14223" y="356383"/>
                  </a:lnTo>
                  <a:lnTo>
                    <a:pt x="15832" y="347919"/>
                  </a:lnTo>
                  <a:lnTo>
                    <a:pt x="17699" y="339101"/>
                  </a:lnTo>
                  <a:lnTo>
                    <a:pt x="19737" y="330842"/>
                  </a:lnTo>
                  <a:lnTo>
                    <a:pt x="24118" y="315314"/>
                  </a:lnTo>
                  <a:lnTo>
                    <a:pt x="26594" y="300475"/>
                  </a:lnTo>
                  <a:lnTo>
                    <a:pt x="28489" y="285150"/>
                  </a:lnTo>
                  <a:lnTo>
                    <a:pt x="30105" y="276618"/>
                  </a:lnTo>
                  <a:lnTo>
                    <a:pt x="31976" y="267755"/>
                  </a:lnTo>
                  <a:lnTo>
                    <a:pt x="33223" y="259465"/>
                  </a:lnTo>
                  <a:lnTo>
                    <a:pt x="34610" y="243904"/>
                  </a:lnTo>
                  <a:lnTo>
                    <a:pt x="35773" y="235626"/>
                  </a:lnTo>
                  <a:lnTo>
                    <a:pt x="37342" y="226933"/>
                  </a:lnTo>
                  <a:lnTo>
                    <a:pt x="39182" y="217963"/>
                  </a:lnTo>
                  <a:lnTo>
                    <a:pt x="41203" y="209602"/>
                  </a:lnTo>
                  <a:lnTo>
                    <a:pt x="54832" y="159608"/>
                  </a:lnTo>
                  <a:lnTo>
                    <a:pt x="59560" y="143960"/>
                  </a:lnTo>
                  <a:lnTo>
                    <a:pt x="62190" y="129068"/>
                  </a:lnTo>
                  <a:lnTo>
                    <a:pt x="64152" y="114512"/>
                  </a:lnTo>
                  <a:lnTo>
                    <a:pt x="67671" y="100105"/>
                  </a:lnTo>
                  <a:lnTo>
                    <a:pt x="71880" y="87881"/>
                  </a:lnTo>
                  <a:lnTo>
                    <a:pt x="78712" y="72074"/>
                  </a:lnTo>
                  <a:lnTo>
                    <a:pt x="83402" y="62988"/>
                  </a:lnTo>
                  <a:lnTo>
                    <a:pt x="89711" y="53409"/>
                  </a:lnTo>
                  <a:lnTo>
                    <a:pt x="91465" y="48078"/>
                  </a:lnTo>
                  <a:lnTo>
                    <a:pt x="92745" y="37167"/>
                  </a:lnTo>
                  <a:lnTo>
                    <a:pt x="92865" y="50188"/>
                  </a:lnTo>
                  <a:lnTo>
                    <a:pt x="92869" y="93645"/>
                  </a:lnTo>
                  <a:lnTo>
                    <a:pt x="90752" y="107500"/>
                  </a:lnTo>
                  <a:lnTo>
                    <a:pt x="87959" y="121595"/>
                  </a:lnTo>
                  <a:lnTo>
                    <a:pt x="86718" y="135797"/>
                  </a:lnTo>
                  <a:lnTo>
                    <a:pt x="85593" y="143712"/>
                  </a:lnTo>
                  <a:lnTo>
                    <a:pt x="84050" y="152163"/>
                  </a:lnTo>
                  <a:lnTo>
                    <a:pt x="82227" y="160972"/>
                  </a:lnTo>
                  <a:lnTo>
                    <a:pt x="81011" y="170020"/>
                  </a:lnTo>
                  <a:lnTo>
                    <a:pt x="80201" y="179227"/>
                  </a:lnTo>
                  <a:lnTo>
                    <a:pt x="79661" y="188540"/>
                  </a:lnTo>
                  <a:lnTo>
                    <a:pt x="78507" y="197924"/>
                  </a:lnTo>
                  <a:lnTo>
                    <a:pt x="76945" y="207355"/>
                  </a:lnTo>
                  <a:lnTo>
                    <a:pt x="75109" y="216817"/>
                  </a:lnTo>
                  <a:lnTo>
                    <a:pt x="73885" y="226300"/>
                  </a:lnTo>
                  <a:lnTo>
                    <a:pt x="73069" y="235797"/>
                  </a:lnTo>
                  <a:lnTo>
                    <a:pt x="72525" y="245303"/>
                  </a:lnTo>
                  <a:lnTo>
                    <a:pt x="71369" y="254022"/>
                  </a:lnTo>
                  <a:lnTo>
                    <a:pt x="69804" y="262216"/>
                  </a:lnTo>
                  <a:lnTo>
                    <a:pt x="66743" y="277670"/>
                  </a:lnTo>
                  <a:lnTo>
                    <a:pt x="65382" y="292476"/>
                  </a:lnTo>
                  <a:lnTo>
                    <a:pt x="64777" y="304877"/>
                  </a:lnTo>
                  <a:lnTo>
                    <a:pt x="64508" y="315681"/>
                  </a:lnTo>
                  <a:lnTo>
                    <a:pt x="64295" y="346644"/>
                  </a:lnTo>
                  <a:lnTo>
                    <a:pt x="64294" y="323068"/>
                  </a:lnTo>
                  <a:lnTo>
                    <a:pt x="66410" y="311860"/>
                  </a:lnTo>
                  <a:lnTo>
                    <a:pt x="69203" y="298146"/>
                  </a:lnTo>
                  <a:lnTo>
                    <a:pt x="69947" y="290045"/>
                  </a:lnTo>
                  <a:lnTo>
                    <a:pt x="70444" y="281468"/>
                  </a:lnTo>
                  <a:lnTo>
                    <a:pt x="71569" y="272576"/>
                  </a:lnTo>
                  <a:lnTo>
                    <a:pt x="73113" y="263473"/>
                  </a:lnTo>
                  <a:lnTo>
                    <a:pt x="74936" y="254229"/>
                  </a:lnTo>
                  <a:lnTo>
                    <a:pt x="79078" y="235491"/>
                  </a:lnTo>
                  <a:lnTo>
                    <a:pt x="95279" y="169051"/>
                  </a:lnTo>
                  <a:lnTo>
                    <a:pt x="97650" y="160325"/>
                  </a:lnTo>
                  <a:lnTo>
                    <a:pt x="102403" y="144279"/>
                  </a:lnTo>
                  <a:lnTo>
                    <a:pt x="109277" y="131327"/>
                  </a:lnTo>
                  <a:lnTo>
                    <a:pt x="116830" y="120279"/>
                  </a:lnTo>
                  <a:lnTo>
                    <a:pt x="125545" y="105927"/>
                  </a:lnTo>
                  <a:lnTo>
                    <a:pt x="132360" y="96295"/>
                  </a:lnTo>
                  <a:lnTo>
                    <a:pt x="135287" y="87271"/>
                  </a:lnTo>
                  <a:lnTo>
                    <a:pt x="136229" y="86755"/>
                  </a:lnTo>
                  <a:lnTo>
                    <a:pt x="139392" y="86182"/>
                  </a:lnTo>
                  <a:lnTo>
                    <a:pt x="140553" y="86822"/>
                  </a:lnTo>
                  <a:lnTo>
                    <a:pt x="141327" y="88043"/>
                  </a:lnTo>
                  <a:lnTo>
                    <a:pt x="141843" y="89651"/>
                  </a:lnTo>
                  <a:lnTo>
                    <a:pt x="142569" y="99498"/>
                  </a:lnTo>
                  <a:lnTo>
                    <a:pt x="140622" y="110101"/>
                  </a:lnTo>
                  <a:lnTo>
                    <a:pt x="136318" y="122751"/>
                  </a:lnTo>
                  <a:lnTo>
                    <a:pt x="129112" y="136311"/>
                  </a:lnTo>
                  <a:lnTo>
                    <a:pt x="125763" y="144054"/>
                  </a:lnTo>
                  <a:lnTo>
                    <a:pt x="122736" y="152391"/>
                  </a:lnTo>
                  <a:lnTo>
                    <a:pt x="119923" y="161125"/>
                  </a:lnTo>
                  <a:lnTo>
                    <a:pt x="117255" y="170122"/>
                  </a:lnTo>
                  <a:lnTo>
                    <a:pt x="112174" y="188585"/>
                  </a:lnTo>
                  <a:lnTo>
                    <a:pt x="108913" y="197954"/>
                  </a:lnTo>
                  <a:lnTo>
                    <a:pt x="105153" y="207375"/>
                  </a:lnTo>
                  <a:lnTo>
                    <a:pt x="101058" y="216830"/>
                  </a:lnTo>
                  <a:lnTo>
                    <a:pt x="96741" y="225515"/>
                  </a:lnTo>
                  <a:lnTo>
                    <a:pt x="92275" y="233686"/>
                  </a:lnTo>
                  <a:lnTo>
                    <a:pt x="87711" y="241515"/>
                  </a:lnTo>
                  <a:lnTo>
                    <a:pt x="83874" y="249909"/>
                  </a:lnTo>
                  <a:lnTo>
                    <a:pt x="80522" y="258680"/>
                  </a:lnTo>
                  <a:lnTo>
                    <a:pt x="77493" y="267703"/>
                  </a:lnTo>
                  <a:lnTo>
                    <a:pt x="72012" y="281961"/>
                  </a:lnTo>
                  <a:lnTo>
                    <a:pt x="66931" y="293589"/>
                  </a:lnTo>
                  <a:lnTo>
                    <a:pt x="60401" y="308267"/>
                  </a:lnTo>
                  <a:lnTo>
                    <a:pt x="57277" y="320904"/>
                  </a:lnTo>
                  <a:lnTo>
                    <a:pt x="57188" y="317507"/>
                  </a:lnTo>
                  <a:lnTo>
                    <a:pt x="57968" y="315652"/>
                  </a:lnTo>
                  <a:lnTo>
                    <a:pt x="67096" y="300866"/>
                  </a:lnTo>
                  <a:lnTo>
                    <a:pt x="71625" y="290086"/>
                  </a:lnTo>
                  <a:lnTo>
                    <a:pt x="77871" y="276563"/>
                  </a:lnTo>
                  <a:lnTo>
                    <a:pt x="82870" y="268512"/>
                  </a:lnTo>
                  <a:lnTo>
                    <a:pt x="88584" y="259969"/>
                  </a:lnTo>
                  <a:lnTo>
                    <a:pt x="93187" y="251894"/>
                  </a:lnTo>
                  <a:lnTo>
                    <a:pt x="100418" y="236570"/>
                  </a:lnTo>
                  <a:lnTo>
                    <a:pt x="110512" y="221822"/>
                  </a:lnTo>
                  <a:lnTo>
                    <a:pt x="116537" y="214555"/>
                  </a:lnTo>
                  <a:lnTo>
                    <a:pt x="127465" y="200132"/>
                  </a:lnTo>
                  <a:lnTo>
                    <a:pt x="137613" y="186577"/>
                  </a:lnTo>
                  <a:lnTo>
                    <a:pt x="147416" y="175261"/>
                  </a:lnTo>
                  <a:lnTo>
                    <a:pt x="157064" y="167057"/>
                  </a:lnTo>
                  <a:lnTo>
                    <a:pt x="165850" y="160765"/>
                  </a:lnTo>
                  <a:lnTo>
                    <a:pt x="175259" y="153553"/>
                  </a:lnTo>
                  <a:lnTo>
                    <a:pt x="180552" y="151588"/>
                  </a:lnTo>
                  <a:lnTo>
                    <a:pt x="187993" y="150482"/>
                  </a:lnTo>
                  <a:lnTo>
                    <a:pt x="189622" y="151121"/>
                  </a:lnTo>
                  <a:lnTo>
                    <a:pt x="190709" y="152340"/>
                  </a:lnTo>
                  <a:lnTo>
                    <a:pt x="191432" y="153947"/>
                  </a:lnTo>
                  <a:lnTo>
                    <a:pt x="192452" y="163793"/>
                  </a:lnTo>
                  <a:lnTo>
                    <a:pt x="190574" y="172278"/>
                  </a:lnTo>
                  <a:lnTo>
                    <a:pt x="185054" y="188098"/>
                  </a:lnTo>
                  <a:lnTo>
                    <a:pt x="179877" y="201866"/>
                  </a:lnTo>
                  <a:lnTo>
                    <a:pt x="176274" y="209983"/>
                  </a:lnTo>
                  <a:lnTo>
                    <a:pt x="172285" y="218569"/>
                  </a:lnTo>
                  <a:lnTo>
                    <a:pt x="168831" y="227468"/>
                  </a:lnTo>
                  <a:lnTo>
                    <a:pt x="165735" y="236575"/>
                  </a:lnTo>
                  <a:lnTo>
                    <a:pt x="162877" y="245823"/>
                  </a:lnTo>
                  <a:lnTo>
                    <a:pt x="159385" y="254368"/>
                  </a:lnTo>
                  <a:lnTo>
                    <a:pt x="155469" y="262447"/>
                  </a:lnTo>
                  <a:lnTo>
                    <a:pt x="146885" y="278566"/>
                  </a:lnTo>
                  <a:lnTo>
                    <a:pt x="137778" y="296314"/>
                  </a:lnTo>
                  <a:lnTo>
                    <a:pt x="133127" y="304698"/>
                  </a:lnTo>
                  <a:lnTo>
                    <a:pt x="119790" y="327081"/>
                  </a:lnTo>
                  <a:lnTo>
                    <a:pt x="113301" y="338778"/>
                  </a:lnTo>
                  <a:lnTo>
                    <a:pt x="103460" y="353519"/>
                  </a:lnTo>
                  <a:lnTo>
                    <a:pt x="101545" y="358995"/>
                  </a:lnTo>
                  <a:lnTo>
                    <a:pt x="100240" y="360773"/>
                  </a:lnTo>
                  <a:lnTo>
                    <a:pt x="98577" y="361958"/>
                  </a:lnTo>
                  <a:lnTo>
                    <a:pt x="96674" y="362748"/>
                  </a:lnTo>
                  <a:lnTo>
                    <a:pt x="95406" y="362481"/>
                  </a:lnTo>
                  <a:lnTo>
                    <a:pt x="94560" y="361510"/>
                  </a:lnTo>
                  <a:lnTo>
                    <a:pt x="93996" y="360068"/>
                  </a:lnTo>
                  <a:lnTo>
                    <a:pt x="94414" y="358313"/>
                  </a:lnTo>
                  <a:lnTo>
                    <a:pt x="96995" y="354247"/>
                  </a:lnTo>
                  <a:lnTo>
                    <a:pt x="98671" y="347677"/>
                  </a:lnTo>
                  <a:lnTo>
                    <a:pt x="99119" y="343703"/>
                  </a:lnTo>
                  <a:lnTo>
                    <a:pt x="103848" y="332936"/>
                  </a:lnTo>
                  <a:lnTo>
                    <a:pt x="110448" y="320214"/>
                  </a:lnTo>
                  <a:lnTo>
                    <a:pt x="119421" y="298870"/>
                  </a:lnTo>
                  <a:lnTo>
                    <a:pt x="127424" y="281791"/>
                  </a:lnTo>
                  <a:lnTo>
                    <a:pt x="131780" y="273584"/>
                  </a:lnTo>
                  <a:lnTo>
                    <a:pt x="140854" y="258116"/>
                  </a:lnTo>
                  <a:lnTo>
                    <a:pt x="150179" y="243304"/>
                  </a:lnTo>
                  <a:lnTo>
                    <a:pt x="169100" y="214393"/>
                  </a:lnTo>
                  <a:lnTo>
                    <a:pt x="174646" y="208809"/>
                  </a:lnTo>
                  <a:lnTo>
                    <a:pt x="180724" y="204293"/>
                  </a:lnTo>
                  <a:lnTo>
                    <a:pt x="187158" y="200488"/>
                  </a:lnTo>
                  <a:lnTo>
                    <a:pt x="196423" y="194144"/>
                  </a:lnTo>
                  <a:lnTo>
                    <a:pt x="206101" y="186110"/>
                  </a:lnTo>
                  <a:lnTo>
                    <a:pt x="212691" y="180076"/>
                  </a:lnTo>
                  <a:lnTo>
                    <a:pt x="213231" y="181169"/>
                  </a:lnTo>
                  <a:lnTo>
                    <a:pt x="214170" y="194815"/>
                  </a:lnTo>
                  <a:lnTo>
                    <a:pt x="210478" y="209857"/>
                  </a:lnTo>
                  <a:lnTo>
                    <a:pt x="204407" y="222650"/>
                  </a:lnTo>
                  <a:lnTo>
                    <a:pt x="196416" y="236272"/>
                  </a:lnTo>
                  <a:lnTo>
                    <a:pt x="187573" y="250265"/>
                  </a:lnTo>
                  <a:lnTo>
                    <a:pt x="182992" y="258124"/>
                  </a:lnTo>
                  <a:lnTo>
                    <a:pt x="178351" y="266538"/>
                  </a:lnTo>
                  <a:lnTo>
                    <a:pt x="173669" y="275322"/>
                  </a:lnTo>
                  <a:lnTo>
                    <a:pt x="168167" y="284353"/>
                  </a:lnTo>
                  <a:lnTo>
                    <a:pt x="162118" y="293549"/>
                  </a:lnTo>
                  <a:lnTo>
                    <a:pt x="124115" y="349662"/>
                  </a:lnTo>
                  <a:lnTo>
                    <a:pt x="114428" y="362043"/>
                  </a:lnTo>
                  <a:lnTo>
                    <a:pt x="105626" y="372044"/>
                  </a:lnTo>
                  <a:lnTo>
                    <a:pt x="95414" y="382137"/>
                  </a:lnTo>
                  <a:lnTo>
                    <a:pt x="83480" y="390154"/>
                  </a:lnTo>
                  <a:lnTo>
                    <a:pt x="73181" y="398588"/>
                  </a:lnTo>
                  <a:lnTo>
                    <a:pt x="72599" y="398281"/>
                  </a:lnTo>
                  <a:lnTo>
                    <a:pt x="72212" y="397282"/>
                  </a:lnTo>
                  <a:lnTo>
                    <a:pt x="71590" y="389976"/>
                  </a:lnTo>
                  <a:lnTo>
                    <a:pt x="71467" y="375186"/>
                  </a:lnTo>
                  <a:lnTo>
                    <a:pt x="71442" y="352284"/>
                  </a:lnTo>
                  <a:lnTo>
                    <a:pt x="73556" y="340719"/>
                  </a:lnTo>
                  <a:lnTo>
                    <a:pt x="77142" y="328436"/>
                  </a:lnTo>
                  <a:lnTo>
                    <a:pt x="81381" y="317684"/>
                  </a:lnTo>
                  <a:lnTo>
                    <a:pt x="88230" y="302707"/>
                  </a:lnTo>
                  <a:lnTo>
                    <a:pt x="95287" y="292007"/>
                  </a:lnTo>
                  <a:lnTo>
                    <a:pt x="97656" y="289920"/>
                  </a:lnTo>
                  <a:lnTo>
                    <a:pt x="100029" y="288530"/>
                  </a:lnTo>
                  <a:lnTo>
                    <a:pt x="105748" y="286297"/>
                  </a:lnTo>
                  <a:lnTo>
                    <a:pt x="105424" y="286908"/>
                  </a:lnTo>
                  <a:lnTo>
                    <a:pt x="102947" y="289702"/>
                  </a:lnTo>
                  <a:lnTo>
                    <a:pt x="101968" y="292353"/>
                  </a:lnTo>
                  <a:lnTo>
                    <a:pt x="99798" y="304461"/>
                  </a:lnTo>
                  <a:lnTo>
                    <a:pt x="96478" y="316290"/>
                  </a:lnTo>
                  <a:lnTo>
                    <a:pt x="90239" y="329484"/>
                  </a:lnTo>
                  <a:lnTo>
                    <a:pt x="82968" y="342492"/>
                  </a:lnTo>
                  <a:lnTo>
                    <a:pt x="77091" y="353565"/>
                  </a:lnTo>
                  <a:lnTo>
                    <a:pt x="71833" y="365895"/>
                  </a:lnTo>
                  <a:lnTo>
                    <a:pt x="66851" y="378518"/>
                  </a:lnTo>
                  <a:lnTo>
                    <a:pt x="61991" y="389421"/>
                  </a:lnTo>
                  <a:lnTo>
                    <a:pt x="59301" y="399558"/>
                  </a:lnTo>
                  <a:lnTo>
                    <a:pt x="57575" y="411416"/>
                  </a:lnTo>
                  <a:lnTo>
                    <a:pt x="56639" y="412389"/>
                  </a:lnTo>
                  <a:lnTo>
                    <a:pt x="55222" y="413038"/>
                  </a:lnTo>
                  <a:lnTo>
                    <a:pt x="51036" y="414078"/>
                  </a:lnTo>
                  <a:lnTo>
                    <a:pt x="50693" y="413370"/>
                  </a:lnTo>
                  <a:lnTo>
                    <a:pt x="50210" y="407787"/>
                  </a:lnTo>
                  <a:lnTo>
                    <a:pt x="50046" y="392081"/>
                  </a:lnTo>
                  <a:lnTo>
                    <a:pt x="49230" y="382219"/>
                  </a:lnTo>
                  <a:lnTo>
                    <a:pt x="46222" y="369899"/>
                  </a:lnTo>
                  <a:lnTo>
                    <a:pt x="44356" y="354369"/>
                  </a:lnTo>
                  <a:lnTo>
                    <a:pt x="43858" y="345782"/>
                  </a:lnTo>
                  <a:lnTo>
                    <a:pt x="43305" y="327775"/>
                  </a:lnTo>
                  <a:lnTo>
                    <a:pt x="42901" y="271386"/>
                  </a:lnTo>
                  <a:lnTo>
                    <a:pt x="42888" y="261886"/>
                  </a:lnTo>
                  <a:lnTo>
                    <a:pt x="43673" y="252377"/>
                  </a:lnTo>
                  <a:lnTo>
                    <a:pt x="44991" y="242863"/>
                  </a:lnTo>
                  <a:lnTo>
                    <a:pt x="46663" y="233345"/>
                  </a:lnTo>
                  <a:lnTo>
                    <a:pt x="47777" y="223825"/>
                  </a:lnTo>
                  <a:lnTo>
                    <a:pt x="48520" y="214303"/>
                  </a:lnTo>
                  <a:lnTo>
                    <a:pt x="49015" y="204780"/>
                  </a:lnTo>
                  <a:lnTo>
                    <a:pt x="49566" y="187849"/>
                  </a:lnTo>
                  <a:lnTo>
                    <a:pt x="50604" y="172388"/>
                  </a:lnTo>
                  <a:lnTo>
                    <a:pt x="53711" y="157578"/>
                  </a:lnTo>
                  <a:lnTo>
                    <a:pt x="53505" y="143058"/>
                  </a:lnTo>
                  <a:lnTo>
                    <a:pt x="51561" y="129461"/>
                  </a:lnTo>
                  <a:lnTo>
                    <a:pt x="50697" y="118126"/>
                  </a:lnTo>
                  <a:lnTo>
                    <a:pt x="50314" y="105680"/>
                  </a:lnTo>
                  <a:lnTo>
                    <a:pt x="49349" y="93005"/>
                  </a:lnTo>
                  <a:lnTo>
                    <a:pt x="46274" y="82080"/>
                  </a:lnTo>
                  <a:lnTo>
                    <a:pt x="40081" y="67004"/>
                  </a:lnTo>
                  <a:lnTo>
                    <a:pt x="37011" y="56276"/>
                  </a:lnTo>
                  <a:lnTo>
                    <a:pt x="36101" y="44277"/>
                  </a:lnTo>
                  <a:lnTo>
                    <a:pt x="33772" y="35288"/>
                  </a:lnTo>
                  <a:lnTo>
                    <a:pt x="30115" y="23418"/>
                  </a:lnTo>
                  <a:lnTo>
                    <a:pt x="28665" y="8668"/>
                  </a:lnTo>
                  <a:lnTo>
                    <a:pt x="28576" y="27"/>
                  </a:lnTo>
                  <a:lnTo>
                    <a:pt x="38518" y="0"/>
                  </a:lnTo>
                  <a:lnTo>
                    <a:pt x="40760" y="793"/>
                  </a:lnTo>
                  <a:lnTo>
                    <a:pt x="47707" y="4907"/>
                  </a:lnTo>
                  <a:lnTo>
                    <a:pt x="55586" y="7273"/>
                  </a:lnTo>
                  <a:lnTo>
                    <a:pt x="66829" y="12648"/>
                  </a:lnTo>
                  <a:lnTo>
                    <a:pt x="72829" y="16997"/>
                  </a:lnTo>
                  <a:lnTo>
                    <a:pt x="76334" y="18474"/>
                  </a:lnTo>
                  <a:lnTo>
                    <a:pt x="84461" y="20116"/>
                  </a:lnTo>
                  <a:lnTo>
                    <a:pt x="93365" y="22962"/>
                  </a:lnTo>
                  <a:lnTo>
                    <a:pt x="101821" y="26873"/>
                  </a:lnTo>
                  <a:lnTo>
                    <a:pt x="108224" y="31257"/>
                  </a:lnTo>
                  <a:lnTo>
                    <a:pt x="115833" y="33734"/>
                  </a:lnTo>
                  <a:lnTo>
                    <a:pt x="124506" y="35629"/>
                  </a:lnTo>
                  <a:lnTo>
                    <a:pt x="133653" y="39117"/>
                  </a:lnTo>
                  <a:lnTo>
                    <a:pt x="143010" y="43313"/>
                  </a:lnTo>
                  <a:lnTo>
                    <a:pt x="157203" y="50138"/>
                  </a:lnTo>
                  <a:lnTo>
                    <a:pt x="176220" y="59555"/>
                  </a:lnTo>
                  <a:lnTo>
                    <a:pt x="186710" y="66680"/>
                  </a:lnTo>
                  <a:lnTo>
                    <a:pt x="196489" y="71438"/>
                  </a:lnTo>
                  <a:lnTo>
                    <a:pt x="202430" y="73818"/>
                  </a:lnTo>
                  <a:lnTo>
                    <a:pt x="213264" y="78580"/>
                  </a:lnTo>
                  <a:lnTo>
                    <a:pt x="223371" y="83342"/>
                  </a:lnTo>
                  <a:lnTo>
                    <a:pt x="276219" y="109535"/>
                  </a:lnTo>
                  <a:lnTo>
                    <a:pt x="285747" y="112181"/>
                  </a:lnTo>
                  <a:lnTo>
                    <a:pt x="290511" y="112886"/>
                  </a:lnTo>
                  <a:lnTo>
                    <a:pt x="297920" y="115787"/>
                  </a:lnTo>
                  <a:lnTo>
                    <a:pt x="301008" y="117671"/>
                  </a:lnTo>
                  <a:lnTo>
                    <a:pt x="308671" y="119766"/>
                  </a:lnTo>
                  <a:lnTo>
                    <a:pt x="312937" y="120324"/>
                  </a:lnTo>
                  <a:lnTo>
                    <a:pt x="319793" y="123061"/>
                  </a:lnTo>
                  <a:lnTo>
                    <a:pt x="322733" y="124902"/>
                  </a:lnTo>
                  <a:lnTo>
                    <a:pt x="330232" y="126948"/>
                  </a:lnTo>
                  <a:lnTo>
                    <a:pt x="334455" y="127494"/>
                  </a:lnTo>
                  <a:lnTo>
                    <a:pt x="341263" y="130217"/>
                  </a:lnTo>
                  <a:lnTo>
                    <a:pt x="346935" y="133279"/>
                  </a:lnTo>
                  <a:lnTo>
                    <a:pt x="352102" y="134640"/>
                  </a:lnTo>
                  <a:lnTo>
                    <a:pt x="363371" y="135665"/>
                  </a:lnTo>
                  <a:lnTo>
                    <a:pt x="363905" y="135700"/>
                  </a:lnTo>
                  <a:lnTo>
                    <a:pt x="364329" y="142785"/>
                  </a:lnTo>
                  <a:lnTo>
                    <a:pt x="360537" y="146639"/>
                  </a:lnTo>
                  <a:lnTo>
                    <a:pt x="357834" y="147764"/>
                  </a:lnTo>
                  <a:lnTo>
                    <a:pt x="347237" y="150142"/>
                  </a:lnTo>
                  <a:lnTo>
                    <a:pt x="337923" y="155521"/>
                  </a:lnTo>
                  <a:lnTo>
                    <a:pt x="329840" y="159871"/>
                  </a:lnTo>
                  <a:lnTo>
                    <a:pt x="318839" y="164450"/>
                  </a:lnTo>
                  <a:lnTo>
                    <a:pt x="312572" y="166783"/>
                  </a:lnTo>
                  <a:lnTo>
                    <a:pt x="301375" y="173607"/>
                  </a:lnTo>
                  <a:lnTo>
                    <a:pt x="291107" y="181139"/>
                  </a:lnTo>
                  <a:lnTo>
                    <a:pt x="269463" y="194557"/>
                  </a:lnTo>
                  <a:lnTo>
                    <a:pt x="262986" y="198760"/>
                  </a:lnTo>
                  <a:lnTo>
                    <a:pt x="257080" y="203150"/>
                  </a:lnTo>
                  <a:lnTo>
                    <a:pt x="246285" y="212260"/>
                  </a:lnTo>
                  <a:lnTo>
                    <a:pt x="240391" y="216912"/>
                  </a:lnTo>
                  <a:lnTo>
                    <a:pt x="234078" y="221601"/>
                  </a:lnTo>
                  <a:lnTo>
                    <a:pt x="227490" y="226315"/>
                  </a:lnTo>
                  <a:lnTo>
                    <a:pt x="221509" y="231044"/>
                  </a:lnTo>
                  <a:lnTo>
                    <a:pt x="210632" y="240533"/>
                  </a:lnTo>
                  <a:lnTo>
                    <a:pt x="198389" y="252158"/>
                  </a:lnTo>
                  <a:lnTo>
                    <a:pt x="174919" y="275232"/>
                  </a:lnTo>
                  <a:lnTo>
                    <a:pt x="169000" y="280324"/>
                  </a:lnTo>
                  <a:lnTo>
                    <a:pt x="162673" y="285307"/>
                  </a:lnTo>
                  <a:lnTo>
                    <a:pt x="156073" y="290216"/>
                  </a:lnTo>
                  <a:lnTo>
                    <a:pt x="146624" y="302021"/>
                  </a:lnTo>
                  <a:lnTo>
                    <a:pt x="142993" y="308503"/>
                  </a:lnTo>
                  <a:lnTo>
                    <a:pt x="132609" y="319938"/>
                  </a:lnTo>
                  <a:lnTo>
                    <a:pt x="121643" y="330312"/>
                  </a:lnTo>
                  <a:lnTo>
                    <a:pt x="110214" y="345077"/>
                  </a:lnTo>
                  <a:lnTo>
                    <a:pt x="101636" y="354714"/>
                  </a:lnTo>
                  <a:lnTo>
                    <a:pt x="92532" y="366406"/>
                  </a:lnTo>
                  <a:lnTo>
                    <a:pt x="83194" y="378745"/>
                  </a:lnTo>
                  <a:lnTo>
                    <a:pt x="73752" y="389522"/>
                  </a:lnTo>
                  <a:lnTo>
                    <a:pt x="64264" y="399602"/>
                  </a:lnTo>
                  <a:lnTo>
                    <a:pt x="55549" y="409375"/>
                  </a:lnTo>
                  <a:lnTo>
                    <a:pt x="46181" y="423801"/>
                  </a:lnTo>
                  <a:lnTo>
                    <a:pt x="38377" y="438130"/>
                  </a:lnTo>
                  <a:lnTo>
                    <a:pt x="33460" y="447664"/>
                  </a:lnTo>
                  <a:lnTo>
                    <a:pt x="26513" y="455077"/>
                  </a:lnTo>
                  <a:lnTo>
                    <a:pt x="22438" y="458165"/>
                  </a:lnTo>
                  <a:lnTo>
                    <a:pt x="19721" y="461018"/>
                  </a:lnTo>
                  <a:lnTo>
                    <a:pt x="17910" y="463713"/>
                  </a:lnTo>
                  <a:lnTo>
                    <a:pt x="15103" y="468824"/>
                  </a:lnTo>
                  <a:lnTo>
                    <a:pt x="9855" y="476165"/>
                  </a:lnTo>
                  <a:lnTo>
                    <a:pt x="8349" y="480973"/>
                  </a:lnTo>
                  <a:lnTo>
                    <a:pt x="7153" y="482573"/>
                  </a:lnTo>
                  <a:lnTo>
                    <a:pt x="5562" y="483639"/>
                  </a:lnTo>
                  <a:lnTo>
                    <a:pt x="3708" y="484350"/>
                  </a:lnTo>
                  <a:lnTo>
                    <a:pt x="2472" y="485618"/>
                  </a:lnTo>
                  <a:lnTo>
                    <a:pt x="1648" y="487257"/>
                  </a:lnTo>
                  <a:lnTo>
                    <a:pt x="28" y="492818"/>
                  </a:lnTo>
                  <a:lnTo>
                    <a:pt x="6153" y="492908"/>
                  </a:lnTo>
                  <a:lnTo>
                    <a:pt x="10643" y="489121"/>
                  </a:lnTo>
                  <a:lnTo>
                    <a:pt x="11857" y="487211"/>
                  </a:lnTo>
                  <a:lnTo>
                    <a:pt x="17759" y="472330"/>
                  </a:lnTo>
                  <a:lnTo>
                    <a:pt x="26409" y="458629"/>
                  </a:lnTo>
                  <a:lnTo>
                    <a:pt x="35761" y="436754"/>
                  </a:lnTo>
                  <a:lnTo>
                    <a:pt x="40500" y="425887"/>
                  </a:lnTo>
                  <a:lnTo>
                    <a:pt x="45251" y="413119"/>
                  </a:lnTo>
                  <a:lnTo>
                    <a:pt x="52126" y="399507"/>
                  </a:lnTo>
                  <a:lnTo>
                    <a:pt x="59680" y="385519"/>
                  </a:lnTo>
                  <a:lnTo>
                    <a:pt x="65683" y="371365"/>
                  </a:lnTo>
                  <a:lnTo>
                    <a:pt x="70996" y="357137"/>
                  </a:lnTo>
                  <a:lnTo>
                    <a:pt x="76797" y="342082"/>
                  </a:lnTo>
                  <a:lnTo>
                    <a:pt x="80567" y="333623"/>
                  </a:lnTo>
                  <a:lnTo>
                    <a:pt x="84667" y="324808"/>
                  </a:lnTo>
                  <a:lnTo>
                    <a:pt x="88195" y="316550"/>
                  </a:lnTo>
                  <a:lnTo>
                    <a:pt x="94231" y="301025"/>
                  </a:lnTo>
                  <a:lnTo>
                    <a:pt x="97746" y="292758"/>
                  </a:lnTo>
                  <a:lnTo>
                    <a:pt x="105884" y="275104"/>
                  </a:lnTo>
                  <a:lnTo>
                    <a:pt x="109483" y="266746"/>
                  </a:lnTo>
                  <a:lnTo>
                    <a:pt x="115599" y="251109"/>
                  </a:lnTo>
                  <a:lnTo>
                    <a:pt x="119135" y="242811"/>
                  </a:lnTo>
                  <a:lnTo>
                    <a:pt x="127297" y="225125"/>
                  </a:lnTo>
                  <a:lnTo>
                    <a:pt x="130902" y="216757"/>
                  </a:lnTo>
                  <a:lnTo>
                    <a:pt x="137025" y="201110"/>
                  </a:lnTo>
                  <a:lnTo>
                    <a:pt x="144508" y="186218"/>
                  </a:lnTo>
                  <a:lnTo>
                    <a:pt x="152332" y="171662"/>
                  </a:lnTo>
                  <a:lnTo>
                    <a:pt x="163822" y="145031"/>
                  </a:lnTo>
                  <a:lnTo>
                    <a:pt x="171307" y="129224"/>
                  </a:lnTo>
                  <a:lnTo>
                    <a:pt x="178551" y="116603"/>
                  </a:lnTo>
                  <a:lnTo>
                    <a:pt x="189701" y="102695"/>
                  </a:lnTo>
                  <a:lnTo>
                    <a:pt x="191468" y="97763"/>
                  </a:lnTo>
                  <a:lnTo>
                    <a:pt x="192733" y="96131"/>
                  </a:lnTo>
                  <a:lnTo>
                    <a:pt x="194369" y="95043"/>
                  </a:lnTo>
                  <a:lnTo>
                    <a:pt x="198908" y="93296"/>
                  </a:lnTo>
                  <a:lnTo>
                    <a:pt x="197412" y="95174"/>
                  </a:lnTo>
                  <a:lnTo>
                    <a:pt x="195902" y="96786"/>
                  </a:lnTo>
                  <a:lnTo>
                    <a:pt x="194895" y="98654"/>
                  </a:lnTo>
                  <a:lnTo>
                    <a:pt x="193776" y="102847"/>
                  </a:lnTo>
                  <a:lnTo>
                    <a:pt x="193058" y="117709"/>
                  </a:lnTo>
                  <a:lnTo>
                    <a:pt x="192959" y="126662"/>
                  </a:lnTo>
                  <a:lnTo>
                    <a:pt x="190800" y="135932"/>
                  </a:lnTo>
                  <a:lnTo>
                    <a:pt x="187987" y="146138"/>
                  </a:lnTo>
                  <a:lnTo>
                    <a:pt x="186737" y="158611"/>
                  </a:lnTo>
                  <a:lnTo>
                    <a:pt x="184065" y="169976"/>
                  </a:lnTo>
                  <a:lnTo>
                    <a:pt x="181026" y="180318"/>
                  </a:lnTo>
                  <a:lnTo>
                    <a:pt x="179314" y="195066"/>
                  </a:lnTo>
                  <a:lnTo>
                    <a:pt x="178807" y="208696"/>
                  </a:lnTo>
                  <a:lnTo>
                    <a:pt x="178622" y="223409"/>
                  </a:lnTo>
                  <a:lnTo>
                    <a:pt x="178602" y="227060"/>
                  </a:lnTo>
                  <a:lnTo>
                    <a:pt x="179393" y="227573"/>
                  </a:lnTo>
                  <a:lnTo>
                    <a:pt x="184745" y="228462"/>
                  </a:lnTo>
                  <a:lnTo>
                    <a:pt x="187413" y="226421"/>
                  </a:lnTo>
                  <a:lnTo>
                    <a:pt x="195593" y="218642"/>
                  </a:lnTo>
                  <a:lnTo>
                    <a:pt x="202504" y="208009"/>
                  </a:lnTo>
                  <a:lnTo>
                    <a:pt x="205096" y="199339"/>
                  </a:lnTo>
                  <a:lnTo>
                    <a:pt x="207041" y="190193"/>
                  </a:lnTo>
                  <a:lnTo>
                    <a:pt x="212598" y="176914"/>
                  </a:lnTo>
                  <a:lnTo>
                    <a:pt x="218479" y="167599"/>
                  </a:lnTo>
                  <a:lnTo>
                    <a:pt x="221368" y="159812"/>
                  </a:lnTo>
                  <a:lnTo>
                    <a:pt x="226104" y="152477"/>
                  </a:lnTo>
                  <a:lnTo>
                    <a:pt x="228600" y="1428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33"/>
            <p:cNvSpPr/>
            <p:nvPr/>
          </p:nvSpPr>
          <p:spPr>
            <a:xfrm>
              <a:off x="4036219" y="3914775"/>
              <a:ext cx="228592" cy="228592"/>
            </a:xfrm>
            <a:custGeom>
              <a:avLst/>
              <a:gdLst/>
              <a:ahLst/>
              <a:cxnLst/>
              <a:rect l="0" t="0" r="0" b="0"/>
              <a:pathLst>
                <a:path w="228592" h="228592">
                  <a:moveTo>
                    <a:pt x="135731" y="21431"/>
                  </a:moveTo>
                  <a:lnTo>
                    <a:pt x="129580" y="15280"/>
                  </a:lnTo>
                  <a:lnTo>
                    <a:pt x="126912" y="14728"/>
                  </a:lnTo>
                  <a:lnTo>
                    <a:pt x="125089" y="14581"/>
                  </a:lnTo>
                  <a:lnTo>
                    <a:pt x="123080" y="13690"/>
                  </a:lnTo>
                  <a:lnTo>
                    <a:pt x="116460" y="8642"/>
                  </a:lnTo>
                  <a:lnTo>
                    <a:pt x="110265" y="2913"/>
                  </a:lnTo>
                  <a:lnTo>
                    <a:pt x="108538" y="1294"/>
                  </a:lnTo>
                  <a:lnTo>
                    <a:pt x="107283" y="863"/>
                  </a:lnTo>
                  <a:lnTo>
                    <a:pt x="101725" y="255"/>
                  </a:lnTo>
                  <a:lnTo>
                    <a:pt x="95052" y="75"/>
                  </a:lnTo>
                  <a:lnTo>
                    <a:pt x="61886" y="0"/>
                  </a:lnTo>
                  <a:lnTo>
                    <a:pt x="59513" y="794"/>
                  </a:lnTo>
                  <a:lnTo>
                    <a:pt x="52382" y="4909"/>
                  </a:lnTo>
                  <a:lnTo>
                    <a:pt x="45241" y="7275"/>
                  </a:lnTo>
                  <a:lnTo>
                    <a:pt x="38098" y="12651"/>
                  </a:lnTo>
                  <a:lnTo>
                    <a:pt x="30956" y="19270"/>
                  </a:lnTo>
                  <a:lnTo>
                    <a:pt x="26193" y="23910"/>
                  </a:lnTo>
                  <a:lnTo>
                    <a:pt x="24606" y="26259"/>
                  </a:lnTo>
                  <a:lnTo>
                    <a:pt x="22841" y="30985"/>
                  </a:lnTo>
                  <a:lnTo>
                    <a:pt x="20784" y="33356"/>
                  </a:lnTo>
                  <a:lnTo>
                    <a:pt x="14263" y="38108"/>
                  </a:lnTo>
                  <a:lnTo>
                    <a:pt x="11890" y="40487"/>
                  </a:lnTo>
                  <a:lnTo>
                    <a:pt x="10308" y="42866"/>
                  </a:lnTo>
                  <a:lnTo>
                    <a:pt x="7756" y="47626"/>
                  </a:lnTo>
                  <a:lnTo>
                    <a:pt x="3976" y="52388"/>
                  </a:lnTo>
                  <a:lnTo>
                    <a:pt x="2650" y="55562"/>
                  </a:lnTo>
                  <a:lnTo>
                    <a:pt x="1767" y="59266"/>
                  </a:lnTo>
                  <a:lnTo>
                    <a:pt x="1177" y="63323"/>
                  </a:lnTo>
                  <a:lnTo>
                    <a:pt x="523" y="69948"/>
                  </a:lnTo>
                  <a:lnTo>
                    <a:pt x="232" y="75538"/>
                  </a:lnTo>
                  <a:lnTo>
                    <a:pt x="103" y="80667"/>
                  </a:lnTo>
                  <a:lnTo>
                    <a:pt x="0" y="120177"/>
                  </a:lnTo>
                  <a:lnTo>
                    <a:pt x="794" y="123774"/>
                  </a:lnTo>
                  <a:lnTo>
                    <a:pt x="4909" y="132629"/>
                  </a:lnTo>
                  <a:lnTo>
                    <a:pt x="6150" y="137792"/>
                  </a:lnTo>
                  <a:lnTo>
                    <a:pt x="8818" y="142732"/>
                  </a:lnTo>
                  <a:lnTo>
                    <a:pt x="10641" y="145161"/>
                  </a:lnTo>
                  <a:lnTo>
                    <a:pt x="11856" y="148368"/>
                  </a:lnTo>
                  <a:lnTo>
                    <a:pt x="12667" y="152093"/>
                  </a:lnTo>
                  <a:lnTo>
                    <a:pt x="13207" y="156164"/>
                  </a:lnTo>
                  <a:lnTo>
                    <a:pt x="15155" y="159672"/>
                  </a:lnTo>
                  <a:lnTo>
                    <a:pt x="21551" y="165686"/>
                  </a:lnTo>
                  <a:lnTo>
                    <a:pt x="23892" y="168401"/>
                  </a:lnTo>
                  <a:lnTo>
                    <a:pt x="25453" y="171005"/>
                  </a:lnTo>
                  <a:lnTo>
                    <a:pt x="26494" y="173534"/>
                  </a:lnTo>
                  <a:lnTo>
                    <a:pt x="29766" y="178461"/>
                  </a:lnTo>
                  <a:lnTo>
                    <a:pt x="31750" y="180887"/>
                  </a:lnTo>
                  <a:lnTo>
                    <a:pt x="33073" y="183297"/>
                  </a:lnTo>
                  <a:lnTo>
                    <a:pt x="34542" y="188092"/>
                  </a:lnTo>
                  <a:lnTo>
                    <a:pt x="36521" y="190482"/>
                  </a:lnTo>
                  <a:lnTo>
                    <a:pt x="42955" y="195254"/>
                  </a:lnTo>
                  <a:lnTo>
                    <a:pt x="45305" y="197638"/>
                  </a:lnTo>
                  <a:lnTo>
                    <a:pt x="46872" y="200021"/>
                  </a:lnTo>
                  <a:lnTo>
                    <a:pt x="47916" y="202403"/>
                  </a:lnTo>
                  <a:lnTo>
                    <a:pt x="49406" y="203992"/>
                  </a:lnTo>
                  <a:lnTo>
                    <a:pt x="51194" y="205051"/>
                  </a:lnTo>
                  <a:lnTo>
                    <a:pt x="53179" y="205756"/>
                  </a:lnTo>
                  <a:lnTo>
                    <a:pt x="57502" y="208658"/>
                  </a:lnTo>
                  <a:lnTo>
                    <a:pt x="64398" y="214753"/>
                  </a:lnTo>
                  <a:lnTo>
                    <a:pt x="66744" y="216987"/>
                  </a:lnTo>
                  <a:lnTo>
                    <a:pt x="69102" y="218477"/>
                  </a:lnTo>
                  <a:lnTo>
                    <a:pt x="76213" y="221367"/>
                  </a:lnTo>
                  <a:lnTo>
                    <a:pt x="83347" y="226104"/>
                  </a:lnTo>
                  <a:lnTo>
                    <a:pt x="88107" y="227490"/>
                  </a:lnTo>
                  <a:lnTo>
                    <a:pt x="95250" y="228271"/>
                  </a:lnTo>
                  <a:lnTo>
                    <a:pt x="102393" y="228502"/>
                  </a:lnTo>
                  <a:lnTo>
                    <a:pt x="122831" y="228591"/>
                  </a:lnTo>
                  <a:lnTo>
                    <a:pt x="125544" y="227800"/>
                  </a:lnTo>
                  <a:lnTo>
                    <a:pt x="130673" y="224805"/>
                  </a:lnTo>
                  <a:lnTo>
                    <a:pt x="135600" y="222944"/>
                  </a:lnTo>
                  <a:lnTo>
                    <a:pt x="141229" y="221324"/>
                  </a:lnTo>
                  <a:lnTo>
                    <a:pt x="144952" y="219780"/>
                  </a:lnTo>
                  <a:lnTo>
                    <a:pt x="149022" y="217958"/>
                  </a:lnTo>
                  <a:lnTo>
                    <a:pt x="155661" y="215932"/>
                  </a:lnTo>
                  <a:lnTo>
                    <a:pt x="158542" y="215393"/>
                  </a:lnTo>
                  <a:lnTo>
                    <a:pt x="163861" y="212676"/>
                  </a:lnTo>
                  <a:lnTo>
                    <a:pt x="168871" y="208822"/>
                  </a:lnTo>
                  <a:lnTo>
                    <a:pt x="173743" y="204464"/>
                  </a:lnTo>
                  <a:lnTo>
                    <a:pt x="180671" y="199881"/>
                  </a:lnTo>
                  <a:lnTo>
                    <a:pt x="184741" y="197548"/>
                  </a:lnTo>
                  <a:lnTo>
                    <a:pt x="191380" y="192838"/>
                  </a:lnTo>
                  <a:lnTo>
                    <a:pt x="194261" y="190471"/>
                  </a:lnTo>
                  <a:lnTo>
                    <a:pt x="199579" y="183608"/>
                  </a:lnTo>
                  <a:lnTo>
                    <a:pt x="202109" y="179555"/>
                  </a:lnTo>
                  <a:lnTo>
                    <a:pt x="207036" y="172935"/>
                  </a:lnTo>
                  <a:lnTo>
                    <a:pt x="209462" y="170059"/>
                  </a:lnTo>
                  <a:lnTo>
                    <a:pt x="211078" y="166554"/>
                  </a:lnTo>
                  <a:lnTo>
                    <a:pt x="212156" y="162629"/>
                  </a:lnTo>
                  <a:lnTo>
                    <a:pt x="212875" y="158425"/>
                  </a:lnTo>
                  <a:lnTo>
                    <a:pt x="215790" y="151638"/>
                  </a:lnTo>
                  <a:lnTo>
                    <a:pt x="217678" y="148717"/>
                  </a:lnTo>
                  <a:lnTo>
                    <a:pt x="218937" y="145182"/>
                  </a:lnTo>
                  <a:lnTo>
                    <a:pt x="219777" y="141238"/>
                  </a:lnTo>
                  <a:lnTo>
                    <a:pt x="220337" y="137021"/>
                  </a:lnTo>
                  <a:lnTo>
                    <a:pt x="221504" y="132622"/>
                  </a:lnTo>
                  <a:lnTo>
                    <a:pt x="223075" y="128102"/>
                  </a:lnTo>
                  <a:lnTo>
                    <a:pt x="224916" y="123501"/>
                  </a:lnTo>
                  <a:lnTo>
                    <a:pt x="226144" y="118847"/>
                  </a:lnTo>
                  <a:lnTo>
                    <a:pt x="226963" y="114156"/>
                  </a:lnTo>
                  <a:lnTo>
                    <a:pt x="227508" y="109441"/>
                  </a:lnTo>
                  <a:lnTo>
                    <a:pt x="227872" y="104711"/>
                  </a:lnTo>
                  <a:lnTo>
                    <a:pt x="228114" y="99969"/>
                  </a:lnTo>
                  <a:lnTo>
                    <a:pt x="228384" y="90468"/>
                  </a:lnTo>
                  <a:lnTo>
                    <a:pt x="228591" y="56179"/>
                  </a:lnTo>
                  <a:lnTo>
                    <a:pt x="227800" y="52534"/>
                  </a:lnTo>
                  <a:lnTo>
                    <a:pt x="226479" y="48516"/>
                  </a:lnTo>
                  <a:lnTo>
                    <a:pt x="224805" y="44250"/>
                  </a:lnTo>
                  <a:lnTo>
                    <a:pt x="222944" y="37393"/>
                  </a:lnTo>
                  <a:lnTo>
                    <a:pt x="221323" y="30906"/>
                  </a:lnTo>
                  <a:lnTo>
                    <a:pt x="219780" y="26954"/>
                  </a:lnTo>
                  <a:lnTo>
                    <a:pt x="217957" y="22732"/>
                  </a:lnTo>
                  <a:lnTo>
                    <a:pt x="215948" y="19917"/>
                  </a:lnTo>
                  <a:lnTo>
                    <a:pt x="213816" y="18040"/>
                  </a:lnTo>
                  <a:lnTo>
                    <a:pt x="208535" y="15161"/>
                  </a:lnTo>
                  <a:lnTo>
                    <a:pt x="200896" y="11236"/>
                  </a:lnTo>
                  <a:lnTo>
                    <a:pt x="194326" y="8963"/>
                  </a:lnTo>
                  <a:lnTo>
                    <a:pt x="187967" y="7158"/>
                  </a:lnTo>
                  <a:lnTo>
                    <a:pt x="184048" y="5566"/>
                  </a:lnTo>
                  <a:lnTo>
                    <a:pt x="179849" y="3710"/>
                  </a:lnTo>
                  <a:lnTo>
                    <a:pt x="175461" y="2473"/>
                  </a:lnTo>
                  <a:lnTo>
                    <a:pt x="170949" y="1649"/>
                  </a:lnTo>
                  <a:lnTo>
                    <a:pt x="166353" y="1099"/>
                  </a:lnTo>
                  <a:lnTo>
                    <a:pt x="161702" y="1526"/>
                  </a:lnTo>
                  <a:lnTo>
                    <a:pt x="157014" y="2605"/>
                  </a:lnTo>
                  <a:lnTo>
                    <a:pt x="152300" y="4118"/>
                  </a:lnTo>
                  <a:lnTo>
                    <a:pt x="147571" y="5126"/>
                  </a:lnTo>
                  <a:lnTo>
                    <a:pt x="142831" y="5798"/>
                  </a:lnTo>
                  <a:lnTo>
                    <a:pt x="138082" y="6247"/>
                  </a:lnTo>
                  <a:lnTo>
                    <a:pt x="133330" y="6546"/>
                  </a:lnTo>
                  <a:lnTo>
                    <a:pt x="114299" y="71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34"/>
            <p:cNvSpPr/>
            <p:nvPr/>
          </p:nvSpPr>
          <p:spPr>
            <a:xfrm>
              <a:off x="3043276" y="3929062"/>
              <a:ext cx="1014375" cy="142868"/>
            </a:xfrm>
            <a:custGeom>
              <a:avLst/>
              <a:gdLst/>
              <a:ahLst/>
              <a:cxnLst/>
              <a:rect l="0" t="0" r="0" b="0"/>
              <a:pathLst>
                <a:path w="1014375" h="142868">
                  <a:moveTo>
                    <a:pt x="1014374" y="57150"/>
                  </a:moveTo>
                  <a:lnTo>
                    <a:pt x="1008223" y="50999"/>
                  </a:lnTo>
                  <a:lnTo>
                    <a:pt x="1005555" y="50447"/>
                  </a:lnTo>
                  <a:lnTo>
                    <a:pt x="1003732" y="50300"/>
                  </a:lnTo>
                  <a:lnTo>
                    <a:pt x="1002516" y="49409"/>
                  </a:lnTo>
                  <a:lnTo>
                    <a:pt x="1001706" y="48021"/>
                  </a:lnTo>
                  <a:lnTo>
                    <a:pt x="1001167" y="46301"/>
                  </a:lnTo>
                  <a:lnTo>
                    <a:pt x="998450" y="42274"/>
                  </a:lnTo>
                  <a:lnTo>
                    <a:pt x="994030" y="37014"/>
                  </a:lnTo>
                  <a:lnTo>
                    <a:pt x="989192" y="36294"/>
                  </a:lnTo>
                  <a:lnTo>
                    <a:pt x="985680" y="36102"/>
                  </a:lnTo>
                  <a:lnTo>
                    <a:pt x="982544" y="35181"/>
                  </a:lnTo>
                  <a:lnTo>
                    <a:pt x="974340" y="30885"/>
                  </a:lnTo>
                  <a:lnTo>
                    <a:pt x="969328" y="29602"/>
                  </a:lnTo>
                  <a:lnTo>
                    <a:pt x="953941" y="27984"/>
                  </a:lnTo>
                  <a:lnTo>
                    <a:pt x="940288" y="23726"/>
                  </a:lnTo>
                  <a:lnTo>
                    <a:pt x="911956" y="20839"/>
                  </a:lnTo>
                  <a:lnTo>
                    <a:pt x="896892" y="16582"/>
                  </a:lnTo>
                  <a:lnTo>
                    <a:pt x="870870" y="14741"/>
                  </a:lnTo>
                  <a:lnTo>
                    <a:pt x="856932" y="13695"/>
                  </a:lnTo>
                  <a:lnTo>
                    <a:pt x="835697" y="9438"/>
                  </a:lnTo>
                  <a:lnTo>
                    <a:pt x="807188" y="7597"/>
                  </a:lnTo>
                  <a:lnTo>
                    <a:pt x="783652" y="7278"/>
                  </a:lnTo>
                  <a:lnTo>
                    <a:pt x="703487" y="7146"/>
                  </a:lnTo>
                  <a:lnTo>
                    <a:pt x="679636" y="3352"/>
                  </a:lnTo>
                  <a:lnTo>
                    <a:pt x="653696" y="993"/>
                  </a:lnTo>
                  <a:lnTo>
                    <a:pt x="629693" y="294"/>
                  </a:lnTo>
                  <a:lnTo>
                    <a:pt x="62968" y="0"/>
                  </a:lnTo>
                  <a:lnTo>
                    <a:pt x="51512" y="2117"/>
                  </a:lnTo>
                  <a:lnTo>
                    <a:pt x="38254" y="5654"/>
                  </a:lnTo>
                  <a:lnTo>
                    <a:pt x="7613" y="7105"/>
                  </a:lnTo>
                  <a:lnTo>
                    <a:pt x="94" y="7143"/>
                  </a:lnTo>
                  <a:lnTo>
                    <a:pt x="0" y="10936"/>
                  </a:lnTo>
                  <a:lnTo>
                    <a:pt x="781" y="12054"/>
                  </a:lnTo>
                  <a:lnTo>
                    <a:pt x="2095" y="12798"/>
                  </a:lnTo>
                  <a:lnTo>
                    <a:pt x="3765" y="13295"/>
                  </a:lnTo>
                  <a:lnTo>
                    <a:pt x="7737" y="15963"/>
                  </a:lnTo>
                  <a:lnTo>
                    <a:pt x="9907" y="17786"/>
                  </a:lnTo>
                  <a:lnTo>
                    <a:pt x="12148" y="19001"/>
                  </a:lnTo>
                  <a:lnTo>
                    <a:pt x="19094" y="21505"/>
                  </a:lnTo>
                  <a:lnTo>
                    <a:pt x="23811" y="24904"/>
                  </a:lnTo>
                  <a:lnTo>
                    <a:pt x="32786" y="26943"/>
                  </a:lnTo>
                  <a:lnTo>
                    <a:pt x="43919" y="28644"/>
                  </a:lnTo>
                  <a:lnTo>
                    <a:pt x="54158" y="32045"/>
                  </a:lnTo>
                  <a:lnTo>
                    <a:pt x="68848" y="34630"/>
                  </a:lnTo>
                  <a:lnTo>
                    <a:pt x="94531" y="35504"/>
                  </a:lnTo>
                  <a:lnTo>
                    <a:pt x="361941" y="35719"/>
                  </a:lnTo>
                  <a:lnTo>
                    <a:pt x="385737" y="37836"/>
                  </a:lnTo>
                  <a:lnTo>
                    <a:pt x="409542" y="41422"/>
                  </a:lnTo>
                  <a:lnTo>
                    <a:pt x="433351" y="45662"/>
                  </a:lnTo>
                  <a:lnTo>
                    <a:pt x="457162" y="48075"/>
                  </a:lnTo>
                  <a:lnTo>
                    <a:pt x="480974" y="49942"/>
                  </a:lnTo>
                  <a:lnTo>
                    <a:pt x="504786" y="53417"/>
                  </a:lnTo>
                  <a:lnTo>
                    <a:pt x="526482" y="55491"/>
                  </a:lnTo>
                  <a:lnTo>
                    <a:pt x="547502" y="57206"/>
                  </a:lnTo>
                  <a:lnTo>
                    <a:pt x="570073" y="60615"/>
                  </a:lnTo>
                  <a:lnTo>
                    <a:pt x="601300" y="63204"/>
                  </a:lnTo>
                  <a:lnTo>
                    <a:pt x="623087" y="63809"/>
                  </a:lnTo>
                  <a:lnTo>
                    <a:pt x="665620" y="64198"/>
                  </a:lnTo>
                  <a:lnTo>
                    <a:pt x="691171" y="68058"/>
                  </a:lnTo>
                  <a:lnTo>
                    <a:pt x="717614" y="70436"/>
                  </a:lnTo>
                  <a:lnTo>
                    <a:pt x="749291" y="71240"/>
                  </a:lnTo>
                  <a:lnTo>
                    <a:pt x="803383" y="71430"/>
                  </a:lnTo>
                  <a:lnTo>
                    <a:pt x="813708" y="73551"/>
                  </a:lnTo>
                  <a:lnTo>
                    <a:pt x="823589" y="76346"/>
                  </a:lnTo>
                  <a:lnTo>
                    <a:pt x="845868" y="78494"/>
                  </a:lnTo>
                  <a:lnTo>
                    <a:pt x="847268" y="79317"/>
                  </a:lnTo>
                  <a:lnTo>
                    <a:pt x="848201" y="80659"/>
                  </a:lnTo>
                  <a:lnTo>
                    <a:pt x="848823" y="82348"/>
                  </a:lnTo>
                  <a:lnTo>
                    <a:pt x="848444" y="83474"/>
                  </a:lnTo>
                  <a:lnTo>
                    <a:pt x="847398" y="84224"/>
                  </a:lnTo>
                  <a:lnTo>
                    <a:pt x="844118" y="85058"/>
                  </a:lnTo>
                  <a:lnTo>
                    <a:pt x="840015" y="85429"/>
                  </a:lnTo>
                  <a:lnTo>
                    <a:pt x="837809" y="86321"/>
                  </a:lnTo>
                  <a:lnTo>
                    <a:pt x="833242" y="89430"/>
                  </a:lnTo>
                  <a:lnTo>
                    <a:pt x="826450" y="91341"/>
                  </a:lnTo>
                  <a:lnTo>
                    <a:pt x="797753" y="92735"/>
                  </a:lnTo>
                  <a:lnTo>
                    <a:pt x="730942" y="92866"/>
                  </a:lnTo>
                  <a:lnTo>
                    <a:pt x="707879" y="89076"/>
                  </a:lnTo>
                  <a:lnTo>
                    <a:pt x="682172" y="86718"/>
                  </a:lnTo>
                  <a:lnTo>
                    <a:pt x="654447" y="86019"/>
                  </a:lnTo>
                  <a:lnTo>
                    <a:pt x="427520" y="85725"/>
                  </a:lnTo>
                  <a:lnTo>
                    <a:pt x="405623" y="87842"/>
                  </a:lnTo>
                  <a:lnTo>
                    <a:pt x="382661" y="90635"/>
                  </a:lnTo>
                  <a:lnTo>
                    <a:pt x="359227" y="91876"/>
                  </a:lnTo>
                  <a:lnTo>
                    <a:pt x="337699" y="94544"/>
                  </a:lnTo>
                  <a:lnTo>
                    <a:pt x="316754" y="97582"/>
                  </a:lnTo>
                  <a:lnTo>
                    <a:pt x="294216" y="98932"/>
                  </a:lnTo>
                  <a:lnTo>
                    <a:pt x="270970" y="99532"/>
                  </a:lnTo>
                  <a:lnTo>
                    <a:pt x="248204" y="100593"/>
                  </a:lnTo>
                  <a:lnTo>
                    <a:pt x="216742" y="104859"/>
                  </a:lnTo>
                  <a:lnTo>
                    <a:pt x="194204" y="106135"/>
                  </a:lnTo>
                  <a:lnTo>
                    <a:pt x="173075" y="108819"/>
                  </a:lnTo>
                  <a:lnTo>
                    <a:pt x="143329" y="112676"/>
                  </a:lnTo>
                  <a:lnTo>
                    <a:pt x="116524" y="113819"/>
                  </a:lnTo>
                  <a:lnTo>
                    <a:pt x="91384" y="116274"/>
                  </a:lnTo>
                  <a:lnTo>
                    <a:pt x="62029" y="120422"/>
                  </a:lnTo>
                  <a:lnTo>
                    <a:pt x="36034" y="122036"/>
                  </a:lnTo>
                  <a:lnTo>
                    <a:pt x="20615" y="126293"/>
                  </a:lnTo>
                  <a:lnTo>
                    <a:pt x="7602" y="128386"/>
                  </a:lnTo>
                  <a:lnTo>
                    <a:pt x="1124" y="128561"/>
                  </a:lnTo>
                  <a:lnTo>
                    <a:pt x="1530" y="129363"/>
                  </a:lnTo>
                  <a:lnTo>
                    <a:pt x="5100" y="133492"/>
                  </a:lnTo>
                  <a:lnTo>
                    <a:pt x="8826" y="137406"/>
                  </a:lnTo>
                  <a:lnTo>
                    <a:pt x="10633" y="139229"/>
                  </a:lnTo>
                  <a:lnTo>
                    <a:pt x="13426" y="140444"/>
                  </a:lnTo>
                  <a:lnTo>
                    <a:pt x="24941" y="142155"/>
                  </a:lnTo>
                  <a:lnTo>
                    <a:pt x="53245" y="142812"/>
                  </a:lnTo>
                  <a:lnTo>
                    <a:pt x="86118" y="142867"/>
                  </a:lnTo>
                  <a:lnTo>
                    <a:pt x="107245" y="139080"/>
                  </a:lnTo>
                  <a:lnTo>
                    <a:pt x="132379" y="136723"/>
                  </a:lnTo>
                  <a:lnTo>
                    <a:pt x="159934" y="136025"/>
                  </a:lnTo>
                  <a:lnTo>
                    <a:pt x="188207" y="132026"/>
                  </a:lnTo>
                  <a:lnTo>
                    <a:pt x="209303" y="130116"/>
                  </a:lnTo>
                  <a:lnTo>
                    <a:pt x="231908" y="128473"/>
                  </a:lnTo>
                  <a:lnTo>
                    <a:pt x="255184" y="125097"/>
                  </a:lnTo>
                  <a:lnTo>
                    <a:pt x="278758" y="120951"/>
                  </a:lnTo>
                  <a:lnTo>
                    <a:pt x="303258" y="117256"/>
                  </a:lnTo>
                  <a:lnTo>
                    <a:pt x="330022" y="115614"/>
                  </a:lnTo>
                  <a:lnTo>
                    <a:pt x="355676" y="112768"/>
                  </a:lnTo>
                  <a:lnTo>
                    <a:pt x="408275" y="104472"/>
                  </a:lnTo>
                  <a:lnTo>
                    <a:pt x="436228" y="101995"/>
                  </a:lnTo>
                  <a:lnTo>
                    <a:pt x="464526" y="100893"/>
                  </a:lnTo>
                  <a:lnTo>
                    <a:pt x="492978" y="100404"/>
                  </a:lnTo>
                  <a:lnTo>
                    <a:pt x="519382" y="102303"/>
                  </a:lnTo>
                  <a:lnTo>
                    <a:pt x="545140" y="104999"/>
                  </a:lnTo>
                  <a:lnTo>
                    <a:pt x="572463" y="106198"/>
                  </a:lnTo>
                  <a:lnTo>
                    <a:pt x="610828" y="106873"/>
                  </a:lnTo>
                  <a:lnTo>
                    <a:pt x="633143" y="109147"/>
                  </a:lnTo>
                  <a:lnTo>
                    <a:pt x="663556" y="112773"/>
                  </a:lnTo>
                  <a:lnTo>
                    <a:pt x="692675" y="113848"/>
                  </a:lnTo>
                  <a:lnTo>
                    <a:pt x="727167" y="114210"/>
                  </a:lnTo>
                  <a:lnTo>
                    <a:pt x="753416" y="118066"/>
                  </a:lnTo>
                  <a:lnTo>
                    <a:pt x="780117" y="120777"/>
                  </a:lnTo>
                  <a:lnTo>
                    <a:pt x="811010" y="121385"/>
                  </a:lnTo>
                  <a:lnTo>
                    <a:pt x="819744" y="121417"/>
                  </a:lnTo>
                  <a:lnTo>
                    <a:pt x="823502" y="122220"/>
                  </a:lnTo>
                  <a:lnTo>
                    <a:pt x="831789" y="126348"/>
                  </a:lnTo>
                  <a:lnTo>
                    <a:pt x="834007" y="127592"/>
                  </a:lnTo>
                  <a:lnTo>
                    <a:pt x="837108" y="128145"/>
                  </a:lnTo>
                  <a:lnTo>
                    <a:pt x="841775" y="128500"/>
                  </a:lnTo>
                  <a:lnTo>
                    <a:pt x="813653" y="128587"/>
                  </a:lnTo>
                  <a:lnTo>
                    <a:pt x="640390" y="128588"/>
                  </a:lnTo>
                  <a:lnTo>
                    <a:pt x="611904" y="124795"/>
                  </a:lnTo>
                  <a:lnTo>
                    <a:pt x="588642" y="122933"/>
                  </a:lnTo>
                  <a:lnTo>
                    <a:pt x="563222" y="122106"/>
                  </a:lnTo>
                  <a:lnTo>
                    <a:pt x="514565" y="121575"/>
                  </a:lnTo>
                  <a:lnTo>
                    <a:pt x="437133" y="121452"/>
                  </a:lnTo>
                  <a:lnTo>
                    <a:pt x="405895" y="125238"/>
                  </a:lnTo>
                  <a:lnTo>
                    <a:pt x="384105" y="127099"/>
                  </a:lnTo>
                  <a:lnTo>
                    <a:pt x="361192" y="127926"/>
                  </a:lnTo>
                  <a:lnTo>
                    <a:pt x="316261" y="128457"/>
                  </a:lnTo>
                  <a:lnTo>
                    <a:pt x="285711" y="1285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35"/>
            <p:cNvSpPr/>
            <p:nvPr/>
          </p:nvSpPr>
          <p:spPr>
            <a:xfrm>
              <a:off x="2607506" y="3750495"/>
              <a:ext cx="1371231" cy="514287"/>
            </a:xfrm>
            <a:custGeom>
              <a:avLst/>
              <a:gdLst/>
              <a:ahLst/>
              <a:cxnLst/>
              <a:rect l="0" t="0" r="0" b="0"/>
              <a:pathLst>
                <a:path w="1371231" h="514287">
                  <a:moveTo>
                    <a:pt x="535744" y="321442"/>
                  </a:moveTo>
                  <a:lnTo>
                    <a:pt x="499101" y="321442"/>
                  </a:lnTo>
                  <a:lnTo>
                    <a:pt x="450208" y="328718"/>
                  </a:lnTo>
                  <a:lnTo>
                    <a:pt x="404257" y="340904"/>
                  </a:lnTo>
                  <a:lnTo>
                    <a:pt x="386098" y="342700"/>
                  </a:lnTo>
                  <a:lnTo>
                    <a:pt x="379021" y="342863"/>
                  </a:lnTo>
                  <a:lnTo>
                    <a:pt x="382504" y="339078"/>
                  </a:lnTo>
                  <a:lnTo>
                    <a:pt x="385165" y="337962"/>
                  </a:lnTo>
                  <a:lnTo>
                    <a:pt x="398726" y="336170"/>
                  </a:lnTo>
                  <a:lnTo>
                    <a:pt x="423156" y="334994"/>
                  </a:lnTo>
                  <a:lnTo>
                    <a:pt x="465250" y="328459"/>
                  </a:lnTo>
                  <a:lnTo>
                    <a:pt x="500682" y="323063"/>
                  </a:lnTo>
                  <a:lnTo>
                    <a:pt x="542047" y="321762"/>
                  </a:lnTo>
                  <a:lnTo>
                    <a:pt x="761937" y="321442"/>
                  </a:lnTo>
                  <a:lnTo>
                    <a:pt x="797674" y="325234"/>
                  </a:lnTo>
                  <a:lnTo>
                    <a:pt x="833398" y="327593"/>
                  </a:lnTo>
                  <a:lnTo>
                    <a:pt x="869118" y="328292"/>
                  </a:lnTo>
                  <a:lnTo>
                    <a:pt x="904837" y="332291"/>
                  </a:lnTo>
                  <a:lnTo>
                    <a:pt x="940556" y="334711"/>
                  </a:lnTo>
                  <a:lnTo>
                    <a:pt x="976275" y="335428"/>
                  </a:lnTo>
                  <a:lnTo>
                    <a:pt x="1106149" y="335727"/>
                  </a:lnTo>
                  <a:lnTo>
                    <a:pt x="1162677" y="329579"/>
                  </a:lnTo>
                  <a:lnTo>
                    <a:pt x="1198333" y="327988"/>
                  </a:lnTo>
                  <a:lnTo>
                    <a:pt x="1233833" y="322970"/>
                  </a:lnTo>
                  <a:lnTo>
                    <a:pt x="1256670" y="319778"/>
                  </a:lnTo>
                  <a:lnTo>
                    <a:pt x="1281928" y="315380"/>
                  </a:lnTo>
                  <a:lnTo>
                    <a:pt x="1307114" y="313718"/>
                  </a:lnTo>
                  <a:lnTo>
                    <a:pt x="1337209" y="307042"/>
                  </a:lnTo>
                  <a:lnTo>
                    <a:pt x="1349460" y="301635"/>
                  </a:lnTo>
                  <a:lnTo>
                    <a:pt x="1362968" y="300106"/>
                  </a:lnTo>
                  <a:lnTo>
                    <a:pt x="1371230" y="300013"/>
                  </a:lnTo>
                  <a:lnTo>
                    <a:pt x="1336779" y="300011"/>
                  </a:lnTo>
                  <a:lnTo>
                    <a:pt x="1333292" y="300805"/>
                  </a:lnTo>
                  <a:lnTo>
                    <a:pt x="1321993" y="305665"/>
                  </a:lnTo>
                  <a:lnTo>
                    <a:pt x="1315400" y="306493"/>
                  </a:lnTo>
                  <a:lnTo>
                    <a:pt x="1276844" y="307116"/>
                  </a:lnTo>
                  <a:lnTo>
                    <a:pt x="1173514" y="307154"/>
                  </a:lnTo>
                  <a:lnTo>
                    <a:pt x="1122654" y="312809"/>
                  </a:lnTo>
                  <a:lnTo>
                    <a:pt x="1079861" y="314004"/>
                  </a:lnTo>
                  <a:lnTo>
                    <a:pt x="1038100" y="315034"/>
                  </a:lnTo>
                  <a:lnTo>
                    <a:pt x="1004118" y="319191"/>
                  </a:lnTo>
                  <a:lnTo>
                    <a:pt x="968914" y="320775"/>
                  </a:lnTo>
                  <a:lnTo>
                    <a:pt x="921463" y="321310"/>
                  </a:lnTo>
                  <a:lnTo>
                    <a:pt x="885774" y="319286"/>
                  </a:lnTo>
                  <a:lnTo>
                    <a:pt x="850065" y="315776"/>
                  </a:lnTo>
                  <a:lnTo>
                    <a:pt x="814349" y="314736"/>
                  </a:lnTo>
                  <a:lnTo>
                    <a:pt x="699080" y="314306"/>
                  </a:lnTo>
                  <a:lnTo>
                    <a:pt x="665719" y="318093"/>
                  </a:lnTo>
                  <a:lnTo>
                    <a:pt x="624594" y="320780"/>
                  </a:lnTo>
                  <a:lnTo>
                    <a:pt x="585897" y="321311"/>
                  </a:lnTo>
                  <a:lnTo>
                    <a:pt x="567559" y="320590"/>
                  </a:lnTo>
                  <a:lnTo>
                    <a:pt x="525234" y="315283"/>
                  </a:lnTo>
                  <a:lnTo>
                    <a:pt x="486235" y="312311"/>
                  </a:lnTo>
                  <a:lnTo>
                    <a:pt x="464454" y="308683"/>
                  </a:lnTo>
                  <a:lnTo>
                    <a:pt x="427111" y="307289"/>
                  </a:lnTo>
                  <a:lnTo>
                    <a:pt x="414437" y="308008"/>
                  </a:lnTo>
                  <a:lnTo>
                    <a:pt x="388438" y="313313"/>
                  </a:lnTo>
                  <a:lnTo>
                    <a:pt x="373917" y="314006"/>
                  </a:lnTo>
                  <a:lnTo>
                    <a:pt x="369915" y="314897"/>
                  </a:lnTo>
                  <a:lnTo>
                    <a:pt x="359697" y="319150"/>
                  </a:lnTo>
                  <a:lnTo>
                    <a:pt x="338846" y="322035"/>
                  </a:lnTo>
                  <a:lnTo>
                    <a:pt x="331177" y="326292"/>
                  </a:lnTo>
                  <a:lnTo>
                    <a:pt x="326292" y="327566"/>
                  </a:lnTo>
                  <a:lnTo>
                    <a:pt x="324671" y="328700"/>
                  </a:lnTo>
                  <a:lnTo>
                    <a:pt x="323592" y="330249"/>
                  </a:lnTo>
                  <a:lnTo>
                    <a:pt x="322391" y="334087"/>
                  </a:lnTo>
                  <a:lnTo>
                    <a:pt x="321487" y="350060"/>
                  </a:lnTo>
                  <a:lnTo>
                    <a:pt x="321469" y="352427"/>
                  </a:lnTo>
                  <a:lnTo>
                    <a:pt x="323564" y="359290"/>
                  </a:lnTo>
                  <a:lnTo>
                    <a:pt x="327142" y="366838"/>
                  </a:lnTo>
                  <a:lnTo>
                    <a:pt x="335906" y="380269"/>
                  </a:lnTo>
                  <a:lnTo>
                    <a:pt x="342918" y="393376"/>
                  </a:lnTo>
                  <a:lnTo>
                    <a:pt x="352398" y="412028"/>
                  </a:lnTo>
                  <a:lnTo>
                    <a:pt x="364295" y="430101"/>
                  </a:lnTo>
                  <a:lnTo>
                    <a:pt x="369850" y="438791"/>
                  </a:lnTo>
                  <a:lnTo>
                    <a:pt x="381110" y="452608"/>
                  </a:lnTo>
                  <a:lnTo>
                    <a:pt x="389825" y="466757"/>
                  </a:lnTo>
                  <a:lnTo>
                    <a:pt x="397435" y="480209"/>
                  </a:lnTo>
                  <a:lnTo>
                    <a:pt x="409511" y="494858"/>
                  </a:lnTo>
                  <a:lnTo>
                    <a:pt x="423823" y="509524"/>
                  </a:lnTo>
                  <a:lnTo>
                    <a:pt x="428551" y="514286"/>
                  </a:lnTo>
                  <a:lnTo>
                    <a:pt x="428576" y="510520"/>
                  </a:lnTo>
                  <a:lnTo>
                    <a:pt x="427786" y="509406"/>
                  </a:lnTo>
                  <a:lnTo>
                    <a:pt x="426466" y="508664"/>
                  </a:lnTo>
                  <a:lnTo>
                    <a:pt x="424792" y="508169"/>
                  </a:lnTo>
                  <a:lnTo>
                    <a:pt x="422882" y="506252"/>
                  </a:lnTo>
                  <a:lnTo>
                    <a:pt x="411794" y="491173"/>
                  </a:lnTo>
                  <a:lnTo>
                    <a:pt x="397459" y="475413"/>
                  </a:lnTo>
                  <a:lnTo>
                    <a:pt x="387967" y="461695"/>
                  </a:lnTo>
                  <a:lnTo>
                    <a:pt x="375453" y="446783"/>
                  </a:lnTo>
                  <a:lnTo>
                    <a:pt x="366343" y="434299"/>
                  </a:lnTo>
                  <a:lnTo>
                    <a:pt x="357002" y="422930"/>
                  </a:lnTo>
                  <a:lnTo>
                    <a:pt x="347559" y="411792"/>
                  </a:lnTo>
                  <a:lnTo>
                    <a:pt x="338071" y="398904"/>
                  </a:lnTo>
                  <a:lnTo>
                    <a:pt x="328562" y="387355"/>
                  </a:lnTo>
                  <a:lnTo>
                    <a:pt x="318250" y="376137"/>
                  </a:lnTo>
                  <a:lnTo>
                    <a:pt x="294344" y="351649"/>
                  </a:lnTo>
                  <a:lnTo>
                    <a:pt x="274100" y="331289"/>
                  </a:lnTo>
                  <a:lnTo>
                    <a:pt x="255813" y="316775"/>
                  </a:lnTo>
                  <a:lnTo>
                    <a:pt x="235314" y="302421"/>
                  </a:lnTo>
                  <a:lnTo>
                    <a:pt x="217951" y="288113"/>
                  </a:lnTo>
                  <a:lnTo>
                    <a:pt x="198960" y="273819"/>
                  </a:lnTo>
                  <a:lnTo>
                    <a:pt x="181028" y="259677"/>
                  </a:lnTo>
                  <a:lnTo>
                    <a:pt x="158319" y="244536"/>
                  </a:lnTo>
                  <a:lnTo>
                    <a:pt x="153158" y="241597"/>
                  </a:lnTo>
                  <a:lnTo>
                    <a:pt x="141074" y="238330"/>
                  </a:lnTo>
                  <a:lnTo>
                    <a:pt x="128560" y="236084"/>
                  </a:lnTo>
                  <a:lnTo>
                    <a:pt x="92971" y="223428"/>
                  </a:lnTo>
                  <a:lnTo>
                    <a:pt x="83368" y="221524"/>
                  </a:lnTo>
                  <a:lnTo>
                    <a:pt x="73809" y="218032"/>
                  </a:lnTo>
                  <a:lnTo>
                    <a:pt x="66385" y="213834"/>
                  </a:lnTo>
                  <a:lnTo>
                    <a:pt x="63294" y="211603"/>
                  </a:lnTo>
                  <a:lnTo>
                    <a:pt x="55626" y="209125"/>
                  </a:lnTo>
                  <a:lnTo>
                    <a:pt x="38014" y="206609"/>
                  </a:lnTo>
                  <a:lnTo>
                    <a:pt x="23030" y="201540"/>
                  </a:lnTo>
                  <a:lnTo>
                    <a:pt x="20103" y="201025"/>
                  </a:lnTo>
                  <a:lnTo>
                    <a:pt x="14735" y="198338"/>
                  </a:lnTo>
                  <a:lnTo>
                    <a:pt x="12192" y="196510"/>
                  </a:lnTo>
                  <a:lnTo>
                    <a:pt x="7250" y="194480"/>
                  </a:lnTo>
                  <a:lnTo>
                    <a:pt x="0" y="192863"/>
                  </a:lnTo>
                  <a:lnTo>
                    <a:pt x="27604" y="192855"/>
                  </a:lnTo>
                  <a:lnTo>
                    <a:pt x="31090" y="192061"/>
                  </a:lnTo>
                  <a:lnTo>
                    <a:pt x="41376" y="187945"/>
                  </a:lnTo>
                  <a:lnTo>
                    <a:pt x="80366" y="183725"/>
                  </a:lnTo>
                  <a:lnTo>
                    <a:pt x="100515" y="180095"/>
                  </a:lnTo>
                  <a:lnTo>
                    <a:pt x="121566" y="176903"/>
                  </a:lnTo>
                  <a:lnTo>
                    <a:pt x="157940" y="166442"/>
                  </a:lnTo>
                  <a:lnTo>
                    <a:pt x="193475" y="154976"/>
                  </a:lnTo>
                  <a:lnTo>
                    <a:pt x="231068" y="141452"/>
                  </a:lnTo>
                  <a:lnTo>
                    <a:pt x="263348" y="129823"/>
                  </a:lnTo>
                  <a:lnTo>
                    <a:pt x="309811" y="116581"/>
                  </a:lnTo>
                  <a:lnTo>
                    <a:pt x="345328" y="104021"/>
                  </a:lnTo>
                  <a:lnTo>
                    <a:pt x="380987" y="91039"/>
                  </a:lnTo>
                  <a:lnTo>
                    <a:pt x="416689" y="81019"/>
                  </a:lnTo>
                  <a:lnTo>
                    <a:pt x="453196" y="69142"/>
                  </a:lnTo>
                  <a:lnTo>
                    <a:pt x="493029" y="60243"/>
                  </a:lnTo>
                  <a:lnTo>
                    <a:pt x="531113" y="51786"/>
                  </a:lnTo>
                  <a:lnTo>
                    <a:pt x="592784" y="34332"/>
                  </a:lnTo>
                  <a:lnTo>
                    <a:pt x="626904" y="26470"/>
                  </a:lnTo>
                  <a:lnTo>
                    <a:pt x="662149" y="22905"/>
                  </a:lnTo>
                  <a:lnTo>
                    <a:pt x="703117" y="16792"/>
                  </a:lnTo>
                  <a:lnTo>
                    <a:pt x="737080" y="12644"/>
                  </a:lnTo>
                  <a:lnTo>
                    <a:pt x="770335" y="8209"/>
                  </a:lnTo>
                  <a:lnTo>
                    <a:pt x="799041" y="6539"/>
                  </a:lnTo>
                  <a:lnTo>
                    <a:pt x="825808" y="995"/>
                  </a:lnTo>
                  <a:lnTo>
                    <a:pt x="846163" y="0"/>
                  </a:lnTo>
                  <a:lnTo>
                    <a:pt x="846671" y="785"/>
                  </a:lnTo>
                  <a:lnTo>
                    <a:pt x="846216" y="2102"/>
                  </a:lnTo>
                  <a:lnTo>
                    <a:pt x="845119" y="3774"/>
                  </a:lnTo>
                  <a:lnTo>
                    <a:pt x="843594" y="4888"/>
                  </a:lnTo>
                  <a:lnTo>
                    <a:pt x="837655" y="7250"/>
                  </a:lnTo>
                  <a:lnTo>
                    <a:pt x="828537" y="14757"/>
                  </a:lnTo>
                  <a:lnTo>
                    <a:pt x="826189" y="16973"/>
                  </a:lnTo>
                  <a:lnTo>
                    <a:pt x="800916" y="30709"/>
                  </a:lnTo>
                  <a:lnTo>
                    <a:pt x="783911" y="43476"/>
                  </a:lnTo>
                  <a:lnTo>
                    <a:pt x="770659" y="51852"/>
                  </a:lnTo>
                  <a:lnTo>
                    <a:pt x="742749" y="65813"/>
                  </a:lnTo>
                  <a:lnTo>
                    <a:pt x="721433" y="79012"/>
                  </a:lnTo>
                  <a:lnTo>
                    <a:pt x="692896" y="97695"/>
                  </a:lnTo>
                  <a:lnTo>
                    <a:pt x="678614" y="109286"/>
                  </a:lnTo>
                  <a:lnTo>
                    <a:pt x="665123" y="121582"/>
                  </a:lnTo>
                  <a:lnTo>
                    <a:pt x="653835" y="132338"/>
                  </a:lnTo>
                  <a:lnTo>
                    <a:pt x="634763" y="151111"/>
                  </a:lnTo>
                  <a:lnTo>
                    <a:pt x="621027" y="166894"/>
                  </a:lnTo>
                  <a:lnTo>
                    <a:pt x="614030" y="175547"/>
                  </a:lnTo>
                  <a:lnTo>
                    <a:pt x="599906" y="191512"/>
                  </a:lnTo>
                  <a:lnTo>
                    <a:pt x="585692" y="207339"/>
                  </a:lnTo>
                  <a:lnTo>
                    <a:pt x="578567" y="216005"/>
                  </a:lnTo>
                  <a:lnTo>
                    <a:pt x="571436" y="224957"/>
                  </a:lnTo>
                  <a:lnTo>
                    <a:pt x="564301" y="233306"/>
                  </a:lnTo>
                  <a:lnTo>
                    <a:pt x="550023" y="248933"/>
                  </a:lnTo>
                  <a:lnTo>
                    <a:pt x="544470" y="257228"/>
                  </a:lnTo>
                  <a:lnTo>
                    <a:pt x="539973" y="265932"/>
                  </a:lnTo>
                  <a:lnTo>
                    <a:pt x="536182" y="274911"/>
                  </a:lnTo>
                  <a:lnTo>
                    <a:pt x="531273" y="283278"/>
                  </a:lnTo>
                  <a:lnTo>
                    <a:pt x="519469" y="298924"/>
                  </a:lnTo>
                  <a:lnTo>
                    <a:pt x="514575" y="307223"/>
                  </a:lnTo>
                  <a:lnTo>
                    <a:pt x="510519" y="315932"/>
                  </a:lnTo>
                  <a:lnTo>
                    <a:pt x="503895" y="333280"/>
                  </a:lnTo>
                  <a:lnTo>
                    <a:pt x="498305" y="348929"/>
                  </a:lnTo>
                  <a:lnTo>
                    <a:pt x="491058" y="363821"/>
                  </a:lnTo>
                  <a:lnTo>
                    <a:pt x="483340" y="378377"/>
                  </a:lnTo>
                  <a:lnTo>
                    <a:pt x="471917" y="405008"/>
                  </a:lnTo>
                  <a:lnTo>
                    <a:pt x="469380" y="410490"/>
                  </a:lnTo>
                  <a:lnTo>
                    <a:pt x="466561" y="422931"/>
                  </a:lnTo>
                  <a:lnTo>
                    <a:pt x="464515" y="435605"/>
                  </a:lnTo>
                  <a:lnTo>
                    <a:pt x="459693" y="450871"/>
                  </a:lnTo>
                  <a:lnTo>
                    <a:pt x="457662" y="463543"/>
                  </a:lnTo>
                  <a:lnTo>
                    <a:pt x="457496" y="466182"/>
                  </a:lnTo>
                  <a:lnTo>
                    <a:pt x="456591" y="468735"/>
                  </a:lnTo>
                  <a:lnTo>
                    <a:pt x="452319" y="476121"/>
                  </a:lnTo>
                  <a:lnTo>
                    <a:pt x="450026" y="485711"/>
                  </a:lnTo>
                  <a:lnTo>
                    <a:pt x="450021" y="481945"/>
                  </a:lnTo>
                  <a:lnTo>
                    <a:pt x="449226" y="480831"/>
                  </a:lnTo>
                  <a:lnTo>
                    <a:pt x="447903" y="480089"/>
                  </a:lnTo>
                  <a:lnTo>
                    <a:pt x="446227" y="479594"/>
                  </a:lnTo>
                  <a:lnTo>
                    <a:pt x="444316" y="477677"/>
                  </a:lnTo>
                  <a:lnTo>
                    <a:pt x="440076" y="471313"/>
                  </a:lnTo>
                  <a:lnTo>
                    <a:pt x="437662" y="465310"/>
                  </a:lnTo>
                  <a:lnTo>
                    <a:pt x="435796" y="459202"/>
                  </a:lnTo>
                  <a:lnTo>
                    <a:pt x="431076" y="446838"/>
                  </a:lnTo>
                  <a:lnTo>
                    <a:pt x="429693" y="437764"/>
                  </a:lnTo>
                  <a:lnTo>
                    <a:pt x="427737" y="433120"/>
                  </a:lnTo>
                  <a:lnTo>
                    <a:pt x="418193" y="418208"/>
                  </a:lnTo>
                  <a:lnTo>
                    <a:pt x="412591" y="405724"/>
                  </a:lnTo>
                  <a:lnTo>
                    <a:pt x="407455" y="394355"/>
                  </a:lnTo>
                  <a:lnTo>
                    <a:pt x="401732" y="383217"/>
                  </a:lnTo>
                  <a:lnTo>
                    <a:pt x="390380" y="364352"/>
                  </a:lnTo>
                  <a:lnTo>
                    <a:pt x="384354" y="353478"/>
                  </a:lnTo>
                  <a:lnTo>
                    <a:pt x="376913" y="341237"/>
                  </a:lnTo>
                  <a:lnTo>
                    <a:pt x="369109" y="327859"/>
                  </a:lnTo>
                  <a:lnTo>
                    <a:pt x="362994" y="313975"/>
                  </a:lnTo>
                  <a:lnTo>
                    <a:pt x="355514" y="301984"/>
                  </a:lnTo>
                  <a:lnTo>
                    <a:pt x="346898" y="290569"/>
                  </a:lnTo>
                  <a:lnTo>
                    <a:pt x="337777" y="277558"/>
                  </a:lnTo>
                  <a:lnTo>
                    <a:pt x="328431" y="265955"/>
                  </a:lnTo>
                  <a:lnTo>
                    <a:pt x="314245" y="250497"/>
                  </a:lnTo>
                  <a:lnTo>
                    <a:pt x="295229" y="231052"/>
                  </a:lnTo>
                  <a:lnTo>
                    <a:pt x="280947" y="216696"/>
                  </a:lnTo>
                  <a:lnTo>
                    <a:pt x="266661" y="206180"/>
                  </a:lnTo>
                  <a:lnTo>
                    <a:pt x="235729" y="190598"/>
                  </a:lnTo>
                  <a:lnTo>
                    <a:pt x="227514" y="187883"/>
                  </a:lnTo>
                  <a:lnTo>
                    <a:pt x="192805" y="185838"/>
                  </a:lnTo>
                  <a:lnTo>
                    <a:pt x="170230" y="185722"/>
                  </a:lnTo>
                  <a:lnTo>
                    <a:pt x="162685" y="187832"/>
                  </a:lnTo>
                  <a:lnTo>
                    <a:pt x="152491" y="191863"/>
                  </a:lnTo>
                  <a:lnTo>
                    <a:pt x="143197" y="192829"/>
                  </a:lnTo>
                  <a:lnTo>
                    <a:pt x="146736" y="192847"/>
                  </a:lnTo>
                  <a:lnTo>
                    <a:pt x="148612" y="192056"/>
                  </a:lnTo>
                  <a:lnTo>
                    <a:pt x="155043" y="187944"/>
                  </a:lnTo>
                  <a:lnTo>
                    <a:pt x="188368" y="173584"/>
                  </a:lnTo>
                  <a:lnTo>
                    <a:pt x="222385" y="158704"/>
                  </a:lnTo>
                  <a:lnTo>
                    <a:pt x="250184" y="144334"/>
                  </a:lnTo>
                  <a:lnTo>
                    <a:pt x="285737" y="130344"/>
                  </a:lnTo>
                  <a:lnTo>
                    <a:pt x="314292" y="115801"/>
                  </a:lnTo>
                  <a:lnTo>
                    <a:pt x="350007" y="102568"/>
                  </a:lnTo>
                  <a:lnTo>
                    <a:pt x="387165" y="88097"/>
                  </a:lnTo>
                  <a:lnTo>
                    <a:pt x="420714" y="74587"/>
                  </a:lnTo>
                  <a:lnTo>
                    <a:pt x="431723" y="71558"/>
                  </a:lnTo>
                  <a:lnTo>
                    <a:pt x="440011" y="66780"/>
                  </a:lnTo>
                  <a:lnTo>
                    <a:pt x="445042" y="65384"/>
                  </a:lnTo>
                  <a:lnTo>
                    <a:pt x="463187" y="64276"/>
                  </a:lnTo>
                  <a:lnTo>
                    <a:pt x="460182" y="64270"/>
                  </a:lnTo>
                  <a:lnTo>
                    <a:pt x="458382" y="65062"/>
                  </a:lnTo>
                  <a:lnTo>
                    <a:pt x="454265" y="68060"/>
                  </a:lnTo>
                  <a:lnTo>
                    <a:pt x="444360" y="82155"/>
                  </a:lnTo>
                  <a:lnTo>
                    <a:pt x="432379" y="96379"/>
                  </a:lnTo>
                  <a:lnTo>
                    <a:pt x="423393" y="108701"/>
                  </a:lnTo>
                  <a:lnTo>
                    <a:pt x="409409" y="129027"/>
                  </a:lnTo>
                  <a:lnTo>
                    <a:pt x="395212" y="150130"/>
                  </a:lnTo>
                  <a:lnTo>
                    <a:pt x="383591" y="164341"/>
                  </a:lnTo>
                  <a:lnTo>
                    <a:pt x="371283" y="178594"/>
                  </a:lnTo>
                  <a:lnTo>
                    <a:pt x="360521" y="192867"/>
                  </a:lnTo>
                  <a:lnTo>
                    <a:pt x="350446" y="207148"/>
                  </a:lnTo>
                  <a:lnTo>
                    <a:pt x="331043" y="235718"/>
                  </a:lnTo>
                  <a:lnTo>
                    <a:pt x="321470" y="247888"/>
                  </a:lnTo>
                  <a:lnTo>
                    <a:pt x="309272" y="263665"/>
                  </a:lnTo>
                  <a:lnTo>
                    <a:pt x="298039" y="279426"/>
                  </a:lnTo>
                  <a:lnTo>
                    <a:pt x="285839" y="292731"/>
                  </a:lnTo>
                  <a:lnTo>
                    <a:pt x="289542" y="292827"/>
                  </a:lnTo>
                  <a:lnTo>
                    <a:pt x="290647" y="292047"/>
                  </a:lnTo>
                  <a:lnTo>
                    <a:pt x="291383" y="290733"/>
                  </a:lnTo>
                  <a:lnTo>
                    <a:pt x="294537" y="282974"/>
                  </a:lnTo>
                  <a:lnTo>
                    <a:pt x="300498" y="270621"/>
                  </a:lnTo>
                  <a:lnTo>
                    <a:pt x="307291" y="254790"/>
                  </a:lnTo>
                  <a:lnTo>
                    <a:pt x="312765" y="241813"/>
                  </a:lnTo>
                  <a:lnTo>
                    <a:pt x="320490" y="228107"/>
                  </a:lnTo>
                  <a:lnTo>
                    <a:pt x="329215" y="214079"/>
                  </a:lnTo>
                  <a:lnTo>
                    <a:pt x="339178" y="199906"/>
                  </a:lnTo>
                  <a:lnTo>
                    <a:pt x="357381" y="178540"/>
                  </a:lnTo>
                  <a:lnTo>
                    <a:pt x="368101" y="164267"/>
                  </a:lnTo>
                  <a:lnTo>
                    <a:pt x="378156" y="149987"/>
                  </a:lnTo>
                  <a:lnTo>
                    <a:pt x="388711" y="136496"/>
                  </a:lnTo>
                  <a:lnTo>
                    <a:pt x="401339" y="125208"/>
                  </a:lnTo>
                  <a:lnTo>
                    <a:pt x="418044" y="109929"/>
                  </a:lnTo>
                  <a:lnTo>
                    <a:pt x="437118" y="91337"/>
                  </a:lnTo>
                  <a:lnTo>
                    <a:pt x="443756" y="84765"/>
                  </a:lnTo>
                  <a:lnTo>
                    <a:pt x="447431" y="82695"/>
                  </a:lnTo>
                  <a:lnTo>
                    <a:pt x="459394" y="78987"/>
                  </a:lnTo>
                  <a:lnTo>
                    <a:pt x="465563" y="75307"/>
                  </a:lnTo>
                  <a:lnTo>
                    <a:pt x="467525" y="74802"/>
                  </a:lnTo>
                  <a:lnTo>
                    <a:pt x="468833" y="75259"/>
                  </a:lnTo>
                  <a:lnTo>
                    <a:pt x="470933" y="77903"/>
                  </a:lnTo>
                  <a:lnTo>
                    <a:pt x="471297" y="85946"/>
                  </a:lnTo>
                  <a:lnTo>
                    <a:pt x="469265" y="94011"/>
                  </a:lnTo>
                  <a:lnTo>
                    <a:pt x="463659" y="109593"/>
                  </a:lnTo>
                  <a:lnTo>
                    <a:pt x="458462" y="122512"/>
                  </a:lnTo>
                  <a:lnTo>
                    <a:pt x="450861" y="136191"/>
                  </a:lnTo>
                  <a:lnTo>
                    <a:pt x="445818" y="143966"/>
                  </a:lnTo>
                  <a:lnTo>
                    <a:pt x="440074" y="152325"/>
                  </a:lnTo>
                  <a:lnTo>
                    <a:pt x="433864" y="161072"/>
                  </a:lnTo>
                  <a:lnTo>
                    <a:pt x="427343" y="170873"/>
                  </a:lnTo>
                  <a:lnTo>
                    <a:pt x="413747" y="192345"/>
                  </a:lnTo>
                  <a:lnTo>
                    <a:pt x="407581" y="202834"/>
                  </a:lnTo>
                  <a:lnTo>
                    <a:pt x="401883" y="213001"/>
                  </a:lnTo>
                  <a:lnTo>
                    <a:pt x="391319" y="232765"/>
                  </a:lnTo>
                  <a:lnTo>
                    <a:pt x="381332" y="252132"/>
                  </a:lnTo>
                  <a:lnTo>
                    <a:pt x="376446" y="260948"/>
                  </a:lnTo>
                  <a:lnTo>
                    <a:pt x="371602" y="269206"/>
                  </a:lnTo>
                  <a:lnTo>
                    <a:pt x="362779" y="283938"/>
                  </a:lnTo>
                  <a:lnTo>
                    <a:pt x="356212" y="295778"/>
                  </a:lnTo>
                  <a:lnTo>
                    <a:pt x="348053" y="311369"/>
                  </a:lnTo>
                  <a:lnTo>
                    <a:pt x="337167" y="326708"/>
                  </a:lnTo>
                  <a:lnTo>
                    <a:pt x="337478" y="327334"/>
                  </a:lnTo>
                  <a:lnTo>
                    <a:pt x="338479" y="327751"/>
                  </a:lnTo>
                  <a:lnTo>
                    <a:pt x="343079" y="328476"/>
                  </a:lnTo>
                  <a:lnTo>
                    <a:pt x="346398" y="328537"/>
                  </a:lnTo>
                  <a:lnTo>
                    <a:pt x="347601" y="327759"/>
                  </a:lnTo>
                  <a:lnTo>
                    <a:pt x="348403" y="326448"/>
                  </a:lnTo>
                  <a:lnTo>
                    <a:pt x="353482" y="314846"/>
                  </a:lnTo>
                  <a:lnTo>
                    <a:pt x="363648" y="301849"/>
                  </a:lnTo>
                  <a:lnTo>
                    <a:pt x="376714" y="287943"/>
                  </a:lnTo>
                  <a:lnTo>
                    <a:pt x="390640" y="273769"/>
                  </a:lnTo>
                  <a:lnTo>
                    <a:pt x="402197" y="260037"/>
                  </a:lnTo>
                  <a:lnTo>
                    <a:pt x="414477" y="244145"/>
                  </a:lnTo>
                  <a:lnTo>
                    <a:pt x="425226" y="229144"/>
                  </a:lnTo>
                  <a:lnTo>
                    <a:pt x="437412" y="214540"/>
                  </a:lnTo>
                  <a:lnTo>
                    <a:pt x="450766" y="200111"/>
                  </a:lnTo>
                  <a:lnTo>
                    <a:pt x="464638" y="185761"/>
                  </a:lnTo>
                  <a:lnTo>
                    <a:pt x="471671" y="177807"/>
                  </a:lnTo>
                  <a:lnTo>
                    <a:pt x="478741" y="169329"/>
                  </a:lnTo>
                  <a:lnTo>
                    <a:pt x="485836" y="160502"/>
                  </a:lnTo>
                  <a:lnTo>
                    <a:pt x="492947" y="152236"/>
                  </a:lnTo>
                  <a:lnTo>
                    <a:pt x="507198" y="136702"/>
                  </a:lnTo>
                  <a:lnTo>
                    <a:pt x="521469" y="123977"/>
                  </a:lnTo>
                  <a:lnTo>
                    <a:pt x="535749" y="112236"/>
                  </a:lnTo>
                  <a:lnTo>
                    <a:pt x="550034" y="99080"/>
                  </a:lnTo>
                  <a:lnTo>
                    <a:pt x="564320" y="87413"/>
                  </a:lnTo>
                  <a:lnTo>
                    <a:pt x="583634" y="74035"/>
                  </a:lnTo>
                  <a:lnTo>
                    <a:pt x="608485" y="57354"/>
                  </a:lnTo>
                  <a:lnTo>
                    <a:pt x="616492" y="53257"/>
                  </a:lnTo>
                  <a:lnTo>
                    <a:pt x="622696" y="51436"/>
                  </a:lnTo>
                  <a:lnTo>
                    <a:pt x="624668" y="51745"/>
                  </a:lnTo>
                  <a:lnTo>
                    <a:pt x="625983" y="52744"/>
                  </a:lnTo>
                  <a:lnTo>
                    <a:pt x="626859" y="54204"/>
                  </a:lnTo>
                  <a:lnTo>
                    <a:pt x="627833" y="57943"/>
                  </a:lnTo>
                  <a:lnTo>
                    <a:pt x="628093" y="60051"/>
                  </a:lnTo>
                  <a:lnTo>
                    <a:pt x="626678" y="63043"/>
                  </a:lnTo>
                  <a:lnTo>
                    <a:pt x="617897" y="75635"/>
                  </a:lnTo>
                  <a:lnTo>
                    <a:pt x="612473" y="87575"/>
                  </a:lnTo>
                  <a:lnTo>
                    <a:pt x="605300" y="102937"/>
                  </a:lnTo>
                  <a:lnTo>
                    <a:pt x="601164" y="111478"/>
                  </a:lnTo>
                  <a:lnTo>
                    <a:pt x="596026" y="120347"/>
                  </a:lnTo>
                  <a:lnTo>
                    <a:pt x="590219" y="129435"/>
                  </a:lnTo>
                  <a:lnTo>
                    <a:pt x="583967" y="138669"/>
                  </a:lnTo>
                  <a:lnTo>
                    <a:pt x="570670" y="157395"/>
                  </a:lnTo>
                  <a:lnTo>
                    <a:pt x="563790" y="166834"/>
                  </a:lnTo>
                  <a:lnTo>
                    <a:pt x="556823" y="177095"/>
                  </a:lnTo>
                  <a:lnTo>
                    <a:pt x="535639" y="209705"/>
                  </a:lnTo>
                  <a:lnTo>
                    <a:pt x="521409" y="229977"/>
                  </a:lnTo>
                  <a:lnTo>
                    <a:pt x="487848" y="276334"/>
                  </a:lnTo>
                  <a:lnTo>
                    <a:pt x="477944" y="291075"/>
                  </a:lnTo>
                  <a:lnTo>
                    <a:pt x="470897" y="302919"/>
                  </a:lnTo>
                  <a:lnTo>
                    <a:pt x="467235" y="311357"/>
                  </a:lnTo>
                  <a:lnTo>
                    <a:pt x="464885" y="319450"/>
                  </a:lnTo>
                  <a:lnTo>
                    <a:pt x="464692" y="319320"/>
                  </a:lnTo>
                  <a:lnTo>
                    <a:pt x="464477" y="317060"/>
                  </a:lnTo>
                  <a:lnTo>
                    <a:pt x="465214" y="315345"/>
                  </a:lnTo>
                  <a:lnTo>
                    <a:pt x="474264" y="300805"/>
                  </a:lnTo>
                  <a:lnTo>
                    <a:pt x="478786" y="290045"/>
                  </a:lnTo>
                  <a:lnTo>
                    <a:pt x="484235" y="276532"/>
                  </a:lnTo>
                  <a:lnTo>
                    <a:pt x="491949" y="259942"/>
                  </a:lnTo>
                  <a:lnTo>
                    <a:pt x="519202" y="204588"/>
                  </a:lnTo>
                  <a:lnTo>
                    <a:pt x="524716" y="195121"/>
                  </a:lnTo>
                  <a:lnTo>
                    <a:pt x="530773" y="185634"/>
                  </a:lnTo>
                  <a:lnTo>
                    <a:pt x="537192" y="176135"/>
                  </a:lnTo>
                  <a:lnTo>
                    <a:pt x="543060" y="166627"/>
                  </a:lnTo>
                  <a:lnTo>
                    <a:pt x="548558" y="157113"/>
                  </a:lnTo>
                  <a:lnTo>
                    <a:pt x="553812" y="147596"/>
                  </a:lnTo>
                  <a:lnTo>
                    <a:pt x="559695" y="138869"/>
                  </a:lnTo>
                  <a:lnTo>
                    <a:pt x="572582" y="122824"/>
                  </a:lnTo>
                  <a:lnTo>
                    <a:pt x="584131" y="109871"/>
                  </a:lnTo>
                  <a:lnTo>
                    <a:pt x="597441" y="95771"/>
                  </a:lnTo>
                  <a:lnTo>
                    <a:pt x="600688" y="92413"/>
                  </a:lnTo>
                  <a:lnTo>
                    <a:pt x="603646" y="90175"/>
                  </a:lnTo>
                  <a:lnTo>
                    <a:pt x="609049" y="87688"/>
                  </a:lnTo>
                  <a:lnTo>
                    <a:pt x="616554" y="86288"/>
                  </a:lnTo>
                  <a:lnTo>
                    <a:pt x="618192" y="87679"/>
                  </a:lnTo>
                  <a:lnTo>
                    <a:pt x="619284" y="90194"/>
                  </a:lnTo>
                  <a:lnTo>
                    <a:pt x="620012" y="93457"/>
                  </a:lnTo>
                  <a:lnTo>
                    <a:pt x="619704" y="97222"/>
                  </a:lnTo>
                  <a:lnTo>
                    <a:pt x="615478" y="110897"/>
                  </a:lnTo>
                  <a:lnTo>
                    <a:pt x="611398" y="123091"/>
                  </a:lnTo>
                  <a:lnTo>
                    <a:pt x="606938" y="138565"/>
                  </a:lnTo>
                  <a:lnTo>
                    <a:pt x="604638" y="147136"/>
                  </a:lnTo>
                  <a:lnTo>
                    <a:pt x="600723" y="156026"/>
                  </a:lnTo>
                  <a:lnTo>
                    <a:pt x="595732" y="165127"/>
                  </a:lnTo>
                  <a:lnTo>
                    <a:pt x="590023" y="174370"/>
                  </a:lnTo>
                  <a:lnTo>
                    <a:pt x="584630" y="184500"/>
                  </a:lnTo>
                  <a:lnTo>
                    <a:pt x="579447" y="195223"/>
                  </a:lnTo>
                  <a:lnTo>
                    <a:pt x="574404" y="206339"/>
                  </a:lnTo>
                  <a:lnTo>
                    <a:pt x="564568" y="229275"/>
                  </a:lnTo>
                  <a:lnTo>
                    <a:pt x="559722" y="240947"/>
                  </a:lnTo>
                  <a:lnTo>
                    <a:pt x="554111" y="252697"/>
                  </a:lnTo>
                  <a:lnTo>
                    <a:pt x="547988" y="264500"/>
                  </a:lnTo>
                  <a:lnTo>
                    <a:pt x="541525" y="276337"/>
                  </a:lnTo>
                  <a:lnTo>
                    <a:pt x="535629" y="288197"/>
                  </a:lnTo>
                  <a:lnTo>
                    <a:pt x="530111" y="300072"/>
                  </a:lnTo>
                  <a:lnTo>
                    <a:pt x="524845" y="311958"/>
                  </a:lnTo>
                  <a:lnTo>
                    <a:pt x="520540" y="323057"/>
                  </a:lnTo>
                  <a:lnTo>
                    <a:pt x="516877" y="333631"/>
                  </a:lnTo>
                  <a:lnTo>
                    <a:pt x="513641" y="343856"/>
                  </a:lnTo>
                  <a:lnTo>
                    <a:pt x="507929" y="359449"/>
                  </a:lnTo>
                  <a:lnTo>
                    <a:pt x="502744" y="370878"/>
                  </a:lnTo>
                  <a:lnTo>
                    <a:pt x="495362" y="381774"/>
                  </a:lnTo>
                  <a:lnTo>
                    <a:pt x="487162" y="391260"/>
                  </a:lnTo>
                  <a:lnTo>
                    <a:pt x="485893" y="391800"/>
                  </a:lnTo>
                  <a:lnTo>
                    <a:pt x="482367" y="392400"/>
                  </a:lnTo>
                  <a:lnTo>
                    <a:pt x="480315" y="391766"/>
                  </a:lnTo>
                  <a:lnTo>
                    <a:pt x="475919" y="388945"/>
                  </a:lnTo>
                  <a:lnTo>
                    <a:pt x="468982" y="382894"/>
                  </a:lnTo>
                  <a:lnTo>
                    <a:pt x="457151" y="365733"/>
                  </a:lnTo>
                  <a:lnTo>
                    <a:pt x="454773" y="362876"/>
                  </a:lnTo>
                  <a:lnTo>
                    <a:pt x="447635" y="347477"/>
                  </a:lnTo>
                  <a:lnTo>
                    <a:pt x="440493" y="331626"/>
                  </a:lnTo>
                  <a:lnTo>
                    <a:pt x="435731" y="319618"/>
                  </a:lnTo>
                  <a:lnTo>
                    <a:pt x="430175" y="307137"/>
                  </a:lnTo>
                  <a:lnTo>
                    <a:pt x="422414" y="296299"/>
                  </a:lnTo>
                  <a:lnTo>
                    <a:pt x="415789" y="284074"/>
                  </a:lnTo>
                  <a:lnTo>
                    <a:pt x="409405" y="270703"/>
                  </a:lnTo>
                  <a:lnTo>
                    <a:pt x="394489" y="244833"/>
                  </a:lnTo>
                  <a:lnTo>
                    <a:pt x="391567" y="239413"/>
                  </a:lnTo>
                  <a:lnTo>
                    <a:pt x="381971" y="229158"/>
                  </a:lnTo>
                  <a:lnTo>
                    <a:pt x="371357" y="219308"/>
                  </a:lnTo>
                  <a:lnTo>
                    <a:pt x="360125" y="205632"/>
                  </a:lnTo>
                  <a:lnTo>
                    <a:pt x="340392" y="191380"/>
                  </a:lnTo>
                  <a:lnTo>
                    <a:pt x="321384" y="177305"/>
                  </a:lnTo>
                  <a:lnTo>
                    <a:pt x="308805" y="169374"/>
                  </a:lnTo>
                  <a:lnTo>
                    <a:pt x="301797" y="166544"/>
                  </a:lnTo>
                  <a:lnTo>
                    <a:pt x="295242" y="164492"/>
                  </a:lnTo>
                  <a:lnTo>
                    <a:pt x="282627" y="159668"/>
                  </a:lnTo>
                  <a:lnTo>
                    <a:pt x="260397" y="157358"/>
                  </a:lnTo>
                  <a:lnTo>
                    <a:pt x="240503" y="157144"/>
                  </a:lnTo>
                  <a:lnTo>
                    <a:pt x="238904" y="157935"/>
                  </a:lnTo>
                  <a:lnTo>
                    <a:pt x="237838" y="159257"/>
                  </a:lnTo>
                  <a:lnTo>
                    <a:pt x="237127" y="160930"/>
                  </a:lnTo>
                  <a:lnTo>
                    <a:pt x="231077" y="169321"/>
                  </a:lnTo>
                  <a:lnTo>
                    <a:pt x="229680" y="173929"/>
                  </a:lnTo>
                  <a:lnTo>
                    <a:pt x="228894" y="184777"/>
                  </a:lnTo>
                  <a:lnTo>
                    <a:pt x="230826" y="193498"/>
                  </a:lnTo>
                  <a:lnTo>
                    <a:pt x="233537" y="202666"/>
                  </a:lnTo>
                  <a:lnTo>
                    <a:pt x="235857" y="216752"/>
                  </a:lnTo>
                  <a:lnTo>
                    <a:pt x="241219" y="231774"/>
                  </a:lnTo>
                  <a:lnTo>
                    <a:pt x="245564" y="244283"/>
                  </a:lnTo>
                  <a:lnTo>
                    <a:pt x="248025" y="257780"/>
                  </a:lnTo>
                  <a:lnTo>
                    <a:pt x="249912" y="271716"/>
                  </a:lnTo>
                  <a:lnTo>
                    <a:pt x="253397" y="285848"/>
                  </a:lnTo>
                  <a:lnTo>
                    <a:pt x="259708" y="297950"/>
                  </a:lnTo>
                  <a:lnTo>
                    <a:pt x="267011" y="309414"/>
                  </a:lnTo>
                  <a:lnTo>
                    <a:pt x="272903" y="322446"/>
                  </a:lnTo>
                  <a:lnTo>
                    <a:pt x="280284" y="334059"/>
                  </a:lnTo>
                  <a:lnTo>
                    <a:pt x="291248" y="347405"/>
                  </a:lnTo>
                  <a:lnTo>
                    <a:pt x="305638" y="362741"/>
                  </a:lnTo>
                  <a:lnTo>
                    <a:pt x="306934" y="363262"/>
                  </a:lnTo>
                  <a:lnTo>
                    <a:pt x="310490" y="363841"/>
                  </a:lnTo>
                  <a:lnTo>
                    <a:pt x="312550" y="364789"/>
                  </a:lnTo>
                  <a:lnTo>
                    <a:pt x="316955" y="367960"/>
                  </a:lnTo>
                  <a:lnTo>
                    <a:pt x="318447" y="368329"/>
                  </a:lnTo>
                  <a:lnTo>
                    <a:pt x="319441" y="367781"/>
                  </a:lnTo>
                  <a:lnTo>
                    <a:pt x="321038" y="364991"/>
                  </a:lnTo>
                  <a:lnTo>
                    <a:pt x="321353" y="353034"/>
                  </a:lnTo>
                  <a:lnTo>
                    <a:pt x="321428" y="309027"/>
                  </a:lnTo>
                  <a:lnTo>
                    <a:pt x="323546" y="293700"/>
                  </a:lnTo>
                  <a:lnTo>
                    <a:pt x="326340" y="278949"/>
                  </a:lnTo>
                  <a:lnTo>
                    <a:pt x="327581" y="264456"/>
                  </a:lnTo>
                  <a:lnTo>
                    <a:pt x="330250" y="250078"/>
                  </a:lnTo>
                  <a:lnTo>
                    <a:pt x="338431" y="217652"/>
                  </a:lnTo>
                  <a:lnTo>
                    <a:pt x="340702" y="209386"/>
                  </a:lnTo>
                  <a:lnTo>
                    <a:pt x="345342" y="193852"/>
                  </a:lnTo>
                  <a:lnTo>
                    <a:pt x="350050" y="181127"/>
                  </a:lnTo>
                  <a:lnTo>
                    <a:pt x="355582" y="170180"/>
                  </a:lnTo>
                  <a:lnTo>
                    <a:pt x="366827" y="155092"/>
                  </a:lnTo>
                  <a:lnTo>
                    <a:pt x="376333" y="140567"/>
                  </a:lnTo>
                  <a:lnTo>
                    <a:pt x="388058" y="127003"/>
                  </a:lnTo>
                  <a:lnTo>
                    <a:pt x="402074" y="112314"/>
                  </a:lnTo>
                  <a:lnTo>
                    <a:pt x="417558" y="102451"/>
                  </a:lnTo>
                  <a:lnTo>
                    <a:pt x="440609" y="90472"/>
                  </a:lnTo>
                  <a:lnTo>
                    <a:pt x="450070" y="87820"/>
                  </a:lnTo>
                  <a:lnTo>
                    <a:pt x="454815" y="87113"/>
                  </a:lnTo>
                  <a:lnTo>
                    <a:pt x="462205" y="84210"/>
                  </a:lnTo>
                  <a:lnTo>
                    <a:pt x="469722" y="80275"/>
                  </a:lnTo>
                  <a:lnTo>
                    <a:pt x="486548" y="74390"/>
                  </a:lnTo>
                  <a:lnTo>
                    <a:pt x="506858" y="69883"/>
                  </a:lnTo>
                  <a:lnTo>
                    <a:pt x="519248" y="65931"/>
                  </a:lnTo>
                  <a:lnTo>
                    <a:pt x="528600" y="642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36"/>
            <p:cNvSpPr/>
            <p:nvPr/>
          </p:nvSpPr>
          <p:spPr>
            <a:xfrm>
              <a:off x="3207543" y="3943891"/>
              <a:ext cx="692945" cy="96386"/>
            </a:xfrm>
            <a:custGeom>
              <a:avLst/>
              <a:gdLst/>
              <a:ahLst/>
              <a:cxnLst/>
              <a:rect l="0" t="0" r="0" b="0"/>
              <a:pathLst>
                <a:path w="692945" h="96386">
                  <a:moveTo>
                    <a:pt x="0" y="85184"/>
                  </a:moveTo>
                  <a:lnTo>
                    <a:pt x="0" y="96385"/>
                  </a:lnTo>
                  <a:lnTo>
                    <a:pt x="0" y="94660"/>
                  </a:lnTo>
                  <a:lnTo>
                    <a:pt x="794" y="93088"/>
                  </a:lnTo>
                  <a:lnTo>
                    <a:pt x="2117" y="91247"/>
                  </a:lnTo>
                  <a:lnTo>
                    <a:pt x="3793" y="89226"/>
                  </a:lnTo>
                  <a:lnTo>
                    <a:pt x="5704" y="87085"/>
                  </a:lnTo>
                  <a:lnTo>
                    <a:pt x="9943" y="82589"/>
                  </a:lnTo>
                  <a:lnTo>
                    <a:pt x="76212" y="16116"/>
                  </a:lnTo>
                  <a:lnTo>
                    <a:pt x="80971" y="12151"/>
                  </a:lnTo>
                  <a:lnTo>
                    <a:pt x="85731" y="8714"/>
                  </a:lnTo>
                  <a:lnTo>
                    <a:pt x="90491" y="5629"/>
                  </a:lnTo>
                  <a:lnTo>
                    <a:pt x="95253" y="3572"/>
                  </a:lnTo>
                  <a:lnTo>
                    <a:pt x="107951" y="678"/>
                  </a:lnTo>
                  <a:lnTo>
                    <a:pt x="111479" y="0"/>
                  </a:lnTo>
                  <a:lnTo>
                    <a:pt x="113213" y="613"/>
                  </a:lnTo>
                  <a:lnTo>
                    <a:pt x="117257" y="3411"/>
                  </a:lnTo>
                  <a:lnTo>
                    <a:pt x="119446" y="5269"/>
                  </a:lnTo>
                  <a:lnTo>
                    <a:pt x="121700" y="7301"/>
                  </a:lnTo>
                  <a:lnTo>
                    <a:pt x="126320" y="11675"/>
                  </a:lnTo>
                  <a:lnTo>
                    <a:pt x="131020" y="16265"/>
                  </a:lnTo>
                  <a:lnTo>
                    <a:pt x="132590" y="18601"/>
                  </a:lnTo>
                  <a:lnTo>
                    <a:pt x="133637" y="20951"/>
                  </a:lnTo>
                  <a:lnTo>
                    <a:pt x="134335" y="23312"/>
                  </a:lnTo>
                  <a:lnTo>
                    <a:pt x="135595" y="24886"/>
                  </a:lnTo>
                  <a:lnTo>
                    <a:pt x="137228" y="25935"/>
                  </a:lnTo>
                  <a:lnTo>
                    <a:pt x="139110" y="26635"/>
                  </a:lnTo>
                  <a:lnTo>
                    <a:pt x="140365" y="27895"/>
                  </a:lnTo>
                  <a:lnTo>
                    <a:pt x="141202" y="29529"/>
                  </a:lnTo>
                  <a:lnTo>
                    <a:pt x="141760" y="31411"/>
                  </a:lnTo>
                  <a:lnTo>
                    <a:pt x="142925" y="32667"/>
                  </a:lnTo>
                  <a:lnTo>
                    <a:pt x="144496" y="33503"/>
                  </a:lnTo>
                  <a:lnTo>
                    <a:pt x="146337" y="34061"/>
                  </a:lnTo>
                  <a:lnTo>
                    <a:pt x="149152" y="33640"/>
                  </a:lnTo>
                  <a:lnTo>
                    <a:pt x="156513" y="31054"/>
                  </a:lnTo>
                  <a:lnTo>
                    <a:pt x="159905" y="29254"/>
                  </a:lnTo>
                  <a:lnTo>
                    <a:pt x="162959" y="27260"/>
                  </a:lnTo>
                  <a:lnTo>
                    <a:pt x="165790" y="25136"/>
                  </a:lnTo>
                  <a:lnTo>
                    <a:pt x="169264" y="23721"/>
                  </a:lnTo>
                  <a:lnTo>
                    <a:pt x="181739" y="20935"/>
                  </a:lnTo>
                  <a:lnTo>
                    <a:pt x="186247" y="19332"/>
                  </a:lnTo>
                  <a:lnTo>
                    <a:pt x="190840" y="17471"/>
                  </a:lnTo>
                  <a:lnTo>
                    <a:pt x="195489" y="15435"/>
                  </a:lnTo>
                  <a:lnTo>
                    <a:pt x="204888" y="11057"/>
                  </a:lnTo>
                  <a:lnTo>
                    <a:pt x="212241" y="8582"/>
                  </a:lnTo>
                  <a:lnTo>
                    <a:pt x="223428" y="6993"/>
                  </a:lnTo>
                  <a:lnTo>
                    <a:pt x="225946" y="7657"/>
                  </a:lnTo>
                  <a:lnTo>
                    <a:pt x="230860" y="10511"/>
                  </a:lnTo>
                  <a:lnTo>
                    <a:pt x="233282" y="12383"/>
                  </a:lnTo>
                  <a:lnTo>
                    <a:pt x="235690" y="14425"/>
                  </a:lnTo>
                  <a:lnTo>
                    <a:pt x="238089" y="16580"/>
                  </a:lnTo>
                  <a:lnTo>
                    <a:pt x="239689" y="18810"/>
                  </a:lnTo>
                  <a:lnTo>
                    <a:pt x="240755" y="21091"/>
                  </a:lnTo>
                  <a:lnTo>
                    <a:pt x="241466" y="23405"/>
                  </a:lnTo>
                  <a:lnTo>
                    <a:pt x="242734" y="25742"/>
                  </a:lnTo>
                  <a:lnTo>
                    <a:pt x="244373" y="28093"/>
                  </a:lnTo>
                  <a:lnTo>
                    <a:pt x="246259" y="30455"/>
                  </a:lnTo>
                  <a:lnTo>
                    <a:pt x="247517" y="33616"/>
                  </a:lnTo>
                  <a:lnTo>
                    <a:pt x="248355" y="37312"/>
                  </a:lnTo>
                  <a:lnTo>
                    <a:pt x="248914" y="41363"/>
                  </a:lnTo>
                  <a:lnTo>
                    <a:pt x="249286" y="44857"/>
                  </a:lnTo>
                  <a:lnTo>
                    <a:pt x="249535" y="47980"/>
                  </a:lnTo>
                  <a:lnTo>
                    <a:pt x="249933" y="54904"/>
                  </a:lnTo>
                  <a:lnTo>
                    <a:pt x="250760" y="55472"/>
                  </a:lnTo>
                  <a:lnTo>
                    <a:pt x="253795" y="56103"/>
                  </a:lnTo>
                  <a:lnTo>
                    <a:pt x="259966" y="56459"/>
                  </a:lnTo>
                  <a:lnTo>
                    <a:pt x="262211" y="55715"/>
                  </a:lnTo>
                  <a:lnTo>
                    <a:pt x="266822" y="52772"/>
                  </a:lnTo>
                  <a:lnTo>
                    <a:pt x="269956" y="50876"/>
                  </a:lnTo>
                  <a:lnTo>
                    <a:pt x="273634" y="48818"/>
                  </a:lnTo>
                  <a:lnTo>
                    <a:pt x="281952" y="44415"/>
                  </a:lnTo>
                  <a:lnTo>
                    <a:pt x="290942" y="39812"/>
                  </a:lnTo>
                  <a:lnTo>
                    <a:pt x="294768" y="37473"/>
                  </a:lnTo>
                  <a:lnTo>
                    <a:pt x="298112" y="35121"/>
                  </a:lnTo>
                  <a:lnTo>
                    <a:pt x="301135" y="32758"/>
                  </a:lnTo>
                  <a:lnTo>
                    <a:pt x="304738" y="30390"/>
                  </a:lnTo>
                  <a:lnTo>
                    <a:pt x="308728" y="28017"/>
                  </a:lnTo>
                  <a:lnTo>
                    <a:pt x="312975" y="25641"/>
                  </a:lnTo>
                  <a:lnTo>
                    <a:pt x="316600" y="23263"/>
                  </a:lnTo>
                  <a:lnTo>
                    <a:pt x="319810" y="20885"/>
                  </a:lnTo>
                  <a:lnTo>
                    <a:pt x="322745" y="18505"/>
                  </a:lnTo>
                  <a:lnTo>
                    <a:pt x="326288" y="16919"/>
                  </a:lnTo>
                  <a:lnTo>
                    <a:pt x="334459" y="15156"/>
                  </a:lnTo>
                  <a:lnTo>
                    <a:pt x="338066" y="15480"/>
                  </a:lnTo>
                  <a:lnTo>
                    <a:pt x="341265" y="16489"/>
                  </a:lnTo>
                  <a:lnTo>
                    <a:pt x="344191" y="17956"/>
                  </a:lnTo>
                  <a:lnTo>
                    <a:pt x="346142" y="19728"/>
                  </a:lnTo>
                  <a:lnTo>
                    <a:pt x="347443" y="21703"/>
                  </a:lnTo>
                  <a:lnTo>
                    <a:pt x="348310" y="23813"/>
                  </a:lnTo>
                  <a:lnTo>
                    <a:pt x="349682" y="26014"/>
                  </a:lnTo>
                  <a:lnTo>
                    <a:pt x="351390" y="28275"/>
                  </a:lnTo>
                  <a:lnTo>
                    <a:pt x="353322" y="30576"/>
                  </a:lnTo>
                  <a:lnTo>
                    <a:pt x="354611" y="32903"/>
                  </a:lnTo>
                  <a:lnTo>
                    <a:pt x="355470" y="35249"/>
                  </a:lnTo>
                  <a:lnTo>
                    <a:pt x="356042" y="37606"/>
                  </a:lnTo>
                  <a:lnTo>
                    <a:pt x="356424" y="39971"/>
                  </a:lnTo>
                  <a:lnTo>
                    <a:pt x="356679" y="42342"/>
                  </a:lnTo>
                  <a:lnTo>
                    <a:pt x="356849" y="44717"/>
                  </a:lnTo>
                  <a:lnTo>
                    <a:pt x="356962" y="47093"/>
                  </a:lnTo>
                  <a:lnTo>
                    <a:pt x="357087" y="51850"/>
                  </a:lnTo>
                  <a:lnTo>
                    <a:pt x="357914" y="54230"/>
                  </a:lnTo>
                  <a:lnTo>
                    <a:pt x="359260" y="56610"/>
                  </a:lnTo>
                  <a:lnTo>
                    <a:pt x="363330" y="62342"/>
                  </a:lnTo>
                  <a:lnTo>
                    <a:pt x="364457" y="62018"/>
                  </a:lnTo>
                  <a:lnTo>
                    <a:pt x="367827" y="59542"/>
                  </a:lnTo>
                  <a:lnTo>
                    <a:pt x="370631" y="57770"/>
                  </a:lnTo>
                  <a:lnTo>
                    <a:pt x="374087" y="55796"/>
                  </a:lnTo>
                  <a:lnTo>
                    <a:pt x="382161" y="51485"/>
                  </a:lnTo>
                  <a:lnTo>
                    <a:pt x="391041" y="46923"/>
                  </a:lnTo>
                  <a:lnTo>
                    <a:pt x="394838" y="44595"/>
                  </a:lnTo>
                  <a:lnTo>
                    <a:pt x="398163" y="42250"/>
                  </a:lnTo>
                  <a:lnTo>
                    <a:pt x="401173" y="39892"/>
                  </a:lnTo>
                  <a:lnTo>
                    <a:pt x="405561" y="36733"/>
                  </a:lnTo>
                  <a:lnTo>
                    <a:pt x="416787" y="28990"/>
                  </a:lnTo>
                  <a:lnTo>
                    <a:pt x="421527" y="26289"/>
                  </a:lnTo>
                  <a:lnTo>
                    <a:pt x="428910" y="23290"/>
                  </a:lnTo>
                  <a:lnTo>
                    <a:pt x="437529" y="21601"/>
                  </a:lnTo>
                  <a:lnTo>
                    <a:pt x="445110" y="21100"/>
                  </a:lnTo>
                  <a:lnTo>
                    <a:pt x="447553" y="21824"/>
                  </a:lnTo>
                  <a:lnTo>
                    <a:pt x="452383" y="24745"/>
                  </a:lnTo>
                  <a:lnTo>
                    <a:pt x="453989" y="27428"/>
                  </a:lnTo>
                  <a:lnTo>
                    <a:pt x="455059" y="30805"/>
                  </a:lnTo>
                  <a:lnTo>
                    <a:pt x="455773" y="34644"/>
                  </a:lnTo>
                  <a:lnTo>
                    <a:pt x="456249" y="37996"/>
                  </a:lnTo>
                  <a:lnTo>
                    <a:pt x="456566" y="41026"/>
                  </a:lnTo>
                  <a:lnTo>
                    <a:pt x="456777" y="43839"/>
                  </a:lnTo>
                  <a:lnTo>
                    <a:pt x="456918" y="47302"/>
                  </a:lnTo>
                  <a:lnTo>
                    <a:pt x="457117" y="58966"/>
                  </a:lnTo>
                  <a:lnTo>
                    <a:pt x="457197" y="76534"/>
                  </a:lnTo>
                  <a:lnTo>
                    <a:pt x="458785" y="76243"/>
                  </a:lnTo>
                  <a:lnTo>
                    <a:pt x="464784" y="73802"/>
                  </a:lnTo>
                  <a:lnTo>
                    <a:pt x="467019" y="72039"/>
                  </a:lnTo>
                  <a:lnTo>
                    <a:pt x="468508" y="70070"/>
                  </a:lnTo>
                  <a:lnTo>
                    <a:pt x="469502" y="67965"/>
                  </a:lnTo>
                  <a:lnTo>
                    <a:pt x="471751" y="65767"/>
                  </a:lnTo>
                  <a:lnTo>
                    <a:pt x="474839" y="63508"/>
                  </a:lnTo>
                  <a:lnTo>
                    <a:pt x="478484" y="61208"/>
                  </a:lnTo>
                  <a:lnTo>
                    <a:pt x="482502" y="58087"/>
                  </a:lnTo>
                  <a:lnTo>
                    <a:pt x="486768" y="54419"/>
                  </a:lnTo>
                  <a:lnTo>
                    <a:pt x="494948" y="46904"/>
                  </a:lnTo>
                  <a:lnTo>
                    <a:pt x="501229" y="40918"/>
                  </a:lnTo>
                  <a:lnTo>
                    <a:pt x="505603" y="37417"/>
                  </a:lnTo>
                  <a:lnTo>
                    <a:pt x="510900" y="33496"/>
                  </a:lnTo>
                  <a:lnTo>
                    <a:pt x="516813" y="29294"/>
                  </a:lnTo>
                  <a:lnTo>
                    <a:pt x="521548" y="26492"/>
                  </a:lnTo>
                  <a:lnTo>
                    <a:pt x="525499" y="24625"/>
                  </a:lnTo>
                  <a:lnTo>
                    <a:pt x="532005" y="22550"/>
                  </a:lnTo>
                  <a:lnTo>
                    <a:pt x="537543" y="21628"/>
                  </a:lnTo>
                  <a:lnTo>
                    <a:pt x="540131" y="22175"/>
                  </a:lnTo>
                  <a:lnTo>
                    <a:pt x="545123" y="24901"/>
                  </a:lnTo>
                  <a:lnTo>
                    <a:pt x="547565" y="26739"/>
                  </a:lnTo>
                  <a:lnTo>
                    <a:pt x="549988" y="28758"/>
                  </a:lnTo>
                  <a:lnTo>
                    <a:pt x="552396" y="30898"/>
                  </a:lnTo>
                  <a:lnTo>
                    <a:pt x="554001" y="33118"/>
                  </a:lnTo>
                  <a:lnTo>
                    <a:pt x="555072" y="35392"/>
                  </a:lnTo>
                  <a:lnTo>
                    <a:pt x="555786" y="37702"/>
                  </a:lnTo>
                  <a:lnTo>
                    <a:pt x="556261" y="40829"/>
                  </a:lnTo>
                  <a:lnTo>
                    <a:pt x="556578" y="44501"/>
                  </a:lnTo>
                  <a:lnTo>
                    <a:pt x="556931" y="52022"/>
                  </a:lnTo>
                  <a:lnTo>
                    <a:pt x="557088" y="58010"/>
                  </a:lnTo>
                  <a:lnTo>
                    <a:pt x="557176" y="65843"/>
                  </a:lnTo>
                  <a:lnTo>
                    <a:pt x="557982" y="67527"/>
                  </a:lnTo>
                  <a:lnTo>
                    <a:pt x="559313" y="68650"/>
                  </a:lnTo>
                  <a:lnTo>
                    <a:pt x="560994" y="69399"/>
                  </a:lnTo>
                  <a:lnTo>
                    <a:pt x="564979" y="70231"/>
                  </a:lnTo>
                  <a:lnTo>
                    <a:pt x="567153" y="70453"/>
                  </a:lnTo>
                  <a:lnTo>
                    <a:pt x="569396" y="69807"/>
                  </a:lnTo>
                  <a:lnTo>
                    <a:pt x="574004" y="66972"/>
                  </a:lnTo>
                  <a:lnTo>
                    <a:pt x="577138" y="64311"/>
                  </a:lnTo>
                  <a:lnTo>
                    <a:pt x="580815" y="60950"/>
                  </a:lnTo>
                  <a:lnTo>
                    <a:pt x="591458" y="50751"/>
                  </a:lnTo>
                  <a:lnTo>
                    <a:pt x="605958" y="36402"/>
                  </a:lnTo>
                  <a:lnTo>
                    <a:pt x="611140" y="32818"/>
                  </a:lnTo>
                  <a:lnTo>
                    <a:pt x="616977" y="29636"/>
                  </a:lnTo>
                  <a:lnTo>
                    <a:pt x="634452" y="21365"/>
                  </a:lnTo>
                  <a:lnTo>
                    <a:pt x="639662" y="18825"/>
                  </a:lnTo>
                  <a:lnTo>
                    <a:pt x="647567" y="16003"/>
                  </a:lnTo>
                  <a:lnTo>
                    <a:pt x="650786" y="15251"/>
                  </a:lnTo>
                  <a:lnTo>
                    <a:pt x="653727" y="15543"/>
                  </a:lnTo>
                  <a:lnTo>
                    <a:pt x="656480" y="16532"/>
                  </a:lnTo>
                  <a:lnTo>
                    <a:pt x="659110" y="17984"/>
                  </a:lnTo>
                  <a:lnTo>
                    <a:pt x="661656" y="19746"/>
                  </a:lnTo>
                  <a:lnTo>
                    <a:pt x="664148" y="21715"/>
                  </a:lnTo>
                  <a:lnTo>
                    <a:pt x="666603" y="23821"/>
                  </a:lnTo>
                  <a:lnTo>
                    <a:pt x="668240" y="26813"/>
                  </a:lnTo>
                  <a:lnTo>
                    <a:pt x="669331" y="30395"/>
                  </a:lnTo>
                  <a:lnTo>
                    <a:pt x="670058" y="34370"/>
                  </a:lnTo>
                  <a:lnTo>
                    <a:pt x="671337" y="38608"/>
                  </a:lnTo>
                  <a:lnTo>
                    <a:pt x="672983" y="43021"/>
                  </a:lnTo>
                  <a:lnTo>
                    <a:pt x="674874" y="47550"/>
                  </a:lnTo>
                  <a:lnTo>
                    <a:pt x="676135" y="51363"/>
                  </a:lnTo>
                  <a:lnTo>
                    <a:pt x="676976" y="54699"/>
                  </a:lnTo>
                  <a:lnTo>
                    <a:pt x="677536" y="57717"/>
                  </a:lnTo>
                  <a:lnTo>
                    <a:pt x="677910" y="61316"/>
                  </a:lnTo>
                  <a:lnTo>
                    <a:pt x="678158" y="65303"/>
                  </a:lnTo>
                  <a:lnTo>
                    <a:pt x="678435" y="73173"/>
                  </a:lnTo>
                  <a:lnTo>
                    <a:pt x="678558" y="79316"/>
                  </a:lnTo>
                  <a:lnTo>
                    <a:pt x="679385" y="81272"/>
                  </a:lnTo>
                  <a:lnTo>
                    <a:pt x="680729" y="82576"/>
                  </a:lnTo>
                  <a:lnTo>
                    <a:pt x="684341" y="84818"/>
                  </a:lnTo>
                  <a:lnTo>
                    <a:pt x="686415" y="86528"/>
                  </a:lnTo>
                  <a:lnTo>
                    <a:pt x="692944" y="9232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in an 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|x-a|&lt; b</a:t>
            </a:r>
          </a:p>
          <a:p>
            <a:pPr marL="514350" indent="-514350">
              <a:buAutoNum type="arabicParenR"/>
            </a:pPr>
            <a:r>
              <a:rPr lang="en-US" dirty="0" smtClean="0"/>
              <a:t>Rewrite as a compound inequality</a:t>
            </a:r>
          </a:p>
          <a:p>
            <a:pPr marL="514350" indent="-514350">
              <a:buNone/>
            </a:pPr>
            <a:r>
              <a:rPr lang="en-US" dirty="0" smtClean="0"/>
              <a:t>-b&lt;x-a&lt;b</a:t>
            </a:r>
          </a:p>
          <a:p>
            <a:pPr marL="514350" indent="-514350">
              <a:buNone/>
            </a:pPr>
            <a:r>
              <a:rPr lang="en-US" dirty="0" smtClean="0"/>
              <a:t>2) Solve normally</a:t>
            </a:r>
            <a:endParaRPr lang="en-US" dirty="0"/>
          </a:p>
        </p:txBody>
      </p:sp>
      <p:sp>
        <p:nvSpPr>
          <p:cNvPr id="4" name="SMARTPenAnnotation224"/>
          <p:cNvSpPr/>
          <p:nvPr/>
        </p:nvSpPr>
        <p:spPr>
          <a:xfrm>
            <a:off x="3236147" y="1564571"/>
            <a:ext cx="278579" cy="206076"/>
          </a:xfrm>
          <a:custGeom>
            <a:avLst/>
            <a:gdLst/>
            <a:ahLst/>
            <a:cxnLst/>
            <a:rect l="0" t="0" r="0" b="0"/>
            <a:pathLst>
              <a:path w="278579" h="206076">
                <a:moveTo>
                  <a:pt x="164278" y="28485"/>
                </a:moveTo>
                <a:lnTo>
                  <a:pt x="164278" y="24692"/>
                </a:lnTo>
                <a:lnTo>
                  <a:pt x="163484" y="23575"/>
                </a:lnTo>
                <a:lnTo>
                  <a:pt x="162161" y="22831"/>
                </a:lnTo>
                <a:lnTo>
                  <a:pt x="158127" y="21635"/>
                </a:lnTo>
                <a:lnTo>
                  <a:pt x="157796" y="20743"/>
                </a:lnTo>
                <a:lnTo>
                  <a:pt x="157428" y="17636"/>
                </a:lnTo>
                <a:lnTo>
                  <a:pt x="156536" y="15696"/>
                </a:lnTo>
                <a:lnTo>
                  <a:pt x="153429" y="11424"/>
                </a:lnTo>
                <a:lnTo>
                  <a:pt x="150695" y="9967"/>
                </a:lnTo>
                <a:lnTo>
                  <a:pt x="143424" y="8348"/>
                </a:lnTo>
                <a:lnTo>
                  <a:pt x="137018" y="7629"/>
                </a:lnTo>
                <a:lnTo>
                  <a:pt x="134198" y="7437"/>
                </a:lnTo>
                <a:lnTo>
                  <a:pt x="131524" y="6516"/>
                </a:lnTo>
                <a:lnTo>
                  <a:pt x="123969" y="2220"/>
                </a:lnTo>
                <a:lnTo>
                  <a:pt x="119111" y="936"/>
                </a:lnTo>
                <a:lnTo>
                  <a:pt x="112189" y="366"/>
                </a:lnTo>
                <a:lnTo>
                  <a:pt x="104614" y="112"/>
                </a:lnTo>
                <a:lnTo>
                  <a:pt x="98602" y="0"/>
                </a:lnTo>
                <a:lnTo>
                  <a:pt x="95888" y="764"/>
                </a:lnTo>
                <a:lnTo>
                  <a:pt x="90755" y="3729"/>
                </a:lnTo>
                <a:lnTo>
                  <a:pt x="83403" y="9861"/>
                </a:lnTo>
                <a:lnTo>
                  <a:pt x="76475" y="14387"/>
                </a:lnTo>
                <a:lnTo>
                  <a:pt x="68104" y="19044"/>
                </a:lnTo>
                <a:lnTo>
                  <a:pt x="59092" y="23760"/>
                </a:lnTo>
                <a:lnTo>
                  <a:pt x="51912" y="28501"/>
                </a:lnTo>
                <a:lnTo>
                  <a:pt x="46075" y="33255"/>
                </a:lnTo>
                <a:lnTo>
                  <a:pt x="40835" y="38013"/>
                </a:lnTo>
                <a:lnTo>
                  <a:pt x="35860" y="42774"/>
                </a:lnTo>
                <a:lnTo>
                  <a:pt x="31003" y="48329"/>
                </a:lnTo>
                <a:lnTo>
                  <a:pt x="28597" y="52033"/>
                </a:lnTo>
                <a:lnTo>
                  <a:pt x="26199" y="56090"/>
                </a:lnTo>
                <a:lnTo>
                  <a:pt x="23806" y="60382"/>
                </a:lnTo>
                <a:lnTo>
                  <a:pt x="19031" y="69384"/>
                </a:lnTo>
                <a:lnTo>
                  <a:pt x="17440" y="73214"/>
                </a:lnTo>
                <a:lnTo>
                  <a:pt x="15673" y="79585"/>
                </a:lnTo>
                <a:lnTo>
                  <a:pt x="14408" y="83189"/>
                </a:lnTo>
                <a:lnTo>
                  <a:pt x="12771" y="87179"/>
                </a:lnTo>
                <a:lnTo>
                  <a:pt x="10886" y="91427"/>
                </a:lnTo>
                <a:lnTo>
                  <a:pt x="9629" y="95053"/>
                </a:lnTo>
                <a:lnTo>
                  <a:pt x="8232" y="101198"/>
                </a:lnTo>
                <a:lnTo>
                  <a:pt x="7066" y="104741"/>
                </a:lnTo>
                <a:lnTo>
                  <a:pt x="5495" y="108691"/>
                </a:lnTo>
                <a:lnTo>
                  <a:pt x="3654" y="112912"/>
                </a:lnTo>
                <a:lnTo>
                  <a:pt x="2426" y="117313"/>
                </a:lnTo>
                <a:lnTo>
                  <a:pt x="1608" y="121835"/>
                </a:lnTo>
                <a:lnTo>
                  <a:pt x="1062" y="126437"/>
                </a:lnTo>
                <a:lnTo>
                  <a:pt x="699" y="130299"/>
                </a:lnTo>
                <a:lnTo>
                  <a:pt x="294" y="136706"/>
                </a:lnTo>
                <a:lnTo>
                  <a:pt x="115" y="142200"/>
                </a:lnTo>
                <a:lnTo>
                  <a:pt x="0" y="152194"/>
                </a:lnTo>
                <a:lnTo>
                  <a:pt x="784" y="154614"/>
                </a:lnTo>
                <a:lnTo>
                  <a:pt x="3772" y="159419"/>
                </a:lnTo>
                <a:lnTo>
                  <a:pt x="5629" y="164201"/>
                </a:lnTo>
                <a:lnTo>
                  <a:pt x="6125" y="166587"/>
                </a:lnTo>
                <a:lnTo>
                  <a:pt x="8791" y="171355"/>
                </a:lnTo>
                <a:lnTo>
                  <a:pt x="10614" y="173738"/>
                </a:lnTo>
                <a:lnTo>
                  <a:pt x="12639" y="178502"/>
                </a:lnTo>
                <a:lnTo>
                  <a:pt x="13179" y="180884"/>
                </a:lnTo>
                <a:lnTo>
                  <a:pt x="14333" y="182472"/>
                </a:lnTo>
                <a:lnTo>
                  <a:pt x="15895" y="183530"/>
                </a:lnTo>
                <a:lnTo>
                  <a:pt x="17731" y="184236"/>
                </a:lnTo>
                <a:lnTo>
                  <a:pt x="24107" y="189021"/>
                </a:lnTo>
                <a:lnTo>
                  <a:pt x="28690" y="193232"/>
                </a:lnTo>
                <a:lnTo>
                  <a:pt x="34308" y="198611"/>
                </a:lnTo>
                <a:lnTo>
                  <a:pt x="35562" y="199052"/>
                </a:lnTo>
                <a:lnTo>
                  <a:pt x="43279" y="199761"/>
                </a:lnTo>
                <a:lnTo>
                  <a:pt x="45512" y="199819"/>
                </a:lnTo>
                <a:lnTo>
                  <a:pt x="47000" y="200651"/>
                </a:lnTo>
                <a:lnTo>
                  <a:pt x="47993" y="202000"/>
                </a:lnTo>
                <a:lnTo>
                  <a:pt x="48654" y="203693"/>
                </a:lnTo>
                <a:lnTo>
                  <a:pt x="49889" y="204821"/>
                </a:lnTo>
                <a:lnTo>
                  <a:pt x="51506" y="205574"/>
                </a:lnTo>
                <a:lnTo>
                  <a:pt x="53378" y="206075"/>
                </a:lnTo>
                <a:lnTo>
                  <a:pt x="59691" y="204516"/>
                </a:lnTo>
                <a:lnTo>
                  <a:pt x="66994" y="201971"/>
                </a:lnTo>
                <a:lnTo>
                  <a:pt x="75569" y="200538"/>
                </a:lnTo>
                <a:lnTo>
                  <a:pt x="80666" y="200203"/>
                </a:lnTo>
                <a:lnTo>
                  <a:pt x="83137" y="199320"/>
                </a:lnTo>
                <a:lnTo>
                  <a:pt x="87998" y="196222"/>
                </a:lnTo>
                <a:lnTo>
                  <a:pt x="95198" y="190015"/>
                </a:lnTo>
                <a:lnTo>
                  <a:pt x="97587" y="188559"/>
                </a:lnTo>
                <a:lnTo>
                  <a:pt x="105535" y="185716"/>
                </a:lnTo>
                <a:lnTo>
                  <a:pt x="113299" y="182239"/>
                </a:lnTo>
                <a:lnTo>
                  <a:pt x="116004" y="180200"/>
                </a:lnTo>
                <a:lnTo>
                  <a:pt x="117808" y="178047"/>
                </a:lnTo>
                <a:lnTo>
                  <a:pt x="119010" y="175818"/>
                </a:lnTo>
                <a:lnTo>
                  <a:pt x="121399" y="172744"/>
                </a:lnTo>
                <a:lnTo>
                  <a:pt x="124580" y="169108"/>
                </a:lnTo>
                <a:lnTo>
                  <a:pt x="128287" y="165096"/>
                </a:lnTo>
                <a:lnTo>
                  <a:pt x="134524" y="160638"/>
                </a:lnTo>
                <a:lnTo>
                  <a:pt x="137298" y="159450"/>
                </a:lnTo>
                <a:lnTo>
                  <a:pt x="139147" y="157070"/>
                </a:lnTo>
                <a:lnTo>
                  <a:pt x="140381" y="153896"/>
                </a:lnTo>
                <a:lnTo>
                  <a:pt x="141202" y="150192"/>
                </a:lnTo>
                <a:lnTo>
                  <a:pt x="143338" y="146929"/>
                </a:lnTo>
                <a:lnTo>
                  <a:pt x="149944" y="141187"/>
                </a:lnTo>
                <a:lnTo>
                  <a:pt x="152340" y="138545"/>
                </a:lnTo>
                <a:lnTo>
                  <a:pt x="153938" y="135989"/>
                </a:lnTo>
                <a:lnTo>
                  <a:pt x="156507" y="130240"/>
                </a:lnTo>
                <a:lnTo>
                  <a:pt x="160295" y="122392"/>
                </a:lnTo>
                <a:lnTo>
                  <a:pt x="162416" y="118871"/>
                </a:lnTo>
                <a:lnTo>
                  <a:pt x="166890" y="112842"/>
                </a:lnTo>
                <a:lnTo>
                  <a:pt x="169407" y="107516"/>
                </a:lnTo>
                <a:lnTo>
                  <a:pt x="171320" y="101710"/>
                </a:lnTo>
                <a:lnTo>
                  <a:pt x="172941" y="97939"/>
                </a:lnTo>
                <a:lnTo>
                  <a:pt x="174816" y="93838"/>
                </a:lnTo>
                <a:lnTo>
                  <a:pt x="176066" y="90309"/>
                </a:lnTo>
                <a:lnTo>
                  <a:pt x="177454" y="84273"/>
                </a:lnTo>
                <a:lnTo>
                  <a:pt x="178071" y="78944"/>
                </a:lnTo>
                <a:lnTo>
                  <a:pt x="178346" y="73930"/>
                </a:lnTo>
                <a:lnTo>
                  <a:pt x="178468" y="69056"/>
                </a:lnTo>
                <a:lnTo>
                  <a:pt x="178556" y="54686"/>
                </a:lnTo>
                <a:lnTo>
                  <a:pt x="179353" y="52303"/>
                </a:lnTo>
                <a:lnTo>
                  <a:pt x="182355" y="47537"/>
                </a:lnTo>
                <a:lnTo>
                  <a:pt x="182679" y="45949"/>
                </a:lnTo>
                <a:lnTo>
                  <a:pt x="182102" y="44890"/>
                </a:lnTo>
                <a:lnTo>
                  <a:pt x="180923" y="44184"/>
                </a:lnTo>
                <a:lnTo>
                  <a:pt x="180137" y="42920"/>
                </a:lnTo>
                <a:lnTo>
                  <a:pt x="178772" y="36745"/>
                </a:lnTo>
                <a:lnTo>
                  <a:pt x="178570" y="35658"/>
                </a:lnTo>
                <a:lnTo>
                  <a:pt x="178565" y="105777"/>
                </a:lnTo>
                <a:lnTo>
                  <a:pt x="179359" y="109381"/>
                </a:lnTo>
                <a:lnTo>
                  <a:pt x="182357" y="115503"/>
                </a:lnTo>
                <a:lnTo>
                  <a:pt x="183474" y="119041"/>
                </a:lnTo>
                <a:lnTo>
                  <a:pt x="184219" y="122987"/>
                </a:lnTo>
                <a:lnTo>
                  <a:pt x="184716" y="127205"/>
                </a:lnTo>
                <a:lnTo>
                  <a:pt x="185047" y="130811"/>
                </a:lnTo>
                <a:lnTo>
                  <a:pt x="185415" y="136934"/>
                </a:lnTo>
                <a:lnTo>
                  <a:pt x="186306" y="139678"/>
                </a:lnTo>
                <a:lnTo>
                  <a:pt x="189414" y="144844"/>
                </a:lnTo>
                <a:lnTo>
                  <a:pt x="191324" y="149785"/>
                </a:lnTo>
                <a:lnTo>
                  <a:pt x="192173" y="155421"/>
                </a:lnTo>
                <a:lnTo>
                  <a:pt x="192400" y="159147"/>
                </a:lnTo>
                <a:lnTo>
                  <a:pt x="192551" y="163218"/>
                </a:lnTo>
                <a:lnTo>
                  <a:pt x="193445" y="165932"/>
                </a:lnTo>
                <a:lnTo>
                  <a:pt x="194835" y="167741"/>
                </a:lnTo>
                <a:lnTo>
                  <a:pt x="200584" y="172404"/>
                </a:lnTo>
                <a:lnTo>
                  <a:pt x="207314" y="178813"/>
                </a:lnTo>
                <a:lnTo>
                  <a:pt x="212907" y="184297"/>
                </a:lnTo>
                <a:lnTo>
                  <a:pt x="214160" y="184747"/>
                </a:lnTo>
                <a:lnTo>
                  <a:pt x="217668" y="185247"/>
                </a:lnTo>
                <a:lnTo>
                  <a:pt x="219715" y="186174"/>
                </a:lnTo>
                <a:lnTo>
                  <a:pt x="227248" y="191763"/>
                </a:lnTo>
                <a:lnTo>
                  <a:pt x="230100" y="192334"/>
                </a:lnTo>
                <a:lnTo>
                  <a:pt x="237339" y="192751"/>
                </a:lnTo>
                <a:lnTo>
                  <a:pt x="239179" y="192764"/>
                </a:lnTo>
                <a:lnTo>
                  <a:pt x="240405" y="191979"/>
                </a:lnTo>
                <a:lnTo>
                  <a:pt x="241223" y="190662"/>
                </a:lnTo>
                <a:lnTo>
                  <a:pt x="241769" y="188991"/>
                </a:lnTo>
                <a:lnTo>
                  <a:pt x="243720" y="187876"/>
                </a:lnTo>
                <a:lnTo>
                  <a:pt x="250120" y="186638"/>
                </a:lnTo>
                <a:lnTo>
                  <a:pt x="255065" y="185941"/>
                </a:lnTo>
                <a:lnTo>
                  <a:pt x="258338" y="183661"/>
                </a:lnTo>
                <a:lnTo>
                  <a:pt x="263114" y="179522"/>
                </a:lnTo>
                <a:lnTo>
                  <a:pt x="265884" y="178956"/>
                </a:lnTo>
                <a:lnTo>
                  <a:pt x="267734" y="178805"/>
                </a:lnTo>
                <a:lnTo>
                  <a:pt x="269761" y="177911"/>
                </a:lnTo>
                <a:lnTo>
                  <a:pt x="278404" y="171494"/>
                </a:lnTo>
                <a:lnTo>
                  <a:pt x="278578" y="17136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5"/>
          <p:cNvSpPr/>
          <p:nvPr/>
        </p:nvSpPr>
        <p:spPr>
          <a:xfrm>
            <a:off x="3603478" y="1393031"/>
            <a:ext cx="289507" cy="378513"/>
          </a:xfrm>
          <a:custGeom>
            <a:avLst/>
            <a:gdLst/>
            <a:ahLst/>
            <a:cxnLst/>
            <a:rect l="0" t="0" r="0" b="0"/>
            <a:pathLst>
              <a:path w="289507" h="378513">
                <a:moveTo>
                  <a:pt x="4115" y="0"/>
                </a:moveTo>
                <a:lnTo>
                  <a:pt x="323" y="3792"/>
                </a:lnTo>
                <a:lnTo>
                  <a:pt x="0" y="4909"/>
                </a:lnTo>
                <a:lnTo>
                  <a:pt x="578" y="5654"/>
                </a:lnTo>
                <a:lnTo>
                  <a:pt x="3908" y="7056"/>
                </a:lnTo>
                <a:lnTo>
                  <a:pt x="4054" y="10910"/>
                </a:lnTo>
                <a:lnTo>
                  <a:pt x="4868" y="12829"/>
                </a:lnTo>
                <a:lnTo>
                  <a:pt x="9013" y="19323"/>
                </a:lnTo>
                <a:lnTo>
                  <a:pt x="10261" y="23934"/>
                </a:lnTo>
                <a:lnTo>
                  <a:pt x="11855" y="34155"/>
                </a:lnTo>
                <a:lnTo>
                  <a:pt x="14964" y="41903"/>
                </a:lnTo>
                <a:lnTo>
                  <a:pt x="16874" y="50638"/>
                </a:lnTo>
                <a:lnTo>
                  <a:pt x="18517" y="59812"/>
                </a:lnTo>
                <a:lnTo>
                  <a:pt x="21893" y="69181"/>
                </a:lnTo>
                <a:lnTo>
                  <a:pt x="23923" y="80753"/>
                </a:lnTo>
                <a:lnTo>
                  <a:pt x="24464" y="87173"/>
                </a:lnTo>
                <a:lnTo>
                  <a:pt x="25619" y="93834"/>
                </a:lnTo>
                <a:lnTo>
                  <a:pt x="27182" y="100656"/>
                </a:lnTo>
                <a:lnTo>
                  <a:pt x="29018" y="107585"/>
                </a:lnTo>
                <a:lnTo>
                  <a:pt x="30242" y="113792"/>
                </a:lnTo>
                <a:lnTo>
                  <a:pt x="31602" y="124922"/>
                </a:lnTo>
                <a:lnTo>
                  <a:pt x="32759" y="130906"/>
                </a:lnTo>
                <a:lnTo>
                  <a:pt x="34323" y="137277"/>
                </a:lnTo>
                <a:lnTo>
                  <a:pt x="36160" y="143906"/>
                </a:lnTo>
                <a:lnTo>
                  <a:pt x="37385" y="150706"/>
                </a:lnTo>
                <a:lnTo>
                  <a:pt x="38201" y="157620"/>
                </a:lnTo>
                <a:lnTo>
                  <a:pt x="38745" y="164611"/>
                </a:lnTo>
                <a:lnTo>
                  <a:pt x="39108" y="171653"/>
                </a:lnTo>
                <a:lnTo>
                  <a:pt x="39512" y="185828"/>
                </a:lnTo>
                <a:lnTo>
                  <a:pt x="40413" y="192941"/>
                </a:lnTo>
                <a:lnTo>
                  <a:pt x="41808" y="200065"/>
                </a:lnTo>
                <a:lnTo>
                  <a:pt x="43531" y="207195"/>
                </a:lnTo>
                <a:lnTo>
                  <a:pt x="45474" y="214330"/>
                </a:lnTo>
                <a:lnTo>
                  <a:pt x="49749" y="228608"/>
                </a:lnTo>
                <a:lnTo>
                  <a:pt x="51207" y="234955"/>
                </a:lnTo>
                <a:lnTo>
                  <a:pt x="52826" y="246241"/>
                </a:lnTo>
                <a:lnTo>
                  <a:pt x="53258" y="252267"/>
                </a:lnTo>
                <a:lnTo>
                  <a:pt x="53546" y="258665"/>
                </a:lnTo>
                <a:lnTo>
                  <a:pt x="53737" y="265312"/>
                </a:lnTo>
                <a:lnTo>
                  <a:pt x="56068" y="276931"/>
                </a:lnTo>
                <a:lnTo>
                  <a:pt x="58955" y="288180"/>
                </a:lnTo>
                <a:lnTo>
                  <a:pt x="59725" y="294514"/>
                </a:lnTo>
                <a:lnTo>
                  <a:pt x="60239" y="301118"/>
                </a:lnTo>
                <a:lnTo>
                  <a:pt x="60809" y="312688"/>
                </a:lnTo>
                <a:lnTo>
                  <a:pt x="60961" y="317996"/>
                </a:lnTo>
                <a:lnTo>
                  <a:pt x="61857" y="322329"/>
                </a:lnTo>
                <a:lnTo>
                  <a:pt x="66909" y="333012"/>
                </a:lnTo>
                <a:lnTo>
                  <a:pt x="71182" y="341416"/>
                </a:lnTo>
                <a:lnTo>
                  <a:pt x="73610" y="348326"/>
                </a:lnTo>
                <a:lnTo>
                  <a:pt x="74977" y="358795"/>
                </a:lnTo>
                <a:lnTo>
                  <a:pt x="75169" y="363022"/>
                </a:lnTo>
                <a:lnTo>
                  <a:pt x="76091" y="365839"/>
                </a:lnTo>
                <a:lnTo>
                  <a:pt x="77499" y="367718"/>
                </a:lnTo>
                <a:lnTo>
                  <a:pt x="79232" y="368970"/>
                </a:lnTo>
                <a:lnTo>
                  <a:pt x="80387" y="370599"/>
                </a:lnTo>
                <a:lnTo>
                  <a:pt x="82670" y="378512"/>
                </a:lnTo>
                <a:lnTo>
                  <a:pt x="82694" y="372458"/>
                </a:lnTo>
                <a:lnTo>
                  <a:pt x="78904" y="367974"/>
                </a:lnTo>
                <a:lnTo>
                  <a:pt x="77786" y="365172"/>
                </a:lnTo>
                <a:lnTo>
                  <a:pt x="76215" y="354438"/>
                </a:lnTo>
                <a:lnTo>
                  <a:pt x="75749" y="345084"/>
                </a:lnTo>
                <a:lnTo>
                  <a:pt x="75578" y="327303"/>
                </a:lnTo>
                <a:lnTo>
                  <a:pt x="75553" y="270397"/>
                </a:lnTo>
                <a:lnTo>
                  <a:pt x="76347" y="267577"/>
                </a:lnTo>
                <a:lnTo>
                  <a:pt x="79345" y="262327"/>
                </a:lnTo>
                <a:lnTo>
                  <a:pt x="85441" y="255231"/>
                </a:lnTo>
                <a:lnTo>
                  <a:pt x="92647" y="247580"/>
                </a:lnTo>
                <a:lnTo>
                  <a:pt x="101961" y="238016"/>
                </a:lnTo>
                <a:lnTo>
                  <a:pt x="110044" y="229874"/>
                </a:lnTo>
                <a:lnTo>
                  <a:pt x="115216" y="226275"/>
                </a:lnTo>
                <a:lnTo>
                  <a:pt x="121045" y="223081"/>
                </a:lnTo>
                <a:lnTo>
                  <a:pt x="138509" y="214794"/>
                </a:lnTo>
                <a:lnTo>
                  <a:pt x="158633" y="204882"/>
                </a:lnTo>
                <a:lnTo>
                  <a:pt x="163483" y="203263"/>
                </a:lnTo>
                <a:lnTo>
                  <a:pt x="168304" y="202184"/>
                </a:lnTo>
                <a:lnTo>
                  <a:pt x="173106" y="201464"/>
                </a:lnTo>
                <a:lnTo>
                  <a:pt x="178688" y="200984"/>
                </a:lnTo>
                <a:lnTo>
                  <a:pt x="184791" y="200665"/>
                </a:lnTo>
                <a:lnTo>
                  <a:pt x="197128" y="200309"/>
                </a:lnTo>
                <a:lnTo>
                  <a:pt x="207903" y="200151"/>
                </a:lnTo>
                <a:lnTo>
                  <a:pt x="212999" y="200903"/>
                </a:lnTo>
                <a:lnTo>
                  <a:pt x="217984" y="202198"/>
                </a:lnTo>
                <a:lnTo>
                  <a:pt x="222894" y="203855"/>
                </a:lnTo>
                <a:lnTo>
                  <a:pt x="227755" y="205753"/>
                </a:lnTo>
                <a:lnTo>
                  <a:pt x="232583" y="207812"/>
                </a:lnTo>
                <a:lnTo>
                  <a:pt x="242182" y="212217"/>
                </a:lnTo>
                <a:lnTo>
                  <a:pt x="251739" y="216821"/>
                </a:lnTo>
                <a:lnTo>
                  <a:pt x="259162" y="221513"/>
                </a:lnTo>
                <a:lnTo>
                  <a:pt x="265901" y="227037"/>
                </a:lnTo>
                <a:lnTo>
                  <a:pt x="274187" y="234784"/>
                </a:lnTo>
                <a:lnTo>
                  <a:pt x="277032" y="239073"/>
                </a:lnTo>
                <a:lnTo>
                  <a:pt x="281829" y="251899"/>
                </a:lnTo>
                <a:lnTo>
                  <a:pt x="285765" y="258270"/>
                </a:lnTo>
                <a:lnTo>
                  <a:pt x="288043" y="265864"/>
                </a:lnTo>
                <a:lnTo>
                  <a:pt x="289325" y="276947"/>
                </a:lnTo>
                <a:lnTo>
                  <a:pt x="289506" y="279881"/>
                </a:lnTo>
                <a:lnTo>
                  <a:pt x="287589" y="287375"/>
                </a:lnTo>
                <a:lnTo>
                  <a:pt x="284091" y="295997"/>
                </a:lnTo>
                <a:lnTo>
                  <a:pt x="279891" y="305121"/>
                </a:lnTo>
                <a:lnTo>
                  <a:pt x="273064" y="315390"/>
                </a:lnTo>
                <a:lnTo>
                  <a:pt x="266258" y="320884"/>
                </a:lnTo>
                <a:lnTo>
                  <a:pt x="262221" y="323460"/>
                </a:lnTo>
                <a:lnTo>
                  <a:pt x="255619" y="330556"/>
                </a:lnTo>
                <a:lnTo>
                  <a:pt x="252747" y="334670"/>
                </a:lnTo>
                <a:lnTo>
                  <a:pt x="245322" y="341359"/>
                </a:lnTo>
                <a:lnTo>
                  <a:pt x="236731" y="346978"/>
                </a:lnTo>
                <a:lnTo>
                  <a:pt x="232217" y="349587"/>
                </a:lnTo>
                <a:lnTo>
                  <a:pt x="223763" y="353809"/>
                </a:lnTo>
                <a:lnTo>
                  <a:pt x="217360" y="355686"/>
                </a:lnTo>
                <a:lnTo>
                  <a:pt x="209751" y="358637"/>
                </a:lnTo>
                <a:lnTo>
                  <a:pt x="201078" y="362594"/>
                </a:lnTo>
                <a:lnTo>
                  <a:pt x="191931" y="366999"/>
                </a:lnTo>
                <a:lnTo>
                  <a:pt x="187270" y="368491"/>
                </a:lnTo>
                <a:lnTo>
                  <a:pt x="182574" y="369485"/>
                </a:lnTo>
                <a:lnTo>
                  <a:pt x="173918" y="370591"/>
                </a:lnTo>
                <a:lnTo>
                  <a:pt x="167425" y="371082"/>
                </a:lnTo>
                <a:lnTo>
                  <a:pt x="159777" y="371300"/>
                </a:lnTo>
                <a:lnTo>
                  <a:pt x="134056" y="371474"/>
                </a:lnTo>
                <a:lnTo>
                  <a:pt x="133605" y="370680"/>
                </a:lnTo>
                <a:lnTo>
                  <a:pt x="132703" y="3643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6"/>
          <p:cNvSpPr/>
          <p:nvPr/>
        </p:nvSpPr>
        <p:spPr>
          <a:xfrm>
            <a:off x="4036218" y="1550201"/>
            <a:ext cx="178468" cy="214182"/>
          </a:xfrm>
          <a:custGeom>
            <a:avLst/>
            <a:gdLst/>
            <a:ahLst/>
            <a:cxnLst/>
            <a:rect l="0" t="0" r="0" b="0"/>
            <a:pathLst>
              <a:path w="178468" h="214182">
                <a:moveTo>
                  <a:pt x="121444" y="7136"/>
                </a:moveTo>
                <a:lnTo>
                  <a:pt x="121444" y="3344"/>
                </a:lnTo>
                <a:lnTo>
                  <a:pt x="120650" y="2227"/>
                </a:lnTo>
                <a:lnTo>
                  <a:pt x="119327" y="1482"/>
                </a:lnTo>
                <a:lnTo>
                  <a:pt x="115741" y="654"/>
                </a:lnTo>
                <a:lnTo>
                  <a:pt x="111501" y="286"/>
                </a:lnTo>
                <a:lnTo>
                  <a:pt x="107221" y="50"/>
                </a:lnTo>
                <a:lnTo>
                  <a:pt x="97326" y="0"/>
                </a:lnTo>
                <a:lnTo>
                  <a:pt x="95047" y="791"/>
                </a:lnTo>
                <a:lnTo>
                  <a:pt x="90397" y="3787"/>
                </a:lnTo>
                <a:lnTo>
                  <a:pt x="85685" y="7764"/>
                </a:lnTo>
                <a:lnTo>
                  <a:pt x="83317" y="9936"/>
                </a:lnTo>
                <a:lnTo>
                  <a:pt x="80151" y="11384"/>
                </a:lnTo>
                <a:lnTo>
                  <a:pt x="76453" y="12349"/>
                </a:lnTo>
                <a:lnTo>
                  <a:pt x="72400" y="12993"/>
                </a:lnTo>
                <a:lnTo>
                  <a:pt x="68110" y="14216"/>
                </a:lnTo>
                <a:lnTo>
                  <a:pt x="63663" y="15824"/>
                </a:lnTo>
                <a:lnTo>
                  <a:pt x="59111" y="17691"/>
                </a:lnTo>
                <a:lnTo>
                  <a:pt x="55282" y="19729"/>
                </a:lnTo>
                <a:lnTo>
                  <a:pt x="51936" y="21881"/>
                </a:lnTo>
                <a:lnTo>
                  <a:pt x="48912" y="24110"/>
                </a:lnTo>
                <a:lnTo>
                  <a:pt x="45308" y="26389"/>
                </a:lnTo>
                <a:lnTo>
                  <a:pt x="41318" y="28703"/>
                </a:lnTo>
                <a:lnTo>
                  <a:pt x="37070" y="31039"/>
                </a:lnTo>
                <a:lnTo>
                  <a:pt x="33445" y="33390"/>
                </a:lnTo>
                <a:lnTo>
                  <a:pt x="30234" y="35751"/>
                </a:lnTo>
                <a:lnTo>
                  <a:pt x="27300" y="38119"/>
                </a:lnTo>
                <a:lnTo>
                  <a:pt x="25344" y="40491"/>
                </a:lnTo>
                <a:lnTo>
                  <a:pt x="24040" y="42867"/>
                </a:lnTo>
                <a:lnTo>
                  <a:pt x="22591" y="47622"/>
                </a:lnTo>
                <a:lnTo>
                  <a:pt x="21775" y="53969"/>
                </a:lnTo>
                <a:lnTo>
                  <a:pt x="21477" y="60517"/>
                </a:lnTo>
                <a:lnTo>
                  <a:pt x="21435" y="73898"/>
                </a:lnTo>
                <a:lnTo>
                  <a:pt x="22228" y="76250"/>
                </a:lnTo>
                <a:lnTo>
                  <a:pt x="25225" y="80981"/>
                </a:lnTo>
                <a:lnTo>
                  <a:pt x="27135" y="82559"/>
                </a:lnTo>
                <a:lnTo>
                  <a:pt x="29203" y="83612"/>
                </a:lnTo>
                <a:lnTo>
                  <a:pt x="31375" y="84314"/>
                </a:lnTo>
                <a:lnTo>
                  <a:pt x="34411" y="84782"/>
                </a:lnTo>
                <a:lnTo>
                  <a:pt x="38022" y="85093"/>
                </a:lnTo>
                <a:lnTo>
                  <a:pt x="42016" y="85301"/>
                </a:lnTo>
                <a:lnTo>
                  <a:pt x="46267" y="86234"/>
                </a:lnTo>
                <a:lnTo>
                  <a:pt x="50689" y="87649"/>
                </a:lnTo>
                <a:lnTo>
                  <a:pt x="55224" y="89386"/>
                </a:lnTo>
                <a:lnTo>
                  <a:pt x="59041" y="90545"/>
                </a:lnTo>
                <a:lnTo>
                  <a:pt x="62379" y="91317"/>
                </a:lnTo>
                <a:lnTo>
                  <a:pt x="65399" y="91831"/>
                </a:lnTo>
                <a:lnTo>
                  <a:pt x="69793" y="92175"/>
                </a:lnTo>
                <a:lnTo>
                  <a:pt x="75104" y="92403"/>
                </a:lnTo>
                <a:lnTo>
                  <a:pt x="81026" y="92556"/>
                </a:lnTo>
                <a:lnTo>
                  <a:pt x="86561" y="93451"/>
                </a:lnTo>
                <a:lnTo>
                  <a:pt x="91839" y="94842"/>
                </a:lnTo>
                <a:lnTo>
                  <a:pt x="96944" y="96563"/>
                </a:lnTo>
                <a:lnTo>
                  <a:pt x="102730" y="97710"/>
                </a:lnTo>
                <a:lnTo>
                  <a:pt x="108968" y="98475"/>
                </a:lnTo>
                <a:lnTo>
                  <a:pt x="115508" y="98985"/>
                </a:lnTo>
                <a:lnTo>
                  <a:pt x="121455" y="100119"/>
                </a:lnTo>
                <a:lnTo>
                  <a:pt x="127008" y="101668"/>
                </a:lnTo>
                <a:lnTo>
                  <a:pt x="132297" y="103495"/>
                </a:lnTo>
                <a:lnTo>
                  <a:pt x="137410" y="105507"/>
                </a:lnTo>
                <a:lnTo>
                  <a:pt x="142407" y="107641"/>
                </a:lnTo>
                <a:lnTo>
                  <a:pt x="147326" y="109858"/>
                </a:lnTo>
                <a:lnTo>
                  <a:pt x="151399" y="112130"/>
                </a:lnTo>
                <a:lnTo>
                  <a:pt x="154907" y="114438"/>
                </a:lnTo>
                <a:lnTo>
                  <a:pt x="158041" y="116771"/>
                </a:lnTo>
                <a:lnTo>
                  <a:pt x="160923" y="119120"/>
                </a:lnTo>
                <a:lnTo>
                  <a:pt x="166242" y="123846"/>
                </a:lnTo>
                <a:lnTo>
                  <a:pt x="171252" y="128593"/>
                </a:lnTo>
                <a:lnTo>
                  <a:pt x="173700" y="130970"/>
                </a:lnTo>
                <a:lnTo>
                  <a:pt x="175331" y="134142"/>
                </a:lnTo>
                <a:lnTo>
                  <a:pt x="176419" y="137844"/>
                </a:lnTo>
                <a:lnTo>
                  <a:pt x="177144" y="141900"/>
                </a:lnTo>
                <a:lnTo>
                  <a:pt x="177949" y="148523"/>
                </a:lnTo>
                <a:lnTo>
                  <a:pt x="178308" y="154906"/>
                </a:lnTo>
                <a:lnTo>
                  <a:pt x="178467" y="163034"/>
                </a:lnTo>
                <a:lnTo>
                  <a:pt x="177715" y="166631"/>
                </a:lnTo>
                <a:lnTo>
                  <a:pt x="174764" y="172743"/>
                </a:lnTo>
                <a:lnTo>
                  <a:pt x="170806" y="178106"/>
                </a:lnTo>
                <a:lnTo>
                  <a:pt x="166402" y="183135"/>
                </a:lnTo>
                <a:lnTo>
                  <a:pt x="161798" y="188016"/>
                </a:lnTo>
                <a:lnTo>
                  <a:pt x="158666" y="190429"/>
                </a:lnTo>
                <a:lnTo>
                  <a:pt x="154990" y="192831"/>
                </a:lnTo>
                <a:lnTo>
                  <a:pt x="150952" y="195227"/>
                </a:lnTo>
                <a:lnTo>
                  <a:pt x="146672" y="197617"/>
                </a:lnTo>
                <a:lnTo>
                  <a:pt x="137684" y="202390"/>
                </a:lnTo>
                <a:lnTo>
                  <a:pt x="123698" y="209540"/>
                </a:lnTo>
                <a:lnTo>
                  <a:pt x="118978" y="211128"/>
                </a:lnTo>
                <a:lnTo>
                  <a:pt x="114244" y="212187"/>
                </a:lnTo>
                <a:lnTo>
                  <a:pt x="109500" y="212893"/>
                </a:lnTo>
                <a:lnTo>
                  <a:pt x="104750" y="213364"/>
                </a:lnTo>
                <a:lnTo>
                  <a:pt x="99996" y="213677"/>
                </a:lnTo>
                <a:lnTo>
                  <a:pt x="95239" y="213886"/>
                </a:lnTo>
                <a:lnTo>
                  <a:pt x="85721" y="214119"/>
                </a:lnTo>
                <a:lnTo>
                  <a:pt x="80960" y="214181"/>
                </a:lnTo>
                <a:lnTo>
                  <a:pt x="76198" y="213428"/>
                </a:lnTo>
                <a:lnTo>
                  <a:pt x="71437" y="212133"/>
                </a:lnTo>
                <a:lnTo>
                  <a:pt x="66674" y="210476"/>
                </a:lnTo>
                <a:lnTo>
                  <a:pt x="61912" y="209371"/>
                </a:lnTo>
                <a:lnTo>
                  <a:pt x="57150" y="208634"/>
                </a:lnTo>
                <a:lnTo>
                  <a:pt x="52388" y="208143"/>
                </a:lnTo>
                <a:lnTo>
                  <a:pt x="48419" y="207022"/>
                </a:lnTo>
                <a:lnTo>
                  <a:pt x="44979" y="205481"/>
                </a:lnTo>
                <a:lnTo>
                  <a:pt x="41893" y="203660"/>
                </a:lnTo>
                <a:lnTo>
                  <a:pt x="38247" y="202446"/>
                </a:lnTo>
                <a:lnTo>
                  <a:pt x="34230" y="201636"/>
                </a:lnTo>
                <a:lnTo>
                  <a:pt x="29964" y="201096"/>
                </a:lnTo>
                <a:lnTo>
                  <a:pt x="27120" y="199943"/>
                </a:lnTo>
                <a:lnTo>
                  <a:pt x="25224" y="198380"/>
                </a:lnTo>
                <a:lnTo>
                  <a:pt x="23960" y="196545"/>
                </a:lnTo>
                <a:lnTo>
                  <a:pt x="21529" y="194527"/>
                </a:lnTo>
                <a:lnTo>
                  <a:pt x="18322" y="192388"/>
                </a:lnTo>
                <a:lnTo>
                  <a:pt x="9352" y="187045"/>
                </a:lnTo>
                <a:lnTo>
                  <a:pt x="6008" y="186314"/>
                </a:lnTo>
                <a:lnTo>
                  <a:pt x="4006" y="186120"/>
                </a:lnTo>
                <a:lnTo>
                  <a:pt x="2671" y="185196"/>
                </a:lnTo>
                <a:lnTo>
                  <a:pt x="1780" y="183786"/>
                </a:lnTo>
                <a:lnTo>
                  <a:pt x="352" y="179613"/>
                </a:lnTo>
                <a:lnTo>
                  <a:pt x="46" y="173067"/>
                </a:lnTo>
                <a:lnTo>
                  <a:pt x="0" y="17144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7"/>
          <p:cNvSpPr/>
          <p:nvPr/>
        </p:nvSpPr>
        <p:spPr>
          <a:xfrm>
            <a:off x="4479425" y="1578768"/>
            <a:ext cx="185444" cy="164275"/>
          </a:xfrm>
          <a:custGeom>
            <a:avLst/>
            <a:gdLst/>
            <a:ahLst/>
            <a:cxnLst/>
            <a:rect l="0" t="0" r="0" b="0"/>
            <a:pathLst>
              <a:path w="185444" h="164275">
                <a:moveTo>
                  <a:pt x="6850" y="0"/>
                </a:moveTo>
                <a:lnTo>
                  <a:pt x="6850" y="3793"/>
                </a:lnTo>
                <a:lnTo>
                  <a:pt x="6056" y="4910"/>
                </a:lnTo>
                <a:lnTo>
                  <a:pt x="4733" y="5655"/>
                </a:lnTo>
                <a:lnTo>
                  <a:pt x="3057" y="6151"/>
                </a:lnTo>
                <a:lnTo>
                  <a:pt x="1940" y="7276"/>
                </a:lnTo>
                <a:lnTo>
                  <a:pt x="1195" y="8819"/>
                </a:lnTo>
                <a:lnTo>
                  <a:pt x="0" y="13208"/>
                </a:lnTo>
                <a:lnTo>
                  <a:pt x="1953" y="15924"/>
                </a:lnTo>
                <a:lnTo>
                  <a:pt x="3585" y="17760"/>
                </a:lnTo>
                <a:lnTo>
                  <a:pt x="4673" y="20571"/>
                </a:lnTo>
                <a:lnTo>
                  <a:pt x="5399" y="24033"/>
                </a:lnTo>
                <a:lnTo>
                  <a:pt x="5883" y="27928"/>
                </a:lnTo>
                <a:lnTo>
                  <a:pt x="6999" y="31319"/>
                </a:lnTo>
                <a:lnTo>
                  <a:pt x="8537" y="34373"/>
                </a:lnTo>
                <a:lnTo>
                  <a:pt x="10355" y="37203"/>
                </a:lnTo>
                <a:lnTo>
                  <a:pt x="12362" y="39883"/>
                </a:lnTo>
                <a:lnTo>
                  <a:pt x="16708" y="44978"/>
                </a:lnTo>
                <a:lnTo>
                  <a:pt x="18978" y="48242"/>
                </a:lnTo>
                <a:lnTo>
                  <a:pt x="21285" y="52005"/>
                </a:lnTo>
                <a:lnTo>
                  <a:pt x="23617" y="56101"/>
                </a:lnTo>
                <a:lnTo>
                  <a:pt x="25172" y="60420"/>
                </a:lnTo>
                <a:lnTo>
                  <a:pt x="26208" y="64886"/>
                </a:lnTo>
                <a:lnTo>
                  <a:pt x="26899" y="69451"/>
                </a:lnTo>
                <a:lnTo>
                  <a:pt x="28154" y="74082"/>
                </a:lnTo>
                <a:lnTo>
                  <a:pt x="29783" y="78757"/>
                </a:lnTo>
                <a:lnTo>
                  <a:pt x="31664" y="83461"/>
                </a:lnTo>
                <a:lnTo>
                  <a:pt x="34505" y="88185"/>
                </a:lnTo>
                <a:lnTo>
                  <a:pt x="37986" y="92921"/>
                </a:lnTo>
                <a:lnTo>
                  <a:pt x="41895" y="97666"/>
                </a:lnTo>
                <a:lnTo>
                  <a:pt x="45294" y="101624"/>
                </a:lnTo>
                <a:lnTo>
                  <a:pt x="48355" y="105055"/>
                </a:lnTo>
                <a:lnTo>
                  <a:pt x="51188" y="108137"/>
                </a:lnTo>
                <a:lnTo>
                  <a:pt x="53077" y="111779"/>
                </a:lnTo>
                <a:lnTo>
                  <a:pt x="54337" y="115794"/>
                </a:lnTo>
                <a:lnTo>
                  <a:pt x="55177" y="120059"/>
                </a:lnTo>
                <a:lnTo>
                  <a:pt x="57324" y="123696"/>
                </a:lnTo>
                <a:lnTo>
                  <a:pt x="60343" y="126914"/>
                </a:lnTo>
                <a:lnTo>
                  <a:pt x="63943" y="129853"/>
                </a:lnTo>
                <a:lnTo>
                  <a:pt x="66343" y="132606"/>
                </a:lnTo>
                <a:lnTo>
                  <a:pt x="67943" y="135236"/>
                </a:lnTo>
                <a:lnTo>
                  <a:pt x="70515" y="140274"/>
                </a:lnTo>
                <a:lnTo>
                  <a:pt x="74304" y="145159"/>
                </a:lnTo>
                <a:lnTo>
                  <a:pt x="78633" y="149976"/>
                </a:lnTo>
                <a:lnTo>
                  <a:pt x="80899" y="152371"/>
                </a:lnTo>
                <a:lnTo>
                  <a:pt x="83204" y="153175"/>
                </a:lnTo>
                <a:lnTo>
                  <a:pt x="85533" y="152916"/>
                </a:lnTo>
                <a:lnTo>
                  <a:pt x="87880" y="151951"/>
                </a:lnTo>
                <a:lnTo>
                  <a:pt x="89445" y="152101"/>
                </a:lnTo>
                <a:lnTo>
                  <a:pt x="90488" y="152994"/>
                </a:lnTo>
                <a:lnTo>
                  <a:pt x="91183" y="154384"/>
                </a:lnTo>
                <a:lnTo>
                  <a:pt x="94073" y="158044"/>
                </a:lnTo>
                <a:lnTo>
                  <a:pt x="98603" y="163070"/>
                </a:lnTo>
                <a:lnTo>
                  <a:pt x="99768" y="163482"/>
                </a:lnTo>
                <a:lnTo>
                  <a:pt x="105226" y="164144"/>
                </a:lnTo>
                <a:lnTo>
                  <a:pt x="106539" y="164274"/>
                </a:lnTo>
                <a:lnTo>
                  <a:pt x="106766" y="160505"/>
                </a:lnTo>
                <a:lnTo>
                  <a:pt x="107592" y="158597"/>
                </a:lnTo>
                <a:lnTo>
                  <a:pt x="112547" y="151326"/>
                </a:lnTo>
                <a:lnTo>
                  <a:pt x="114620" y="147715"/>
                </a:lnTo>
                <a:lnTo>
                  <a:pt x="116797" y="143721"/>
                </a:lnTo>
                <a:lnTo>
                  <a:pt x="118248" y="139470"/>
                </a:lnTo>
                <a:lnTo>
                  <a:pt x="119215" y="135049"/>
                </a:lnTo>
                <a:lnTo>
                  <a:pt x="119860" y="130514"/>
                </a:lnTo>
                <a:lnTo>
                  <a:pt x="121084" y="125903"/>
                </a:lnTo>
                <a:lnTo>
                  <a:pt x="122693" y="121242"/>
                </a:lnTo>
                <a:lnTo>
                  <a:pt x="124560" y="116547"/>
                </a:lnTo>
                <a:lnTo>
                  <a:pt x="126598" y="111829"/>
                </a:lnTo>
                <a:lnTo>
                  <a:pt x="130980" y="102354"/>
                </a:lnTo>
                <a:lnTo>
                  <a:pt x="132465" y="97605"/>
                </a:lnTo>
                <a:lnTo>
                  <a:pt x="133456" y="92851"/>
                </a:lnTo>
                <a:lnTo>
                  <a:pt x="134116" y="88095"/>
                </a:lnTo>
                <a:lnTo>
                  <a:pt x="135350" y="82542"/>
                </a:lnTo>
                <a:lnTo>
                  <a:pt x="136966" y="76460"/>
                </a:lnTo>
                <a:lnTo>
                  <a:pt x="138838" y="70023"/>
                </a:lnTo>
                <a:lnTo>
                  <a:pt x="140879" y="64939"/>
                </a:lnTo>
                <a:lnTo>
                  <a:pt x="143034" y="60755"/>
                </a:lnTo>
                <a:lnTo>
                  <a:pt x="145264" y="57172"/>
                </a:lnTo>
                <a:lnTo>
                  <a:pt x="147545" y="53196"/>
                </a:lnTo>
                <a:lnTo>
                  <a:pt x="152195" y="44545"/>
                </a:lnTo>
                <a:lnTo>
                  <a:pt x="159276" y="30749"/>
                </a:lnTo>
                <a:lnTo>
                  <a:pt x="160855" y="26850"/>
                </a:lnTo>
                <a:lnTo>
                  <a:pt x="161907" y="23456"/>
                </a:lnTo>
                <a:lnTo>
                  <a:pt x="162609" y="20400"/>
                </a:lnTo>
                <a:lnTo>
                  <a:pt x="163870" y="18363"/>
                </a:lnTo>
                <a:lnTo>
                  <a:pt x="165505" y="17004"/>
                </a:lnTo>
                <a:lnTo>
                  <a:pt x="167389" y="16099"/>
                </a:lnTo>
                <a:lnTo>
                  <a:pt x="171598" y="12976"/>
                </a:lnTo>
                <a:lnTo>
                  <a:pt x="176976" y="8296"/>
                </a:lnTo>
                <a:lnTo>
                  <a:pt x="179828" y="7656"/>
                </a:lnTo>
                <a:lnTo>
                  <a:pt x="185443" y="71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8"/>
          <p:cNvSpPr/>
          <p:nvPr/>
        </p:nvSpPr>
        <p:spPr>
          <a:xfrm>
            <a:off x="4750815" y="1567509"/>
            <a:ext cx="242667" cy="161152"/>
          </a:xfrm>
          <a:custGeom>
            <a:avLst/>
            <a:gdLst/>
            <a:ahLst/>
            <a:cxnLst/>
            <a:rect l="0" t="0" r="0" b="0"/>
            <a:pathLst>
              <a:path w="242667" h="161152">
                <a:moveTo>
                  <a:pt x="149797" y="4116"/>
                </a:moveTo>
                <a:lnTo>
                  <a:pt x="143646" y="4116"/>
                </a:lnTo>
                <a:lnTo>
                  <a:pt x="139155" y="323"/>
                </a:lnTo>
                <a:lnTo>
                  <a:pt x="137146" y="0"/>
                </a:lnTo>
                <a:lnTo>
                  <a:pt x="135013" y="578"/>
                </a:lnTo>
                <a:lnTo>
                  <a:pt x="132797" y="1757"/>
                </a:lnTo>
                <a:lnTo>
                  <a:pt x="126102" y="3067"/>
                </a:lnTo>
                <a:lnTo>
                  <a:pt x="122094" y="3417"/>
                </a:lnTo>
                <a:lnTo>
                  <a:pt x="117835" y="4443"/>
                </a:lnTo>
                <a:lnTo>
                  <a:pt x="113408" y="5922"/>
                </a:lnTo>
                <a:lnTo>
                  <a:pt x="108868" y="7701"/>
                </a:lnTo>
                <a:lnTo>
                  <a:pt x="97475" y="11794"/>
                </a:lnTo>
                <a:lnTo>
                  <a:pt x="91104" y="13997"/>
                </a:lnTo>
                <a:lnTo>
                  <a:pt x="85268" y="17053"/>
                </a:lnTo>
                <a:lnTo>
                  <a:pt x="79790" y="20678"/>
                </a:lnTo>
                <a:lnTo>
                  <a:pt x="74551" y="24682"/>
                </a:lnTo>
                <a:lnTo>
                  <a:pt x="69471" y="28939"/>
                </a:lnTo>
                <a:lnTo>
                  <a:pt x="64496" y="33365"/>
                </a:lnTo>
                <a:lnTo>
                  <a:pt x="54735" y="42515"/>
                </a:lnTo>
                <a:lnTo>
                  <a:pt x="45106" y="51874"/>
                </a:lnTo>
                <a:lnTo>
                  <a:pt x="40315" y="57386"/>
                </a:lnTo>
                <a:lnTo>
                  <a:pt x="35534" y="63441"/>
                </a:lnTo>
                <a:lnTo>
                  <a:pt x="30759" y="69860"/>
                </a:lnTo>
                <a:lnTo>
                  <a:pt x="26782" y="75726"/>
                </a:lnTo>
                <a:lnTo>
                  <a:pt x="23337" y="81225"/>
                </a:lnTo>
                <a:lnTo>
                  <a:pt x="20247" y="86478"/>
                </a:lnTo>
                <a:lnTo>
                  <a:pt x="16599" y="91568"/>
                </a:lnTo>
                <a:lnTo>
                  <a:pt x="12580" y="96548"/>
                </a:lnTo>
                <a:lnTo>
                  <a:pt x="8313" y="101456"/>
                </a:lnTo>
                <a:lnTo>
                  <a:pt x="5468" y="106315"/>
                </a:lnTo>
                <a:lnTo>
                  <a:pt x="3571" y="111142"/>
                </a:lnTo>
                <a:lnTo>
                  <a:pt x="2307" y="115948"/>
                </a:lnTo>
                <a:lnTo>
                  <a:pt x="1464" y="120739"/>
                </a:lnTo>
                <a:lnTo>
                  <a:pt x="902" y="125521"/>
                </a:lnTo>
                <a:lnTo>
                  <a:pt x="528" y="130296"/>
                </a:lnTo>
                <a:lnTo>
                  <a:pt x="278" y="134273"/>
                </a:lnTo>
                <a:lnTo>
                  <a:pt x="0" y="140809"/>
                </a:lnTo>
                <a:lnTo>
                  <a:pt x="720" y="143663"/>
                </a:lnTo>
                <a:lnTo>
                  <a:pt x="1994" y="146360"/>
                </a:lnTo>
                <a:lnTo>
                  <a:pt x="3637" y="148951"/>
                </a:lnTo>
                <a:lnTo>
                  <a:pt x="7579" y="153947"/>
                </a:lnTo>
                <a:lnTo>
                  <a:pt x="9741" y="156391"/>
                </a:lnTo>
                <a:lnTo>
                  <a:pt x="11976" y="158020"/>
                </a:lnTo>
                <a:lnTo>
                  <a:pt x="16577" y="159830"/>
                </a:lnTo>
                <a:lnTo>
                  <a:pt x="23384" y="160634"/>
                </a:lnTo>
                <a:lnTo>
                  <a:pt x="27422" y="160849"/>
                </a:lnTo>
                <a:lnTo>
                  <a:pt x="36142" y="161087"/>
                </a:lnTo>
                <a:lnTo>
                  <a:pt x="40689" y="161151"/>
                </a:lnTo>
                <a:lnTo>
                  <a:pt x="45308" y="160400"/>
                </a:lnTo>
                <a:lnTo>
                  <a:pt x="49976" y="159105"/>
                </a:lnTo>
                <a:lnTo>
                  <a:pt x="54675" y="157448"/>
                </a:lnTo>
                <a:lnTo>
                  <a:pt x="59394" y="155550"/>
                </a:lnTo>
                <a:lnTo>
                  <a:pt x="64129" y="153490"/>
                </a:lnTo>
                <a:lnTo>
                  <a:pt x="73622" y="149086"/>
                </a:lnTo>
                <a:lnTo>
                  <a:pt x="102174" y="135059"/>
                </a:lnTo>
                <a:lnTo>
                  <a:pt x="111698" y="130311"/>
                </a:lnTo>
                <a:lnTo>
                  <a:pt x="115667" y="127139"/>
                </a:lnTo>
                <a:lnTo>
                  <a:pt x="119106" y="123438"/>
                </a:lnTo>
                <a:lnTo>
                  <a:pt x="122192" y="119382"/>
                </a:lnTo>
                <a:lnTo>
                  <a:pt x="125044" y="115885"/>
                </a:lnTo>
                <a:lnTo>
                  <a:pt x="127739" y="112760"/>
                </a:lnTo>
                <a:lnTo>
                  <a:pt x="130329" y="109883"/>
                </a:lnTo>
                <a:lnTo>
                  <a:pt x="132850" y="106377"/>
                </a:lnTo>
                <a:lnTo>
                  <a:pt x="135324" y="102452"/>
                </a:lnTo>
                <a:lnTo>
                  <a:pt x="137767" y="98248"/>
                </a:lnTo>
                <a:lnTo>
                  <a:pt x="140190" y="94652"/>
                </a:lnTo>
                <a:lnTo>
                  <a:pt x="142598" y="91461"/>
                </a:lnTo>
                <a:lnTo>
                  <a:pt x="144998" y="88539"/>
                </a:lnTo>
                <a:lnTo>
                  <a:pt x="146598" y="85004"/>
                </a:lnTo>
                <a:lnTo>
                  <a:pt x="147664" y="81060"/>
                </a:lnTo>
                <a:lnTo>
                  <a:pt x="148375" y="76843"/>
                </a:lnTo>
                <a:lnTo>
                  <a:pt x="148849" y="72444"/>
                </a:lnTo>
                <a:lnTo>
                  <a:pt x="149165" y="67924"/>
                </a:lnTo>
                <a:lnTo>
                  <a:pt x="149376" y="63324"/>
                </a:lnTo>
                <a:lnTo>
                  <a:pt x="149610" y="53978"/>
                </a:lnTo>
                <a:lnTo>
                  <a:pt x="149786" y="30719"/>
                </a:lnTo>
                <a:lnTo>
                  <a:pt x="148996" y="28201"/>
                </a:lnTo>
                <a:lnTo>
                  <a:pt x="146001" y="23287"/>
                </a:lnTo>
                <a:lnTo>
                  <a:pt x="144142" y="18457"/>
                </a:lnTo>
                <a:lnTo>
                  <a:pt x="142740" y="11681"/>
                </a:lnTo>
                <a:lnTo>
                  <a:pt x="142679" y="15176"/>
                </a:lnTo>
                <a:lnTo>
                  <a:pt x="142654" y="38904"/>
                </a:lnTo>
                <a:lnTo>
                  <a:pt x="143448" y="43183"/>
                </a:lnTo>
                <a:lnTo>
                  <a:pt x="144770" y="47623"/>
                </a:lnTo>
                <a:lnTo>
                  <a:pt x="146446" y="52170"/>
                </a:lnTo>
                <a:lnTo>
                  <a:pt x="147563" y="56790"/>
                </a:lnTo>
                <a:lnTo>
                  <a:pt x="148308" y="61457"/>
                </a:lnTo>
                <a:lnTo>
                  <a:pt x="148804" y="66155"/>
                </a:lnTo>
                <a:lnTo>
                  <a:pt x="149135" y="70876"/>
                </a:lnTo>
                <a:lnTo>
                  <a:pt x="149356" y="75610"/>
                </a:lnTo>
                <a:lnTo>
                  <a:pt x="149503" y="80353"/>
                </a:lnTo>
                <a:lnTo>
                  <a:pt x="150395" y="85103"/>
                </a:lnTo>
                <a:lnTo>
                  <a:pt x="151783" y="89857"/>
                </a:lnTo>
                <a:lnTo>
                  <a:pt x="153502" y="94614"/>
                </a:lnTo>
                <a:lnTo>
                  <a:pt x="155442" y="98579"/>
                </a:lnTo>
                <a:lnTo>
                  <a:pt x="157529" y="102016"/>
                </a:lnTo>
                <a:lnTo>
                  <a:pt x="159714" y="105101"/>
                </a:lnTo>
                <a:lnTo>
                  <a:pt x="161964" y="108746"/>
                </a:lnTo>
                <a:lnTo>
                  <a:pt x="164259" y="112763"/>
                </a:lnTo>
                <a:lnTo>
                  <a:pt x="166582" y="117028"/>
                </a:lnTo>
                <a:lnTo>
                  <a:pt x="168925" y="120666"/>
                </a:lnTo>
                <a:lnTo>
                  <a:pt x="171280" y="123884"/>
                </a:lnTo>
                <a:lnTo>
                  <a:pt x="173644" y="126824"/>
                </a:lnTo>
                <a:lnTo>
                  <a:pt x="176014" y="129577"/>
                </a:lnTo>
                <a:lnTo>
                  <a:pt x="178387" y="132207"/>
                </a:lnTo>
                <a:lnTo>
                  <a:pt x="183141" y="137245"/>
                </a:lnTo>
                <a:lnTo>
                  <a:pt x="187900" y="142130"/>
                </a:lnTo>
                <a:lnTo>
                  <a:pt x="190280" y="143750"/>
                </a:lnTo>
                <a:lnTo>
                  <a:pt x="195042" y="145550"/>
                </a:lnTo>
                <a:lnTo>
                  <a:pt x="202185" y="146564"/>
                </a:lnTo>
                <a:lnTo>
                  <a:pt x="209328" y="146864"/>
                </a:lnTo>
                <a:lnTo>
                  <a:pt x="216472" y="146953"/>
                </a:lnTo>
                <a:lnTo>
                  <a:pt x="218853" y="146172"/>
                </a:lnTo>
                <a:lnTo>
                  <a:pt x="225997" y="142074"/>
                </a:lnTo>
                <a:lnTo>
                  <a:pt x="233141" y="139713"/>
                </a:lnTo>
                <a:lnTo>
                  <a:pt x="235522" y="138170"/>
                </a:lnTo>
                <a:lnTo>
                  <a:pt x="242666" y="13270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9"/>
          <p:cNvSpPr/>
          <p:nvPr/>
        </p:nvSpPr>
        <p:spPr>
          <a:xfrm>
            <a:off x="5029294" y="1435893"/>
            <a:ext cx="257082" cy="300039"/>
          </a:xfrm>
          <a:custGeom>
            <a:avLst/>
            <a:gdLst/>
            <a:ahLst/>
            <a:cxnLst/>
            <a:rect l="0" t="0" r="0" b="0"/>
            <a:pathLst>
              <a:path w="257082" h="300039">
                <a:moveTo>
                  <a:pt x="14193" y="0"/>
                </a:moveTo>
                <a:lnTo>
                  <a:pt x="14193" y="26736"/>
                </a:lnTo>
                <a:lnTo>
                  <a:pt x="12076" y="35960"/>
                </a:lnTo>
                <a:lnTo>
                  <a:pt x="10401" y="40642"/>
                </a:lnTo>
                <a:lnTo>
                  <a:pt x="9283" y="46145"/>
                </a:lnTo>
                <a:lnTo>
                  <a:pt x="8539" y="52195"/>
                </a:lnTo>
                <a:lnTo>
                  <a:pt x="8042" y="58609"/>
                </a:lnTo>
                <a:lnTo>
                  <a:pt x="6917" y="65266"/>
                </a:lnTo>
                <a:lnTo>
                  <a:pt x="5374" y="72086"/>
                </a:lnTo>
                <a:lnTo>
                  <a:pt x="3551" y="79014"/>
                </a:lnTo>
                <a:lnTo>
                  <a:pt x="2336" y="86013"/>
                </a:lnTo>
                <a:lnTo>
                  <a:pt x="1526" y="93061"/>
                </a:lnTo>
                <a:lnTo>
                  <a:pt x="986" y="100141"/>
                </a:lnTo>
                <a:lnTo>
                  <a:pt x="626" y="107242"/>
                </a:lnTo>
                <a:lnTo>
                  <a:pt x="226" y="121482"/>
                </a:lnTo>
                <a:lnTo>
                  <a:pt x="0" y="142886"/>
                </a:lnTo>
                <a:lnTo>
                  <a:pt x="763" y="150027"/>
                </a:lnTo>
                <a:lnTo>
                  <a:pt x="2064" y="157168"/>
                </a:lnTo>
                <a:lnTo>
                  <a:pt x="3726" y="164310"/>
                </a:lnTo>
                <a:lnTo>
                  <a:pt x="4834" y="171453"/>
                </a:lnTo>
                <a:lnTo>
                  <a:pt x="5573" y="178596"/>
                </a:lnTo>
                <a:lnTo>
                  <a:pt x="6065" y="185739"/>
                </a:lnTo>
                <a:lnTo>
                  <a:pt x="7186" y="192089"/>
                </a:lnTo>
                <a:lnTo>
                  <a:pt x="8728" y="197909"/>
                </a:lnTo>
                <a:lnTo>
                  <a:pt x="16906" y="222450"/>
                </a:lnTo>
                <a:lnTo>
                  <a:pt x="19177" y="228468"/>
                </a:lnTo>
                <a:lnTo>
                  <a:pt x="21484" y="234069"/>
                </a:lnTo>
                <a:lnTo>
                  <a:pt x="23816" y="239390"/>
                </a:lnTo>
                <a:lnTo>
                  <a:pt x="26959" y="244524"/>
                </a:lnTo>
                <a:lnTo>
                  <a:pt x="30641" y="249535"/>
                </a:lnTo>
                <a:lnTo>
                  <a:pt x="37378" y="258542"/>
                </a:lnTo>
                <a:lnTo>
                  <a:pt x="40372" y="265191"/>
                </a:lnTo>
                <a:lnTo>
                  <a:pt x="42758" y="268075"/>
                </a:lnTo>
                <a:lnTo>
                  <a:pt x="49643" y="273397"/>
                </a:lnTo>
                <a:lnTo>
                  <a:pt x="55878" y="278408"/>
                </a:lnTo>
                <a:lnTo>
                  <a:pt x="58652" y="280855"/>
                </a:lnTo>
                <a:lnTo>
                  <a:pt x="61294" y="282487"/>
                </a:lnTo>
                <a:lnTo>
                  <a:pt x="66348" y="284300"/>
                </a:lnTo>
                <a:lnTo>
                  <a:pt x="73655" y="285321"/>
                </a:lnTo>
                <a:lnTo>
                  <a:pt x="80848" y="285623"/>
                </a:lnTo>
                <a:lnTo>
                  <a:pt x="82442" y="284872"/>
                </a:lnTo>
                <a:lnTo>
                  <a:pt x="83505" y="283577"/>
                </a:lnTo>
                <a:lnTo>
                  <a:pt x="84214" y="281920"/>
                </a:lnTo>
                <a:lnTo>
                  <a:pt x="85001" y="277963"/>
                </a:lnTo>
                <a:lnTo>
                  <a:pt x="85211" y="275796"/>
                </a:lnTo>
                <a:lnTo>
                  <a:pt x="87561" y="269155"/>
                </a:lnTo>
                <a:lnTo>
                  <a:pt x="91251" y="260912"/>
                </a:lnTo>
                <a:lnTo>
                  <a:pt x="95537" y="251957"/>
                </a:lnTo>
                <a:lnTo>
                  <a:pt x="100088" y="244802"/>
                </a:lnTo>
                <a:lnTo>
                  <a:pt x="102412" y="241783"/>
                </a:lnTo>
                <a:lnTo>
                  <a:pt x="103962" y="238182"/>
                </a:lnTo>
                <a:lnTo>
                  <a:pt x="105684" y="229949"/>
                </a:lnTo>
                <a:lnTo>
                  <a:pt x="106937" y="224737"/>
                </a:lnTo>
                <a:lnTo>
                  <a:pt x="108566" y="218881"/>
                </a:lnTo>
                <a:lnTo>
                  <a:pt x="110446" y="212596"/>
                </a:lnTo>
                <a:lnTo>
                  <a:pt x="112493" y="206818"/>
                </a:lnTo>
                <a:lnTo>
                  <a:pt x="114652" y="201379"/>
                </a:lnTo>
                <a:lnTo>
                  <a:pt x="116884" y="196165"/>
                </a:lnTo>
                <a:lnTo>
                  <a:pt x="118373" y="191102"/>
                </a:lnTo>
                <a:lnTo>
                  <a:pt x="119365" y="186139"/>
                </a:lnTo>
                <a:lnTo>
                  <a:pt x="120026" y="181243"/>
                </a:lnTo>
                <a:lnTo>
                  <a:pt x="120467" y="176391"/>
                </a:lnTo>
                <a:lnTo>
                  <a:pt x="120762" y="171569"/>
                </a:lnTo>
                <a:lnTo>
                  <a:pt x="120957" y="166767"/>
                </a:lnTo>
                <a:lnTo>
                  <a:pt x="121882" y="162772"/>
                </a:lnTo>
                <a:lnTo>
                  <a:pt x="125025" y="156216"/>
                </a:lnTo>
                <a:lnTo>
                  <a:pt x="126952" y="148540"/>
                </a:lnTo>
                <a:lnTo>
                  <a:pt x="128485" y="135797"/>
                </a:lnTo>
                <a:lnTo>
                  <a:pt x="128491" y="139543"/>
                </a:lnTo>
                <a:lnTo>
                  <a:pt x="129285" y="141448"/>
                </a:lnTo>
                <a:lnTo>
                  <a:pt x="133402" y="147920"/>
                </a:lnTo>
                <a:lnTo>
                  <a:pt x="135769" y="155659"/>
                </a:lnTo>
                <a:lnTo>
                  <a:pt x="139135" y="163374"/>
                </a:lnTo>
                <a:lnTo>
                  <a:pt x="141160" y="172094"/>
                </a:lnTo>
                <a:lnTo>
                  <a:pt x="142060" y="181261"/>
                </a:lnTo>
                <a:lnTo>
                  <a:pt x="142460" y="190627"/>
                </a:lnTo>
                <a:lnTo>
                  <a:pt x="143361" y="195347"/>
                </a:lnTo>
                <a:lnTo>
                  <a:pt x="144755" y="200082"/>
                </a:lnTo>
                <a:lnTo>
                  <a:pt x="146478" y="204826"/>
                </a:lnTo>
                <a:lnTo>
                  <a:pt x="147627" y="209575"/>
                </a:lnTo>
                <a:lnTo>
                  <a:pt x="148393" y="214330"/>
                </a:lnTo>
                <a:lnTo>
                  <a:pt x="148903" y="219086"/>
                </a:lnTo>
                <a:lnTo>
                  <a:pt x="150037" y="223845"/>
                </a:lnTo>
                <a:lnTo>
                  <a:pt x="151587" y="228605"/>
                </a:lnTo>
                <a:lnTo>
                  <a:pt x="153414" y="233366"/>
                </a:lnTo>
                <a:lnTo>
                  <a:pt x="155426" y="238128"/>
                </a:lnTo>
                <a:lnTo>
                  <a:pt x="157561" y="242889"/>
                </a:lnTo>
                <a:lnTo>
                  <a:pt x="159778" y="247651"/>
                </a:lnTo>
                <a:lnTo>
                  <a:pt x="162843" y="251620"/>
                </a:lnTo>
                <a:lnTo>
                  <a:pt x="170483" y="258146"/>
                </a:lnTo>
                <a:lnTo>
                  <a:pt x="177053" y="265809"/>
                </a:lnTo>
                <a:lnTo>
                  <a:pt x="182619" y="273712"/>
                </a:lnTo>
                <a:lnTo>
                  <a:pt x="190215" y="282624"/>
                </a:lnTo>
                <a:lnTo>
                  <a:pt x="195084" y="287801"/>
                </a:lnTo>
                <a:lnTo>
                  <a:pt x="202010" y="292747"/>
                </a:lnTo>
                <a:lnTo>
                  <a:pt x="209586" y="296797"/>
                </a:lnTo>
                <a:lnTo>
                  <a:pt x="215599" y="298598"/>
                </a:lnTo>
                <a:lnTo>
                  <a:pt x="223447" y="299611"/>
                </a:lnTo>
                <a:lnTo>
                  <a:pt x="230799" y="299911"/>
                </a:lnTo>
                <a:lnTo>
                  <a:pt x="257081" y="30003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0"/>
          <p:cNvSpPr/>
          <p:nvPr/>
        </p:nvSpPr>
        <p:spPr>
          <a:xfrm>
            <a:off x="5279231" y="1564599"/>
            <a:ext cx="300038" cy="157045"/>
          </a:xfrm>
          <a:custGeom>
            <a:avLst/>
            <a:gdLst/>
            <a:ahLst/>
            <a:cxnLst/>
            <a:rect l="0" t="0" r="0" b="0"/>
            <a:pathLst>
              <a:path w="300038" h="157045">
                <a:moveTo>
                  <a:pt x="0" y="157044"/>
                </a:moveTo>
                <a:lnTo>
                  <a:pt x="7056" y="157044"/>
                </a:lnTo>
                <a:lnTo>
                  <a:pt x="10910" y="153252"/>
                </a:lnTo>
                <a:lnTo>
                  <a:pt x="12830" y="152135"/>
                </a:lnTo>
                <a:lnTo>
                  <a:pt x="17079" y="150893"/>
                </a:lnTo>
                <a:lnTo>
                  <a:pt x="18530" y="149769"/>
                </a:lnTo>
                <a:lnTo>
                  <a:pt x="19497" y="148225"/>
                </a:lnTo>
                <a:lnTo>
                  <a:pt x="20142" y="146402"/>
                </a:lnTo>
                <a:lnTo>
                  <a:pt x="22974" y="142260"/>
                </a:lnTo>
                <a:lnTo>
                  <a:pt x="24842" y="140045"/>
                </a:lnTo>
                <a:lnTo>
                  <a:pt x="26086" y="137774"/>
                </a:lnTo>
                <a:lnTo>
                  <a:pt x="27469" y="133134"/>
                </a:lnTo>
                <a:lnTo>
                  <a:pt x="30200" y="128426"/>
                </a:lnTo>
                <a:lnTo>
                  <a:pt x="32039" y="126059"/>
                </a:lnTo>
                <a:lnTo>
                  <a:pt x="34059" y="122894"/>
                </a:lnTo>
                <a:lnTo>
                  <a:pt x="36200" y="119196"/>
                </a:lnTo>
                <a:lnTo>
                  <a:pt x="38421" y="115143"/>
                </a:lnTo>
                <a:lnTo>
                  <a:pt x="40695" y="111648"/>
                </a:lnTo>
                <a:lnTo>
                  <a:pt x="43005" y="108524"/>
                </a:lnTo>
                <a:lnTo>
                  <a:pt x="45338" y="105647"/>
                </a:lnTo>
                <a:lnTo>
                  <a:pt x="47688" y="102142"/>
                </a:lnTo>
                <a:lnTo>
                  <a:pt x="50048" y="98218"/>
                </a:lnTo>
                <a:lnTo>
                  <a:pt x="52416" y="94014"/>
                </a:lnTo>
                <a:lnTo>
                  <a:pt x="53993" y="90418"/>
                </a:lnTo>
                <a:lnTo>
                  <a:pt x="55046" y="87227"/>
                </a:lnTo>
                <a:lnTo>
                  <a:pt x="55747" y="84305"/>
                </a:lnTo>
                <a:lnTo>
                  <a:pt x="56215" y="80770"/>
                </a:lnTo>
                <a:lnTo>
                  <a:pt x="56526" y="76826"/>
                </a:lnTo>
                <a:lnTo>
                  <a:pt x="56873" y="69004"/>
                </a:lnTo>
                <a:lnTo>
                  <a:pt x="57027" y="62882"/>
                </a:lnTo>
                <a:lnTo>
                  <a:pt x="57861" y="59344"/>
                </a:lnTo>
                <a:lnTo>
                  <a:pt x="59212" y="55399"/>
                </a:lnTo>
                <a:lnTo>
                  <a:pt x="60906" y="51180"/>
                </a:lnTo>
                <a:lnTo>
                  <a:pt x="62035" y="47575"/>
                </a:lnTo>
                <a:lnTo>
                  <a:pt x="62788" y="44377"/>
                </a:lnTo>
                <a:lnTo>
                  <a:pt x="63290" y="41452"/>
                </a:lnTo>
                <a:lnTo>
                  <a:pt x="63624" y="38707"/>
                </a:lnTo>
                <a:lnTo>
                  <a:pt x="63847" y="36084"/>
                </a:lnTo>
                <a:lnTo>
                  <a:pt x="63996" y="33542"/>
                </a:lnTo>
                <a:lnTo>
                  <a:pt x="64161" y="26483"/>
                </a:lnTo>
                <a:lnTo>
                  <a:pt x="64286" y="11098"/>
                </a:lnTo>
                <a:lnTo>
                  <a:pt x="65082" y="8947"/>
                </a:lnTo>
                <a:lnTo>
                  <a:pt x="68084" y="4440"/>
                </a:lnTo>
                <a:lnTo>
                  <a:pt x="71350" y="0"/>
                </a:lnTo>
                <a:lnTo>
                  <a:pt x="71420" y="4815"/>
                </a:lnTo>
                <a:lnTo>
                  <a:pt x="71437" y="34659"/>
                </a:lnTo>
                <a:lnTo>
                  <a:pt x="70644" y="38148"/>
                </a:lnTo>
                <a:lnTo>
                  <a:pt x="69321" y="41268"/>
                </a:lnTo>
                <a:lnTo>
                  <a:pt x="67645" y="44141"/>
                </a:lnTo>
                <a:lnTo>
                  <a:pt x="66527" y="47644"/>
                </a:lnTo>
                <a:lnTo>
                  <a:pt x="65783" y="51567"/>
                </a:lnTo>
                <a:lnTo>
                  <a:pt x="65286" y="55770"/>
                </a:lnTo>
                <a:lnTo>
                  <a:pt x="64955" y="60159"/>
                </a:lnTo>
                <a:lnTo>
                  <a:pt x="64735" y="64673"/>
                </a:lnTo>
                <a:lnTo>
                  <a:pt x="64490" y="73922"/>
                </a:lnTo>
                <a:lnTo>
                  <a:pt x="64296" y="115449"/>
                </a:lnTo>
                <a:lnTo>
                  <a:pt x="65089" y="118201"/>
                </a:lnTo>
                <a:lnTo>
                  <a:pt x="66411" y="120830"/>
                </a:lnTo>
                <a:lnTo>
                  <a:pt x="68086" y="123377"/>
                </a:lnTo>
                <a:lnTo>
                  <a:pt x="69204" y="125868"/>
                </a:lnTo>
                <a:lnTo>
                  <a:pt x="70444" y="130753"/>
                </a:lnTo>
                <a:lnTo>
                  <a:pt x="73113" y="135570"/>
                </a:lnTo>
                <a:lnTo>
                  <a:pt x="76945" y="140356"/>
                </a:lnTo>
                <a:lnTo>
                  <a:pt x="81294" y="145129"/>
                </a:lnTo>
                <a:lnTo>
                  <a:pt x="88204" y="152279"/>
                </a:lnTo>
                <a:lnTo>
                  <a:pt x="90553" y="153868"/>
                </a:lnTo>
                <a:lnTo>
                  <a:pt x="95279" y="155632"/>
                </a:lnTo>
                <a:lnTo>
                  <a:pt x="102402" y="156626"/>
                </a:lnTo>
                <a:lnTo>
                  <a:pt x="109540" y="156920"/>
                </a:lnTo>
                <a:lnTo>
                  <a:pt x="133768" y="157033"/>
                </a:lnTo>
                <a:lnTo>
                  <a:pt x="137598" y="156243"/>
                </a:lnTo>
                <a:lnTo>
                  <a:pt x="143969" y="153249"/>
                </a:lnTo>
                <a:lnTo>
                  <a:pt x="151563" y="151389"/>
                </a:lnTo>
                <a:lnTo>
                  <a:pt x="160230" y="149768"/>
                </a:lnTo>
                <a:lnTo>
                  <a:pt x="169374" y="146402"/>
                </a:lnTo>
                <a:lnTo>
                  <a:pt x="176613" y="142260"/>
                </a:lnTo>
                <a:lnTo>
                  <a:pt x="183269" y="137774"/>
                </a:lnTo>
                <a:lnTo>
                  <a:pt x="191520" y="133134"/>
                </a:lnTo>
                <a:lnTo>
                  <a:pt x="195148" y="129991"/>
                </a:lnTo>
                <a:lnTo>
                  <a:pt x="198361" y="126309"/>
                </a:lnTo>
                <a:lnTo>
                  <a:pt x="201297" y="122267"/>
                </a:lnTo>
                <a:lnTo>
                  <a:pt x="204842" y="118778"/>
                </a:lnTo>
                <a:lnTo>
                  <a:pt x="208792" y="115658"/>
                </a:lnTo>
                <a:lnTo>
                  <a:pt x="213014" y="112785"/>
                </a:lnTo>
                <a:lnTo>
                  <a:pt x="216621" y="109282"/>
                </a:lnTo>
                <a:lnTo>
                  <a:pt x="219820" y="105359"/>
                </a:lnTo>
                <a:lnTo>
                  <a:pt x="222747" y="101156"/>
                </a:lnTo>
                <a:lnTo>
                  <a:pt x="225492" y="97560"/>
                </a:lnTo>
                <a:lnTo>
                  <a:pt x="228115" y="94370"/>
                </a:lnTo>
                <a:lnTo>
                  <a:pt x="230658" y="91449"/>
                </a:lnTo>
                <a:lnTo>
                  <a:pt x="233147" y="87914"/>
                </a:lnTo>
                <a:lnTo>
                  <a:pt x="235600" y="83970"/>
                </a:lnTo>
                <a:lnTo>
                  <a:pt x="238029" y="79753"/>
                </a:lnTo>
                <a:lnTo>
                  <a:pt x="239649" y="75354"/>
                </a:lnTo>
                <a:lnTo>
                  <a:pt x="240728" y="70834"/>
                </a:lnTo>
                <a:lnTo>
                  <a:pt x="241448" y="66233"/>
                </a:lnTo>
                <a:lnTo>
                  <a:pt x="241928" y="62373"/>
                </a:lnTo>
                <a:lnTo>
                  <a:pt x="242248" y="59005"/>
                </a:lnTo>
                <a:lnTo>
                  <a:pt x="242461" y="55966"/>
                </a:lnTo>
                <a:lnTo>
                  <a:pt x="243397" y="52352"/>
                </a:lnTo>
                <a:lnTo>
                  <a:pt x="244814" y="48356"/>
                </a:lnTo>
                <a:lnTo>
                  <a:pt x="246553" y="44104"/>
                </a:lnTo>
                <a:lnTo>
                  <a:pt x="246919" y="40476"/>
                </a:lnTo>
                <a:lnTo>
                  <a:pt x="246369" y="37263"/>
                </a:lnTo>
                <a:lnTo>
                  <a:pt x="245208" y="34328"/>
                </a:lnTo>
                <a:lnTo>
                  <a:pt x="244435" y="30783"/>
                </a:lnTo>
                <a:lnTo>
                  <a:pt x="243919" y="26833"/>
                </a:lnTo>
                <a:lnTo>
                  <a:pt x="243575" y="22612"/>
                </a:lnTo>
                <a:lnTo>
                  <a:pt x="243346" y="19004"/>
                </a:lnTo>
                <a:lnTo>
                  <a:pt x="243091" y="12878"/>
                </a:lnTo>
                <a:lnTo>
                  <a:pt x="242229" y="10927"/>
                </a:lnTo>
                <a:lnTo>
                  <a:pt x="240861" y="9627"/>
                </a:lnTo>
                <a:lnTo>
                  <a:pt x="239155" y="8760"/>
                </a:lnTo>
                <a:lnTo>
                  <a:pt x="235144" y="5680"/>
                </a:lnTo>
                <a:lnTo>
                  <a:pt x="229892" y="1027"/>
                </a:lnTo>
                <a:lnTo>
                  <a:pt x="227058" y="391"/>
                </a:lnTo>
                <a:lnTo>
                  <a:pt x="225191" y="221"/>
                </a:lnTo>
                <a:lnTo>
                  <a:pt x="223946" y="902"/>
                </a:lnTo>
                <a:lnTo>
                  <a:pt x="223116" y="2149"/>
                </a:lnTo>
                <a:lnTo>
                  <a:pt x="222563" y="3775"/>
                </a:lnTo>
                <a:lnTo>
                  <a:pt x="221400" y="4858"/>
                </a:lnTo>
                <a:lnTo>
                  <a:pt x="219831" y="5581"/>
                </a:lnTo>
                <a:lnTo>
                  <a:pt x="217992" y="6062"/>
                </a:lnTo>
                <a:lnTo>
                  <a:pt x="213831" y="8714"/>
                </a:lnTo>
                <a:lnTo>
                  <a:pt x="211610" y="10533"/>
                </a:lnTo>
                <a:lnTo>
                  <a:pt x="209336" y="13332"/>
                </a:lnTo>
                <a:lnTo>
                  <a:pt x="207026" y="16786"/>
                </a:lnTo>
                <a:lnTo>
                  <a:pt x="204692" y="20676"/>
                </a:lnTo>
                <a:lnTo>
                  <a:pt x="201549" y="24064"/>
                </a:lnTo>
                <a:lnTo>
                  <a:pt x="197866" y="27116"/>
                </a:lnTo>
                <a:lnTo>
                  <a:pt x="193823" y="29944"/>
                </a:lnTo>
                <a:lnTo>
                  <a:pt x="191128" y="33417"/>
                </a:lnTo>
                <a:lnTo>
                  <a:pt x="189331" y="37320"/>
                </a:lnTo>
                <a:lnTo>
                  <a:pt x="188133" y="41509"/>
                </a:lnTo>
                <a:lnTo>
                  <a:pt x="186541" y="45890"/>
                </a:lnTo>
                <a:lnTo>
                  <a:pt x="184685" y="50397"/>
                </a:lnTo>
                <a:lnTo>
                  <a:pt x="182654" y="54990"/>
                </a:lnTo>
                <a:lnTo>
                  <a:pt x="178282" y="64326"/>
                </a:lnTo>
                <a:lnTo>
                  <a:pt x="169007" y="83255"/>
                </a:lnTo>
                <a:lnTo>
                  <a:pt x="167440" y="88008"/>
                </a:lnTo>
                <a:lnTo>
                  <a:pt x="166395" y="92764"/>
                </a:lnTo>
                <a:lnTo>
                  <a:pt x="165699" y="97522"/>
                </a:lnTo>
                <a:lnTo>
                  <a:pt x="165235" y="102282"/>
                </a:lnTo>
                <a:lnTo>
                  <a:pt x="164925" y="107042"/>
                </a:lnTo>
                <a:lnTo>
                  <a:pt x="164581" y="115771"/>
                </a:lnTo>
                <a:lnTo>
                  <a:pt x="164428" y="122297"/>
                </a:lnTo>
                <a:lnTo>
                  <a:pt x="165181" y="125942"/>
                </a:lnTo>
                <a:lnTo>
                  <a:pt x="166477" y="129959"/>
                </a:lnTo>
                <a:lnTo>
                  <a:pt x="168135" y="134225"/>
                </a:lnTo>
                <a:lnTo>
                  <a:pt x="170034" y="137863"/>
                </a:lnTo>
                <a:lnTo>
                  <a:pt x="172093" y="141082"/>
                </a:lnTo>
                <a:lnTo>
                  <a:pt x="174260" y="144021"/>
                </a:lnTo>
                <a:lnTo>
                  <a:pt x="176498" y="146775"/>
                </a:lnTo>
                <a:lnTo>
                  <a:pt x="178784" y="149404"/>
                </a:lnTo>
                <a:lnTo>
                  <a:pt x="181102" y="151951"/>
                </a:lnTo>
                <a:lnTo>
                  <a:pt x="183441" y="153649"/>
                </a:lnTo>
                <a:lnTo>
                  <a:pt x="188156" y="155535"/>
                </a:lnTo>
                <a:lnTo>
                  <a:pt x="195015" y="156374"/>
                </a:lnTo>
                <a:lnTo>
                  <a:pt x="203354" y="156746"/>
                </a:lnTo>
                <a:lnTo>
                  <a:pt x="219527" y="156985"/>
                </a:lnTo>
                <a:lnTo>
                  <a:pt x="258236" y="157043"/>
                </a:lnTo>
                <a:lnTo>
                  <a:pt x="265849" y="154927"/>
                </a:lnTo>
                <a:lnTo>
                  <a:pt x="273730" y="152134"/>
                </a:lnTo>
                <a:lnTo>
                  <a:pt x="279878" y="150893"/>
                </a:lnTo>
                <a:lnTo>
                  <a:pt x="285257" y="148225"/>
                </a:lnTo>
                <a:lnTo>
                  <a:pt x="287802" y="146402"/>
                </a:lnTo>
                <a:lnTo>
                  <a:pt x="292747" y="144377"/>
                </a:lnTo>
                <a:lnTo>
                  <a:pt x="300037" y="14275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1"/>
          <p:cNvSpPr/>
          <p:nvPr/>
        </p:nvSpPr>
        <p:spPr>
          <a:xfrm>
            <a:off x="5779301" y="1514475"/>
            <a:ext cx="285743" cy="234723"/>
          </a:xfrm>
          <a:custGeom>
            <a:avLst/>
            <a:gdLst/>
            <a:ahLst/>
            <a:cxnLst/>
            <a:rect l="0" t="0" r="0" b="0"/>
            <a:pathLst>
              <a:path w="285743" h="234723">
                <a:moveTo>
                  <a:pt x="207161" y="0"/>
                </a:moveTo>
                <a:lnTo>
                  <a:pt x="200311" y="0"/>
                </a:lnTo>
                <a:lnTo>
                  <a:pt x="192520" y="3792"/>
                </a:lnTo>
                <a:lnTo>
                  <a:pt x="183950" y="9943"/>
                </a:lnTo>
                <a:lnTo>
                  <a:pt x="176737" y="14473"/>
                </a:lnTo>
                <a:lnTo>
                  <a:pt x="168239" y="19132"/>
                </a:lnTo>
                <a:lnTo>
                  <a:pt x="149849" y="28591"/>
                </a:lnTo>
                <a:lnTo>
                  <a:pt x="145140" y="30967"/>
                </a:lnTo>
                <a:lnTo>
                  <a:pt x="139620" y="33344"/>
                </a:lnTo>
                <a:lnTo>
                  <a:pt x="133559" y="35723"/>
                </a:lnTo>
                <a:lnTo>
                  <a:pt x="127136" y="38103"/>
                </a:lnTo>
                <a:lnTo>
                  <a:pt x="121268" y="40483"/>
                </a:lnTo>
                <a:lnTo>
                  <a:pt x="115768" y="42863"/>
                </a:lnTo>
                <a:lnTo>
                  <a:pt x="105423" y="47625"/>
                </a:lnTo>
                <a:lnTo>
                  <a:pt x="81041" y="59531"/>
                </a:lnTo>
                <a:lnTo>
                  <a:pt x="75456" y="61118"/>
                </a:lnTo>
                <a:lnTo>
                  <a:pt x="69352" y="62177"/>
                </a:lnTo>
                <a:lnTo>
                  <a:pt x="62901" y="62882"/>
                </a:lnTo>
                <a:lnTo>
                  <a:pt x="57806" y="64146"/>
                </a:lnTo>
                <a:lnTo>
                  <a:pt x="50029" y="67667"/>
                </a:lnTo>
                <a:lnTo>
                  <a:pt x="41810" y="69762"/>
                </a:lnTo>
                <a:lnTo>
                  <a:pt x="37396" y="70320"/>
                </a:lnTo>
                <a:lnTo>
                  <a:pt x="30375" y="73057"/>
                </a:lnTo>
                <a:lnTo>
                  <a:pt x="23814" y="76920"/>
                </a:lnTo>
                <a:lnTo>
                  <a:pt x="9646" y="84408"/>
                </a:lnTo>
                <a:lnTo>
                  <a:pt x="8810" y="85641"/>
                </a:lnTo>
                <a:lnTo>
                  <a:pt x="7880" y="89127"/>
                </a:lnTo>
                <a:lnTo>
                  <a:pt x="6838" y="90374"/>
                </a:lnTo>
                <a:lnTo>
                  <a:pt x="5350" y="91205"/>
                </a:lnTo>
                <a:lnTo>
                  <a:pt x="1050" y="92540"/>
                </a:lnTo>
                <a:lnTo>
                  <a:pt x="698" y="93443"/>
                </a:lnTo>
                <a:lnTo>
                  <a:pt x="132" y="100596"/>
                </a:lnTo>
                <a:lnTo>
                  <a:pt x="10" y="107086"/>
                </a:lnTo>
                <a:lnTo>
                  <a:pt x="0" y="110564"/>
                </a:lnTo>
                <a:lnTo>
                  <a:pt x="791" y="111809"/>
                </a:lnTo>
                <a:lnTo>
                  <a:pt x="2113" y="112639"/>
                </a:lnTo>
                <a:lnTo>
                  <a:pt x="3787" y="113193"/>
                </a:lnTo>
                <a:lnTo>
                  <a:pt x="4904" y="114356"/>
                </a:lnTo>
                <a:lnTo>
                  <a:pt x="5648" y="115924"/>
                </a:lnTo>
                <a:lnTo>
                  <a:pt x="6144" y="117764"/>
                </a:lnTo>
                <a:lnTo>
                  <a:pt x="7269" y="118990"/>
                </a:lnTo>
                <a:lnTo>
                  <a:pt x="8811" y="119808"/>
                </a:lnTo>
                <a:lnTo>
                  <a:pt x="16893" y="123076"/>
                </a:lnTo>
                <a:lnTo>
                  <a:pt x="20785" y="124913"/>
                </a:lnTo>
                <a:lnTo>
                  <a:pt x="29342" y="126954"/>
                </a:lnTo>
                <a:lnTo>
                  <a:pt x="33846" y="127498"/>
                </a:lnTo>
                <a:lnTo>
                  <a:pt x="40968" y="130220"/>
                </a:lnTo>
                <a:lnTo>
                  <a:pt x="48366" y="134075"/>
                </a:lnTo>
                <a:lnTo>
                  <a:pt x="53673" y="136215"/>
                </a:lnTo>
                <a:lnTo>
                  <a:pt x="59592" y="138435"/>
                </a:lnTo>
                <a:lnTo>
                  <a:pt x="65125" y="140708"/>
                </a:lnTo>
                <a:lnTo>
                  <a:pt x="70402" y="143018"/>
                </a:lnTo>
                <a:lnTo>
                  <a:pt x="75507" y="145351"/>
                </a:lnTo>
                <a:lnTo>
                  <a:pt x="80498" y="146907"/>
                </a:lnTo>
                <a:lnTo>
                  <a:pt x="85413" y="147944"/>
                </a:lnTo>
                <a:lnTo>
                  <a:pt x="90277" y="148636"/>
                </a:lnTo>
                <a:lnTo>
                  <a:pt x="95107" y="149890"/>
                </a:lnTo>
                <a:lnTo>
                  <a:pt x="99914" y="151520"/>
                </a:lnTo>
                <a:lnTo>
                  <a:pt x="104707" y="153401"/>
                </a:lnTo>
                <a:lnTo>
                  <a:pt x="116382" y="157607"/>
                </a:lnTo>
                <a:lnTo>
                  <a:pt x="122829" y="159840"/>
                </a:lnTo>
                <a:lnTo>
                  <a:pt x="128715" y="162122"/>
                </a:lnTo>
                <a:lnTo>
                  <a:pt x="134226" y="164438"/>
                </a:lnTo>
                <a:lnTo>
                  <a:pt x="139488" y="166775"/>
                </a:lnTo>
                <a:lnTo>
                  <a:pt x="144583" y="169921"/>
                </a:lnTo>
                <a:lnTo>
                  <a:pt x="149568" y="173605"/>
                </a:lnTo>
                <a:lnTo>
                  <a:pt x="154477" y="177649"/>
                </a:lnTo>
                <a:lnTo>
                  <a:pt x="159339" y="180345"/>
                </a:lnTo>
                <a:lnTo>
                  <a:pt x="164167" y="182142"/>
                </a:lnTo>
                <a:lnTo>
                  <a:pt x="168973" y="183341"/>
                </a:lnTo>
                <a:lnTo>
                  <a:pt x="173765" y="184933"/>
                </a:lnTo>
                <a:lnTo>
                  <a:pt x="178547" y="186789"/>
                </a:lnTo>
                <a:lnTo>
                  <a:pt x="187300" y="190967"/>
                </a:lnTo>
                <a:lnTo>
                  <a:pt x="197484" y="197782"/>
                </a:lnTo>
                <a:lnTo>
                  <a:pt x="205770" y="202467"/>
                </a:lnTo>
                <a:lnTo>
                  <a:pt x="214745" y="207196"/>
                </a:lnTo>
                <a:lnTo>
                  <a:pt x="223232" y="211149"/>
                </a:lnTo>
                <a:lnTo>
                  <a:pt x="229649" y="212906"/>
                </a:lnTo>
                <a:lnTo>
                  <a:pt x="235147" y="215804"/>
                </a:lnTo>
                <a:lnTo>
                  <a:pt x="237725" y="217688"/>
                </a:lnTo>
                <a:lnTo>
                  <a:pt x="244822" y="219781"/>
                </a:lnTo>
                <a:lnTo>
                  <a:pt x="248938" y="220339"/>
                </a:lnTo>
                <a:lnTo>
                  <a:pt x="255626" y="223076"/>
                </a:lnTo>
                <a:lnTo>
                  <a:pt x="261245" y="226145"/>
                </a:lnTo>
                <a:lnTo>
                  <a:pt x="266388" y="227508"/>
                </a:lnTo>
                <a:lnTo>
                  <a:pt x="273746" y="228276"/>
                </a:lnTo>
                <a:lnTo>
                  <a:pt x="275363" y="229178"/>
                </a:lnTo>
                <a:lnTo>
                  <a:pt x="276442" y="230572"/>
                </a:lnTo>
                <a:lnTo>
                  <a:pt x="278173" y="234722"/>
                </a:lnTo>
                <a:lnTo>
                  <a:pt x="279108" y="234269"/>
                </a:lnTo>
                <a:lnTo>
                  <a:pt x="285742" y="2286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2"/>
          <p:cNvSpPr/>
          <p:nvPr/>
        </p:nvSpPr>
        <p:spPr>
          <a:xfrm>
            <a:off x="6179343" y="1521618"/>
            <a:ext cx="207170" cy="214314"/>
          </a:xfrm>
          <a:custGeom>
            <a:avLst/>
            <a:gdLst/>
            <a:ahLst/>
            <a:cxnLst/>
            <a:rect l="0" t="0" r="0" b="0"/>
            <a:pathLst>
              <a:path w="207170" h="214314">
                <a:moveTo>
                  <a:pt x="0" y="0"/>
                </a:moveTo>
                <a:lnTo>
                  <a:pt x="0" y="47967"/>
                </a:lnTo>
                <a:lnTo>
                  <a:pt x="794" y="53409"/>
                </a:lnTo>
                <a:lnTo>
                  <a:pt x="2117" y="59419"/>
                </a:lnTo>
                <a:lnTo>
                  <a:pt x="3793" y="65806"/>
                </a:lnTo>
                <a:lnTo>
                  <a:pt x="4910" y="71652"/>
                </a:lnTo>
                <a:lnTo>
                  <a:pt x="5655" y="77137"/>
                </a:lnTo>
                <a:lnTo>
                  <a:pt x="6151" y="82381"/>
                </a:lnTo>
                <a:lnTo>
                  <a:pt x="6482" y="88258"/>
                </a:lnTo>
                <a:lnTo>
                  <a:pt x="6850" y="101139"/>
                </a:lnTo>
                <a:lnTo>
                  <a:pt x="7742" y="107113"/>
                </a:lnTo>
                <a:lnTo>
                  <a:pt x="9130" y="112684"/>
                </a:lnTo>
                <a:lnTo>
                  <a:pt x="10849" y="117985"/>
                </a:lnTo>
                <a:lnTo>
                  <a:pt x="11996" y="123107"/>
                </a:lnTo>
                <a:lnTo>
                  <a:pt x="12760" y="128109"/>
                </a:lnTo>
                <a:lnTo>
                  <a:pt x="13269" y="133031"/>
                </a:lnTo>
                <a:lnTo>
                  <a:pt x="14402" y="138694"/>
                </a:lnTo>
                <a:lnTo>
                  <a:pt x="15952" y="144850"/>
                </a:lnTo>
                <a:lnTo>
                  <a:pt x="17778" y="151336"/>
                </a:lnTo>
                <a:lnTo>
                  <a:pt x="18996" y="157247"/>
                </a:lnTo>
                <a:lnTo>
                  <a:pt x="19808" y="162775"/>
                </a:lnTo>
                <a:lnTo>
                  <a:pt x="20349" y="168048"/>
                </a:lnTo>
                <a:lnTo>
                  <a:pt x="21504" y="172357"/>
                </a:lnTo>
                <a:lnTo>
                  <a:pt x="23067" y="176024"/>
                </a:lnTo>
                <a:lnTo>
                  <a:pt x="24903" y="179262"/>
                </a:lnTo>
                <a:lnTo>
                  <a:pt x="26127" y="183008"/>
                </a:lnTo>
                <a:lnTo>
                  <a:pt x="26943" y="187093"/>
                </a:lnTo>
                <a:lnTo>
                  <a:pt x="27487" y="191404"/>
                </a:lnTo>
                <a:lnTo>
                  <a:pt x="28644" y="194278"/>
                </a:lnTo>
                <a:lnTo>
                  <a:pt x="30208" y="196194"/>
                </a:lnTo>
                <a:lnTo>
                  <a:pt x="32046" y="197471"/>
                </a:lnTo>
                <a:lnTo>
                  <a:pt x="33270" y="199116"/>
                </a:lnTo>
                <a:lnTo>
                  <a:pt x="34087" y="201007"/>
                </a:lnTo>
                <a:lnTo>
                  <a:pt x="35717" y="207160"/>
                </a:lnTo>
                <a:lnTo>
                  <a:pt x="31926" y="203374"/>
                </a:lnTo>
                <a:lnTo>
                  <a:pt x="30809" y="201464"/>
                </a:lnTo>
                <a:lnTo>
                  <a:pt x="28443" y="194984"/>
                </a:lnTo>
                <a:lnTo>
                  <a:pt x="25077" y="190376"/>
                </a:lnTo>
                <a:lnTo>
                  <a:pt x="23068" y="187243"/>
                </a:lnTo>
                <a:lnTo>
                  <a:pt x="20935" y="183566"/>
                </a:lnTo>
                <a:lnTo>
                  <a:pt x="18719" y="179527"/>
                </a:lnTo>
                <a:lnTo>
                  <a:pt x="17242" y="175247"/>
                </a:lnTo>
                <a:lnTo>
                  <a:pt x="16257" y="170807"/>
                </a:lnTo>
                <a:lnTo>
                  <a:pt x="15601" y="166259"/>
                </a:lnTo>
                <a:lnTo>
                  <a:pt x="14369" y="161639"/>
                </a:lnTo>
                <a:lnTo>
                  <a:pt x="12755" y="156972"/>
                </a:lnTo>
                <a:lnTo>
                  <a:pt x="10884" y="152273"/>
                </a:lnTo>
                <a:lnTo>
                  <a:pt x="9638" y="148347"/>
                </a:lnTo>
                <a:lnTo>
                  <a:pt x="8252" y="141867"/>
                </a:lnTo>
                <a:lnTo>
                  <a:pt x="7883" y="138235"/>
                </a:lnTo>
                <a:lnTo>
                  <a:pt x="7637" y="134225"/>
                </a:lnTo>
                <a:lnTo>
                  <a:pt x="7472" y="129965"/>
                </a:lnTo>
                <a:lnTo>
                  <a:pt x="8157" y="125537"/>
                </a:lnTo>
                <a:lnTo>
                  <a:pt x="9407" y="120998"/>
                </a:lnTo>
                <a:lnTo>
                  <a:pt x="11034" y="116384"/>
                </a:lnTo>
                <a:lnTo>
                  <a:pt x="12119" y="111721"/>
                </a:lnTo>
                <a:lnTo>
                  <a:pt x="12841" y="107024"/>
                </a:lnTo>
                <a:lnTo>
                  <a:pt x="13324" y="102306"/>
                </a:lnTo>
                <a:lnTo>
                  <a:pt x="15233" y="97573"/>
                </a:lnTo>
                <a:lnTo>
                  <a:pt x="18093" y="92830"/>
                </a:lnTo>
                <a:lnTo>
                  <a:pt x="21587" y="88080"/>
                </a:lnTo>
                <a:lnTo>
                  <a:pt x="24710" y="83327"/>
                </a:lnTo>
                <a:lnTo>
                  <a:pt x="27586" y="78570"/>
                </a:lnTo>
                <a:lnTo>
                  <a:pt x="30297" y="73811"/>
                </a:lnTo>
                <a:lnTo>
                  <a:pt x="32898" y="69845"/>
                </a:lnTo>
                <a:lnTo>
                  <a:pt x="37905" y="63322"/>
                </a:lnTo>
                <a:lnTo>
                  <a:pt x="41145" y="60471"/>
                </a:lnTo>
                <a:lnTo>
                  <a:pt x="44893" y="57776"/>
                </a:lnTo>
                <a:lnTo>
                  <a:pt x="48978" y="55186"/>
                </a:lnTo>
                <a:lnTo>
                  <a:pt x="53290" y="51872"/>
                </a:lnTo>
                <a:lnTo>
                  <a:pt x="57752" y="48075"/>
                </a:lnTo>
                <a:lnTo>
                  <a:pt x="62314" y="43956"/>
                </a:lnTo>
                <a:lnTo>
                  <a:pt x="66943" y="40417"/>
                </a:lnTo>
                <a:lnTo>
                  <a:pt x="71616" y="37263"/>
                </a:lnTo>
                <a:lnTo>
                  <a:pt x="76319" y="34367"/>
                </a:lnTo>
                <a:lnTo>
                  <a:pt x="81042" y="32437"/>
                </a:lnTo>
                <a:lnTo>
                  <a:pt x="85778" y="31150"/>
                </a:lnTo>
                <a:lnTo>
                  <a:pt x="90523" y="30291"/>
                </a:lnTo>
                <a:lnTo>
                  <a:pt x="95274" y="28926"/>
                </a:lnTo>
                <a:lnTo>
                  <a:pt x="100028" y="27221"/>
                </a:lnTo>
                <a:lnTo>
                  <a:pt x="104785" y="25291"/>
                </a:lnTo>
                <a:lnTo>
                  <a:pt x="109545" y="24005"/>
                </a:lnTo>
                <a:lnTo>
                  <a:pt x="114305" y="23147"/>
                </a:lnTo>
                <a:lnTo>
                  <a:pt x="119066" y="22575"/>
                </a:lnTo>
                <a:lnTo>
                  <a:pt x="123827" y="22194"/>
                </a:lnTo>
                <a:lnTo>
                  <a:pt x="128589" y="21940"/>
                </a:lnTo>
                <a:lnTo>
                  <a:pt x="133351" y="21770"/>
                </a:lnTo>
                <a:lnTo>
                  <a:pt x="137320" y="22451"/>
                </a:lnTo>
                <a:lnTo>
                  <a:pt x="140759" y="23699"/>
                </a:lnTo>
                <a:lnTo>
                  <a:pt x="151509" y="29247"/>
                </a:lnTo>
                <a:lnTo>
                  <a:pt x="155775" y="31404"/>
                </a:lnTo>
                <a:lnTo>
                  <a:pt x="159413" y="33636"/>
                </a:lnTo>
                <a:lnTo>
                  <a:pt x="165571" y="38233"/>
                </a:lnTo>
                <a:lnTo>
                  <a:pt x="170954" y="42922"/>
                </a:lnTo>
                <a:lnTo>
                  <a:pt x="173501" y="45283"/>
                </a:lnTo>
                <a:lnTo>
                  <a:pt x="175992" y="48445"/>
                </a:lnTo>
                <a:lnTo>
                  <a:pt x="178447" y="52141"/>
                </a:lnTo>
                <a:lnTo>
                  <a:pt x="180878" y="56192"/>
                </a:lnTo>
                <a:lnTo>
                  <a:pt x="183291" y="60480"/>
                </a:lnTo>
                <a:lnTo>
                  <a:pt x="188090" y="69478"/>
                </a:lnTo>
                <a:lnTo>
                  <a:pt x="195254" y="83469"/>
                </a:lnTo>
                <a:lnTo>
                  <a:pt x="196844" y="88190"/>
                </a:lnTo>
                <a:lnTo>
                  <a:pt x="197905" y="92925"/>
                </a:lnTo>
                <a:lnTo>
                  <a:pt x="198612" y="97669"/>
                </a:lnTo>
                <a:lnTo>
                  <a:pt x="199083" y="102419"/>
                </a:lnTo>
                <a:lnTo>
                  <a:pt x="199397" y="107173"/>
                </a:lnTo>
                <a:lnTo>
                  <a:pt x="199607" y="111930"/>
                </a:lnTo>
                <a:lnTo>
                  <a:pt x="199839" y="121449"/>
                </a:lnTo>
                <a:lnTo>
                  <a:pt x="200025" y="191875"/>
                </a:lnTo>
                <a:lnTo>
                  <a:pt x="200819" y="194591"/>
                </a:lnTo>
                <a:lnTo>
                  <a:pt x="202142" y="196403"/>
                </a:lnTo>
                <a:lnTo>
                  <a:pt x="203818" y="197610"/>
                </a:lnTo>
                <a:lnTo>
                  <a:pt x="204935" y="199209"/>
                </a:lnTo>
                <a:lnTo>
                  <a:pt x="206176" y="203102"/>
                </a:lnTo>
                <a:lnTo>
                  <a:pt x="206875" y="209756"/>
                </a:lnTo>
                <a:lnTo>
                  <a:pt x="207169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3"/>
          <p:cNvSpPr/>
          <p:nvPr/>
        </p:nvSpPr>
        <p:spPr>
          <a:xfrm>
            <a:off x="6450806" y="1528764"/>
            <a:ext cx="264320" cy="192869"/>
          </a:xfrm>
          <a:custGeom>
            <a:avLst/>
            <a:gdLst/>
            <a:ahLst/>
            <a:cxnLst/>
            <a:rect l="0" t="0" r="0" b="0"/>
            <a:pathLst>
              <a:path w="264320" h="192869">
                <a:moveTo>
                  <a:pt x="0" y="7142"/>
                </a:moveTo>
                <a:lnTo>
                  <a:pt x="0" y="0"/>
                </a:lnTo>
                <a:lnTo>
                  <a:pt x="0" y="9941"/>
                </a:lnTo>
                <a:lnTo>
                  <a:pt x="794" y="12183"/>
                </a:lnTo>
                <a:lnTo>
                  <a:pt x="3792" y="16791"/>
                </a:lnTo>
                <a:lnTo>
                  <a:pt x="4910" y="19924"/>
                </a:lnTo>
                <a:lnTo>
                  <a:pt x="5654" y="23601"/>
                </a:lnTo>
                <a:lnTo>
                  <a:pt x="6151" y="27640"/>
                </a:lnTo>
                <a:lnTo>
                  <a:pt x="7275" y="31920"/>
                </a:lnTo>
                <a:lnTo>
                  <a:pt x="8819" y="36360"/>
                </a:lnTo>
                <a:lnTo>
                  <a:pt x="10642" y="40908"/>
                </a:lnTo>
                <a:lnTo>
                  <a:pt x="11857" y="45528"/>
                </a:lnTo>
                <a:lnTo>
                  <a:pt x="12667" y="50195"/>
                </a:lnTo>
                <a:lnTo>
                  <a:pt x="13207" y="54894"/>
                </a:lnTo>
                <a:lnTo>
                  <a:pt x="13568" y="59614"/>
                </a:lnTo>
                <a:lnTo>
                  <a:pt x="13807" y="64348"/>
                </a:lnTo>
                <a:lnTo>
                  <a:pt x="13967" y="69092"/>
                </a:lnTo>
                <a:lnTo>
                  <a:pt x="14224" y="93021"/>
                </a:lnTo>
                <a:lnTo>
                  <a:pt x="14259" y="103783"/>
                </a:lnTo>
                <a:lnTo>
                  <a:pt x="13475" y="108876"/>
                </a:lnTo>
                <a:lnTo>
                  <a:pt x="12158" y="113858"/>
                </a:lnTo>
                <a:lnTo>
                  <a:pt x="10486" y="118767"/>
                </a:lnTo>
                <a:lnTo>
                  <a:pt x="10166" y="123627"/>
                </a:lnTo>
                <a:lnTo>
                  <a:pt x="10746" y="128455"/>
                </a:lnTo>
                <a:lnTo>
                  <a:pt x="11927" y="133261"/>
                </a:lnTo>
                <a:lnTo>
                  <a:pt x="12713" y="138053"/>
                </a:lnTo>
                <a:lnTo>
                  <a:pt x="13238" y="142834"/>
                </a:lnTo>
                <a:lnTo>
                  <a:pt x="13588" y="147610"/>
                </a:lnTo>
                <a:lnTo>
                  <a:pt x="13976" y="155032"/>
                </a:lnTo>
                <a:lnTo>
                  <a:pt x="14080" y="158123"/>
                </a:lnTo>
                <a:lnTo>
                  <a:pt x="14943" y="160977"/>
                </a:lnTo>
                <a:lnTo>
                  <a:pt x="18018" y="166265"/>
                </a:lnTo>
                <a:lnTo>
                  <a:pt x="19914" y="171261"/>
                </a:lnTo>
                <a:lnTo>
                  <a:pt x="20420" y="173705"/>
                </a:lnTo>
                <a:lnTo>
                  <a:pt x="22345" y="176128"/>
                </a:lnTo>
                <a:lnTo>
                  <a:pt x="28716" y="180936"/>
                </a:lnTo>
                <a:lnTo>
                  <a:pt x="34723" y="185719"/>
                </a:lnTo>
                <a:lnTo>
                  <a:pt x="37436" y="188106"/>
                </a:lnTo>
                <a:lnTo>
                  <a:pt x="40038" y="189697"/>
                </a:lnTo>
                <a:lnTo>
                  <a:pt x="45047" y="191465"/>
                </a:lnTo>
                <a:lnTo>
                  <a:pt x="52329" y="192460"/>
                </a:lnTo>
                <a:lnTo>
                  <a:pt x="59514" y="192755"/>
                </a:lnTo>
                <a:lnTo>
                  <a:pt x="71435" y="192863"/>
                </a:lnTo>
                <a:lnTo>
                  <a:pt x="73817" y="192868"/>
                </a:lnTo>
                <a:lnTo>
                  <a:pt x="80697" y="190758"/>
                </a:lnTo>
                <a:lnTo>
                  <a:pt x="84754" y="189084"/>
                </a:lnTo>
                <a:lnTo>
                  <a:pt x="88253" y="186380"/>
                </a:lnTo>
                <a:lnTo>
                  <a:pt x="91379" y="182990"/>
                </a:lnTo>
                <a:lnTo>
                  <a:pt x="94257" y="179143"/>
                </a:lnTo>
                <a:lnTo>
                  <a:pt x="96969" y="175784"/>
                </a:lnTo>
                <a:lnTo>
                  <a:pt x="102100" y="169935"/>
                </a:lnTo>
                <a:lnTo>
                  <a:pt x="104579" y="166471"/>
                </a:lnTo>
                <a:lnTo>
                  <a:pt x="107026" y="162574"/>
                </a:lnTo>
                <a:lnTo>
                  <a:pt x="109450" y="158388"/>
                </a:lnTo>
                <a:lnTo>
                  <a:pt x="114261" y="149504"/>
                </a:lnTo>
                <a:lnTo>
                  <a:pt x="123817" y="130865"/>
                </a:lnTo>
                <a:lnTo>
                  <a:pt x="126994" y="126137"/>
                </a:lnTo>
                <a:lnTo>
                  <a:pt x="130700" y="121397"/>
                </a:lnTo>
                <a:lnTo>
                  <a:pt x="134759" y="116649"/>
                </a:lnTo>
                <a:lnTo>
                  <a:pt x="138258" y="111897"/>
                </a:lnTo>
                <a:lnTo>
                  <a:pt x="141384" y="107141"/>
                </a:lnTo>
                <a:lnTo>
                  <a:pt x="144262" y="102383"/>
                </a:lnTo>
                <a:lnTo>
                  <a:pt x="146974" y="97623"/>
                </a:lnTo>
                <a:lnTo>
                  <a:pt x="152105" y="88102"/>
                </a:lnTo>
                <a:lnTo>
                  <a:pt x="153791" y="83340"/>
                </a:lnTo>
                <a:lnTo>
                  <a:pt x="154914" y="78578"/>
                </a:lnTo>
                <a:lnTo>
                  <a:pt x="155664" y="73816"/>
                </a:lnTo>
                <a:lnTo>
                  <a:pt x="156164" y="68260"/>
                </a:lnTo>
                <a:lnTo>
                  <a:pt x="156496" y="62175"/>
                </a:lnTo>
                <a:lnTo>
                  <a:pt x="156866" y="49857"/>
                </a:lnTo>
                <a:lnTo>
                  <a:pt x="157123" y="27897"/>
                </a:lnTo>
                <a:lnTo>
                  <a:pt x="157930" y="24154"/>
                </a:lnTo>
                <a:lnTo>
                  <a:pt x="159261" y="20071"/>
                </a:lnTo>
                <a:lnTo>
                  <a:pt x="163310" y="9696"/>
                </a:lnTo>
                <a:lnTo>
                  <a:pt x="164011" y="4106"/>
                </a:lnTo>
                <a:lnTo>
                  <a:pt x="164280" y="359"/>
                </a:lnTo>
                <a:lnTo>
                  <a:pt x="164306" y="76230"/>
                </a:lnTo>
                <a:lnTo>
                  <a:pt x="165100" y="80982"/>
                </a:lnTo>
                <a:lnTo>
                  <a:pt x="166423" y="85737"/>
                </a:lnTo>
                <a:lnTo>
                  <a:pt x="168099" y="90495"/>
                </a:lnTo>
                <a:lnTo>
                  <a:pt x="169216" y="96048"/>
                </a:lnTo>
                <a:lnTo>
                  <a:pt x="169960" y="102131"/>
                </a:lnTo>
                <a:lnTo>
                  <a:pt x="170457" y="108568"/>
                </a:lnTo>
                <a:lnTo>
                  <a:pt x="172375" y="114447"/>
                </a:lnTo>
                <a:lnTo>
                  <a:pt x="175242" y="119953"/>
                </a:lnTo>
                <a:lnTo>
                  <a:pt x="178741" y="125212"/>
                </a:lnTo>
                <a:lnTo>
                  <a:pt x="181866" y="129512"/>
                </a:lnTo>
                <a:lnTo>
                  <a:pt x="184744" y="133172"/>
                </a:lnTo>
                <a:lnTo>
                  <a:pt x="187457" y="136405"/>
                </a:lnTo>
                <a:lnTo>
                  <a:pt x="192586" y="142115"/>
                </a:lnTo>
                <a:lnTo>
                  <a:pt x="197513" y="147299"/>
                </a:lnTo>
                <a:lnTo>
                  <a:pt x="223836" y="173825"/>
                </a:lnTo>
                <a:lnTo>
                  <a:pt x="227011" y="175414"/>
                </a:lnTo>
                <a:lnTo>
                  <a:pt x="234773" y="177180"/>
                </a:lnTo>
                <a:lnTo>
                  <a:pt x="241397" y="177964"/>
                </a:lnTo>
                <a:lnTo>
                  <a:pt x="249590" y="178406"/>
                </a:lnTo>
                <a:lnTo>
                  <a:pt x="252118" y="178468"/>
                </a:lnTo>
                <a:lnTo>
                  <a:pt x="254597" y="177715"/>
                </a:lnTo>
                <a:lnTo>
                  <a:pt x="262164" y="172921"/>
                </a:lnTo>
                <a:lnTo>
                  <a:pt x="262881" y="172430"/>
                </a:lnTo>
                <a:lnTo>
                  <a:pt x="263360" y="171309"/>
                </a:lnTo>
                <a:lnTo>
                  <a:pt x="263680" y="169768"/>
                </a:lnTo>
                <a:lnTo>
                  <a:pt x="264319" y="16430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4"/>
          <p:cNvSpPr/>
          <p:nvPr/>
        </p:nvSpPr>
        <p:spPr>
          <a:xfrm>
            <a:off x="6750843" y="1536327"/>
            <a:ext cx="307183" cy="199204"/>
          </a:xfrm>
          <a:custGeom>
            <a:avLst/>
            <a:gdLst/>
            <a:ahLst/>
            <a:cxnLst/>
            <a:rect l="0" t="0" r="0" b="0"/>
            <a:pathLst>
              <a:path w="307183" h="199204">
                <a:moveTo>
                  <a:pt x="0" y="21010"/>
                </a:moveTo>
                <a:lnTo>
                  <a:pt x="0" y="6836"/>
                </a:lnTo>
                <a:lnTo>
                  <a:pt x="3793" y="6756"/>
                </a:lnTo>
                <a:lnTo>
                  <a:pt x="4910" y="7539"/>
                </a:lnTo>
                <a:lnTo>
                  <a:pt x="5654" y="8854"/>
                </a:lnTo>
                <a:lnTo>
                  <a:pt x="6482" y="12432"/>
                </a:lnTo>
                <a:lnTo>
                  <a:pt x="6850" y="16669"/>
                </a:lnTo>
                <a:lnTo>
                  <a:pt x="7742" y="19703"/>
                </a:lnTo>
                <a:lnTo>
                  <a:pt x="9130" y="23314"/>
                </a:lnTo>
                <a:lnTo>
                  <a:pt x="10849" y="27308"/>
                </a:lnTo>
                <a:lnTo>
                  <a:pt x="11996" y="31559"/>
                </a:lnTo>
                <a:lnTo>
                  <a:pt x="12759" y="35980"/>
                </a:lnTo>
                <a:lnTo>
                  <a:pt x="13269" y="40515"/>
                </a:lnTo>
                <a:lnTo>
                  <a:pt x="13609" y="45920"/>
                </a:lnTo>
                <a:lnTo>
                  <a:pt x="13986" y="58275"/>
                </a:lnTo>
                <a:lnTo>
                  <a:pt x="14271" y="106032"/>
                </a:lnTo>
                <a:lnTo>
                  <a:pt x="14288" y="182759"/>
                </a:lnTo>
                <a:lnTo>
                  <a:pt x="15082" y="184405"/>
                </a:lnTo>
                <a:lnTo>
                  <a:pt x="19198" y="190514"/>
                </a:lnTo>
                <a:lnTo>
                  <a:pt x="20439" y="195035"/>
                </a:lnTo>
                <a:lnTo>
                  <a:pt x="21563" y="196558"/>
                </a:lnTo>
                <a:lnTo>
                  <a:pt x="23107" y="197573"/>
                </a:lnTo>
                <a:lnTo>
                  <a:pt x="27495" y="199203"/>
                </a:lnTo>
                <a:lnTo>
                  <a:pt x="27855" y="198543"/>
                </a:lnTo>
                <a:lnTo>
                  <a:pt x="28362" y="193821"/>
                </a:lnTo>
                <a:lnTo>
                  <a:pt x="28481" y="189625"/>
                </a:lnTo>
                <a:lnTo>
                  <a:pt x="28574" y="149406"/>
                </a:lnTo>
                <a:lnTo>
                  <a:pt x="28575" y="110098"/>
                </a:lnTo>
                <a:lnTo>
                  <a:pt x="29369" y="104215"/>
                </a:lnTo>
                <a:lnTo>
                  <a:pt x="30692" y="97911"/>
                </a:lnTo>
                <a:lnTo>
                  <a:pt x="32368" y="91327"/>
                </a:lnTo>
                <a:lnTo>
                  <a:pt x="34279" y="85351"/>
                </a:lnTo>
                <a:lnTo>
                  <a:pt x="36346" y="79779"/>
                </a:lnTo>
                <a:lnTo>
                  <a:pt x="38518" y="74477"/>
                </a:lnTo>
                <a:lnTo>
                  <a:pt x="40761" y="68561"/>
                </a:lnTo>
                <a:lnTo>
                  <a:pt x="45368" y="55637"/>
                </a:lnTo>
                <a:lnTo>
                  <a:pt x="48502" y="50445"/>
                </a:lnTo>
                <a:lnTo>
                  <a:pt x="52178" y="46190"/>
                </a:lnTo>
                <a:lnTo>
                  <a:pt x="56217" y="42559"/>
                </a:lnTo>
                <a:lnTo>
                  <a:pt x="59703" y="38551"/>
                </a:lnTo>
                <a:lnTo>
                  <a:pt x="62821" y="34291"/>
                </a:lnTo>
                <a:lnTo>
                  <a:pt x="69736" y="23633"/>
                </a:lnTo>
                <a:lnTo>
                  <a:pt x="78518" y="17995"/>
                </a:lnTo>
                <a:lnTo>
                  <a:pt x="83590" y="15090"/>
                </a:lnTo>
                <a:lnTo>
                  <a:pt x="86893" y="14410"/>
                </a:lnTo>
                <a:lnTo>
                  <a:pt x="88885" y="14229"/>
                </a:lnTo>
                <a:lnTo>
                  <a:pt x="91007" y="14902"/>
                </a:lnTo>
                <a:lnTo>
                  <a:pt x="95480" y="17766"/>
                </a:lnTo>
                <a:lnTo>
                  <a:pt x="102462" y="23841"/>
                </a:lnTo>
                <a:lnTo>
                  <a:pt x="104821" y="26866"/>
                </a:lnTo>
                <a:lnTo>
                  <a:pt x="107187" y="30470"/>
                </a:lnTo>
                <a:lnTo>
                  <a:pt x="109558" y="34461"/>
                </a:lnTo>
                <a:lnTo>
                  <a:pt x="111138" y="38708"/>
                </a:lnTo>
                <a:lnTo>
                  <a:pt x="112193" y="43128"/>
                </a:lnTo>
                <a:lnTo>
                  <a:pt x="112896" y="47661"/>
                </a:lnTo>
                <a:lnTo>
                  <a:pt x="114158" y="52271"/>
                </a:lnTo>
                <a:lnTo>
                  <a:pt x="115792" y="56932"/>
                </a:lnTo>
                <a:lnTo>
                  <a:pt x="117676" y="61627"/>
                </a:lnTo>
                <a:lnTo>
                  <a:pt x="121886" y="73193"/>
                </a:lnTo>
                <a:lnTo>
                  <a:pt x="124120" y="79611"/>
                </a:lnTo>
                <a:lnTo>
                  <a:pt x="125610" y="85477"/>
                </a:lnTo>
                <a:lnTo>
                  <a:pt x="126602" y="90976"/>
                </a:lnTo>
                <a:lnTo>
                  <a:pt x="127264" y="96229"/>
                </a:lnTo>
                <a:lnTo>
                  <a:pt x="127706" y="102112"/>
                </a:lnTo>
                <a:lnTo>
                  <a:pt x="127999" y="108416"/>
                </a:lnTo>
                <a:lnTo>
                  <a:pt x="128196" y="114999"/>
                </a:lnTo>
                <a:lnTo>
                  <a:pt x="129120" y="120182"/>
                </a:lnTo>
                <a:lnTo>
                  <a:pt x="130530" y="124431"/>
                </a:lnTo>
                <a:lnTo>
                  <a:pt x="132264" y="128057"/>
                </a:lnTo>
                <a:lnTo>
                  <a:pt x="133420" y="132062"/>
                </a:lnTo>
                <a:lnTo>
                  <a:pt x="134191" y="136320"/>
                </a:lnTo>
                <a:lnTo>
                  <a:pt x="134704" y="140746"/>
                </a:lnTo>
                <a:lnTo>
                  <a:pt x="135046" y="145284"/>
                </a:lnTo>
                <a:lnTo>
                  <a:pt x="135275" y="149897"/>
                </a:lnTo>
                <a:lnTo>
                  <a:pt x="135597" y="161857"/>
                </a:lnTo>
                <a:lnTo>
                  <a:pt x="135724" y="180435"/>
                </a:lnTo>
                <a:lnTo>
                  <a:pt x="136521" y="182062"/>
                </a:lnTo>
                <a:lnTo>
                  <a:pt x="137845" y="183147"/>
                </a:lnTo>
                <a:lnTo>
                  <a:pt x="142581" y="185189"/>
                </a:lnTo>
                <a:lnTo>
                  <a:pt x="138996" y="185279"/>
                </a:lnTo>
                <a:lnTo>
                  <a:pt x="137907" y="184497"/>
                </a:lnTo>
                <a:lnTo>
                  <a:pt x="137183" y="183183"/>
                </a:lnTo>
                <a:lnTo>
                  <a:pt x="136699" y="181513"/>
                </a:lnTo>
                <a:lnTo>
                  <a:pt x="136162" y="175424"/>
                </a:lnTo>
                <a:lnTo>
                  <a:pt x="136018" y="171578"/>
                </a:lnTo>
                <a:lnTo>
                  <a:pt x="135129" y="168220"/>
                </a:lnTo>
                <a:lnTo>
                  <a:pt x="132025" y="162372"/>
                </a:lnTo>
                <a:lnTo>
                  <a:pt x="130878" y="158908"/>
                </a:lnTo>
                <a:lnTo>
                  <a:pt x="130115" y="155011"/>
                </a:lnTo>
                <a:lnTo>
                  <a:pt x="129606" y="150825"/>
                </a:lnTo>
                <a:lnTo>
                  <a:pt x="129267" y="146447"/>
                </a:lnTo>
                <a:lnTo>
                  <a:pt x="129040" y="141941"/>
                </a:lnTo>
                <a:lnTo>
                  <a:pt x="128889" y="137349"/>
                </a:lnTo>
                <a:lnTo>
                  <a:pt x="129583" y="132701"/>
                </a:lnTo>
                <a:lnTo>
                  <a:pt x="130839" y="128014"/>
                </a:lnTo>
                <a:lnTo>
                  <a:pt x="145388" y="84877"/>
                </a:lnTo>
                <a:lnTo>
                  <a:pt x="147725" y="78669"/>
                </a:lnTo>
                <a:lnTo>
                  <a:pt x="150078" y="72943"/>
                </a:lnTo>
                <a:lnTo>
                  <a:pt x="152440" y="67538"/>
                </a:lnTo>
                <a:lnTo>
                  <a:pt x="155602" y="62348"/>
                </a:lnTo>
                <a:lnTo>
                  <a:pt x="159297" y="57300"/>
                </a:lnTo>
                <a:lnTo>
                  <a:pt x="163348" y="52347"/>
                </a:lnTo>
                <a:lnTo>
                  <a:pt x="166843" y="47458"/>
                </a:lnTo>
                <a:lnTo>
                  <a:pt x="169966" y="42610"/>
                </a:lnTo>
                <a:lnTo>
                  <a:pt x="172842" y="37792"/>
                </a:lnTo>
                <a:lnTo>
                  <a:pt x="175553" y="33785"/>
                </a:lnTo>
                <a:lnTo>
                  <a:pt x="178154" y="30321"/>
                </a:lnTo>
                <a:lnTo>
                  <a:pt x="180682" y="27217"/>
                </a:lnTo>
                <a:lnTo>
                  <a:pt x="187724" y="21652"/>
                </a:lnTo>
                <a:lnTo>
                  <a:pt x="196146" y="16533"/>
                </a:lnTo>
                <a:lnTo>
                  <a:pt x="205180" y="11612"/>
                </a:lnTo>
                <a:lnTo>
                  <a:pt x="212371" y="6779"/>
                </a:lnTo>
                <a:lnTo>
                  <a:pt x="215399" y="4379"/>
                </a:lnTo>
                <a:lnTo>
                  <a:pt x="220881" y="1712"/>
                </a:lnTo>
                <a:lnTo>
                  <a:pt x="226757" y="527"/>
                </a:lnTo>
                <a:lnTo>
                  <a:pt x="234660" y="0"/>
                </a:lnTo>
                <a:lnTo>
                  <a:pt x="238197" y="653"/>
                </a:lnTo>
                <a:lnTo>
                  <a:pt x="244242" y="3496"/>
                </a:lnTo>
                <a:lnTo>
                  <a:pt x="252108" y="9559"/>
                </a:lnTo>
                <a:lnTo>
                  <a:pt x="257040" y="14069"/>
                </a:lnTo>
                <a:lnTo>
                  <a:pt x="259467" y="16382"/>
                </a:lnTo>
                <a:lnTo>
                  <a:pt x="261878" y="19512"/>
                </a:lnTo>
                <a:lnTo>
                  <a:pt x="264279" y="23187"/>
                </a:lnTo>
                <a:lnTo>
                  <a:pt x="266674" y="27224"/>
                </a:lnTo>
                <a:lnTo>
                  <a:pt x="269064" y="31502"/>
                </a:lnTo>
                <a:lnTo>
                  <a:pt x="273836" y="40490"/>
                </a:lnTo>
                <a:lnTo>
                  <a:pt x="275426" y="45903"/>
                </a:lnTo>
                <a:lnTo>
                  <a:pt x="276486" y="51893"/>
                </a:lnTo>
                <a:lnTo>
                  <a:pt x="277193" y="58267"/>
                </a:lnTo>
                <a:lnTo>
                  <a:pt x="277664" y="64104"/>
                </a:lnTo>
                <a:lnTo>
                  <a:pt x="277979" y="69583"/>
                </a:lnTo>
                <a:lnTo>
                  <a:pt x="278188" y="74824"/>
                </a:lnTo>
                <a:lnTo>
                  <a:pt x="278420" y="86996"/>
                </a:lnTo>
                <a:lnTo>
                  <a:pt x="278603" y="136186"/>
                </a:lnTo>
                <a:lnTo>
                  <a:pt x="279399" y="139862"/>
                </a:lnTo>
                <a:lnTo>
                  <a:pt x="280722" y="143901"/>
                </a:lnTo>
                <a:lnTo>
                  <a:pt x="282399" y="148181"/>
                </a:lnTo>
                <a:lnTo>
                  <a:pt x="283516" y="152622"/>
                </a:lnTo>
                <a:lnTo>
                  <a:pt x="284260" y="157170"/>
                </a:lnTo>
                <a:lnTo>
                  <a:pt x="284757" y="161790"/>
                </a:lnTo>
                <a:lnTo>
                  <a:pt x="285882" y="164869"/>
                </a:lnTo>
                <a:lnTo>
                  <a:pt x="287425" y="166923"/>
                </a:lnTo>
                <a:lnTo>
                  <a:pt x="289248" y="168291"/>
                </a:lnTo>
                <a:lnTo>
                  <a:pt x="290464" y="169997"/>
                </a:lnTo>
                <a:lnTo>
                  <a:pt x="292968" y="176191"/>
                </a:lnTo>
                <a:lnTo>
                  <a:pt x="297590" y="182260"/>
                </a:lnTo>
                <a:lnTo>
                  <a:pt x="299715" y="184914"/>
                </a:lnTo>
                <a:lnTo>
                  <a:pt x="303734" y="185197"/>
                </a:lnTo>
                <a:lnTo>
                  <a:pt x="304884" y="184443"/>
                </a:lnTo>
                <a:lnTo>
                  <a:pt x="305650" y="183147"/>
                </a:lnTo>
                <a:lnTo>
                  <a:pt x="307182" y="1781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5"/>
          <p:cNvSpPr/>
          <p:nvPr/>
        </p:nvSpPr>
        <p:spPr>
          <a:xfrm>
            <a:off x="7122318" y="1414756"/>
            <a:ext cx="162896" cy="313995"/>
          </a:xfrm>
          <a:custGeom>
            <a:avLst/>
            <a:gdLst/>
            <a:ahLst/>
            <a:cxnLst/>
            <a:rect l="0" t="0" r="0" b="0"/>
            <a:pathLst>
              <a:path w="162896" h="313995">
                <a:moveTo>
                  <a:pt x="0" y="6850"/>
                </a:moveTo>
                <a:lnTo>
                  <a:pt x="0" y="0"/>
                </a:lnTo>
                <a:lnTo>
                  <a:pt x="0" y="3586"/>
                </a:lnTo>
                <a:lnTo>
                  <a:pt x="794" y="5467"/>
                </a:lnTo>
                <a:lnTo>
                  <a:pt x="4910" y="11908"/>
                </a:lnTo>
                <a:lnTo>
                  <a:pt x="6151" y="16506"/>
                </a:lnTo>
                <a:lnTo>
                  <a:pt x="6703" y="23312"/>
                </a:lnTo>
                <a:lnTo>
                  <a:pt x="6948" y="31629"/>
                </a:lnTo>
                <a:lnTo>
                  <a:pt x="7118" y="54602"/>
                </a:lnTo>
                <a:lnTo>
                  <a:pt x="6333" y="60116"/>
                </a:lnTo>
                <a:lnTo>
                  <a:pt x="5015" y="66173"/>
                </a:lnTo>
                <a:lnTo>
                  <a:pt x="3344" y="72592"/>
                </a:lnTo>
                <a:lnTo>
                  <a:pt x="2230" y="79253"/>
                </a:lnTo>
                <a:lnTo>
                  <a:pt x="1487" y="86075"/>
                </a:lnTo>
                <a:lnTo>
                  <a:pt x="991" y="93004"/>
                </a:lnTo>
                <a:lnTo>
                  <a:pt x="661" y="100005"/>
                </a:lnTo>
                <a:lnTo>
                  <a:pt x="294" y="114133"/>
                </a:lnTo>
                <a:lnTo>
                  <a:pt x="87" y="135475"/>
                </a:lnTo>
                <a:lnTo>
                  <a:pt x="852" y="141812"/>
                </a:lnTo>
                <a:lnTo>
                  <a:pt x="2155" y="147625"/>
                </a:lnTo>
                <a:lnTo>
                  <a:pt x="3819" y="153087"/>
                </a:lnTo>
                <a:lnTo>
                  <a:pt x="4927" y="159110"/>
                </a:lnTo>
                <a:lnTo>
                  <a:pt x="5667" y="165507"/>
                </a:lnTo>
                <a:lnTo>
                  <a:pt x="6159" y="172152"/>
                </a:lnTo>
                <a:lnTo>
                  <a:pt x="7281" y="178964"/>
                </a:lnTo>
                <a:lnTo>
                  <a:pt x="8823" y="185886"/>
                </a:lnTo>
                <a:lnTo>
                  <a:pt x="10645" y="192882"/>
                </a:lnTo>
                <a:lnTo>
                  <a:pt x="11859" y="199134"/>
                </a:lnTo>
                <a:lnTo>
                  <a:pt x="12668" y="204889"/>
                </a:lnTo>
                <a:lnTo>
                  <a:pt x="13208" y="210314"/>
                </a:lnTo>
                <a:lnTo>
                  <a:pt x="14362" y="216311"/>
                </a:lnTo>
                <a:lnTo>
                  <a:pt x="15925" y="222691"/>
                </a:lnTo>
                <a:lnTo>
                  <a:pt x="17760" y="229325"/>
                </a:lnTo>
                <a:lnTo>
                  <a:pt x="18984" y="235335"/>
                </a:lnTo>
                <a:lnTo>
                  <a:pt x="19800" y="240930"/>
                </a:lnTo>
                <a:lnTo>
                  <a:pt x="20344" y="246247"/>
                </a:lnTo>
                <a:lnTo>
                  <a:pt x="20707" y="251379"/>
                </a:lnTo>
                <a:lnTo>
                  <a:pt x="20948" y="256388"/>
                </a:lnTo>
                <a:lnTo>
                  <a:pt x="21217" y="266187"/>
                </a:lnTo>
                <a:lnTo>
                  <a:pt x="21428" y="303092"/>
                </a:lnTo>
                <a:lnTo>
                  <a:pt x="21429" y="304357"/>
                </a:lnTo>
                <a:lnTo>
                  <a:pt x="22224" y="305994"/>
                </a:lnTo>
                <a:lnTo>
                  <a:pt x="27085" y="312208"/>
                </a:lnTo>
                <a:lnTo>
                  <a:pt x="28488" y="313924"/>
                </a:lnTo>
                <a:lnTo>
                  <a:pt x="28550" y="310207"/>
                </a:lnTo>
                <a:lnTo>
                  <a:pt x="27764" y="308307"/>
                </a:lnTo>
                <a:lnTo>
                  <a:pt x="22867" y="301840"/>
                </a:lnTo>
                <a:lnTo>
                  <a:pt x="18630" y="297236"/>
                </a:lnTo>
                <a:lnTo>
                  <a:pt x="17183" y="294897"/>
                </a:lnTo>
                <a:lnTo>
                  <a:pt x="15574" y="290181"/>
                </a:lnTo>
                <a:lnTo>
                  <a:pt x="14860" y="283323"/>
                </a:lnTo>
                <a:lnTo>
                  <a:pt x="14542" y="274983"/>
                </a:lnTo>
                <a:lnTo>
                  <a:pt x="14321" y="255786"/>
                </a:lnTo>
                <a:lnTo>
                  <a:pt x="16419" y="248192"/>
                </a:lnTo>
                <a:lnTo>
                  <a:pt x="19997" y="239525"/>
                </a:lnTo>
                <a:lnTo>
                  <a:pt x="24234" y="230382"/>
                </a:lnTo>
                <a:lnTo>
                  <a:pt x="31081" y="216309"/>
                </a:lnTo>
                <a:lnTo>
                  <a:pt x="34214" y="211577"/>
                </a:lnTo>
                <a:lnTo>
                  <a:pt x="37891" y="206835"/>
                </a:lnTo>
                <a:lnTo>
                  <a:pt x="41929" y="202086"/>
                </a:lnTo>
                <a:lnTo>
                  <a:pt x="46209" y="198126"/>
                </a:lnTo>
                <a:lnTo>
                  <a:pt x="50650" y="194692"/>
                </a:lnTo>
                <a:lnTo>
                  <a:pt x="55198" y="191609"/>
                </a:lnTo>
                <a:lnTo>
                  <a:pt x="59818" y="188760"/>
                </a:lnTo>
                <a:lnTo>
                  <a:pt x="64485" y="186067"/>
                </a:lnTo>
                <a:lnTo>
                  <a:pt x="69184" y="183478"/>
                </a:lnTo>
                <a:lnTo>
                  <a:pt x="73110" y="180958"/>
                </a:lnTo>
                <a:lnTo>
                  <a:pt x="76521" y="178485"/>
                </a:lnTo>
                <a:lnTo>
                  <a:pt x="79589" y="176042"/>
                </a:lnTo>
                <a:lnTo>
                  <a:pt x="83222" y="173619"/>
                </a:lnTo>
                <a:lnTo>
                  <a:pt x="87231" y="171211"/>
                </a:lnTo>
                <a:lnTo>
                  <a:pt x="91492" y="168811"/>
                </a:lnTo>
                <a:lnTo>
                  <a:pt x="95126" y="167212"/>
                </a:lnTo>
                <a:lnTo>
                  <a:pt x="98342" y="166145"/>
                </a:lnTo>
                <a:lnTo>
                  <a:pt x="101280" y="165434"/>
                </a:lnTo>
                <a:lnTo>
                  <a:pt x="104827" y="164960"/>
                </a:lnTo>
                <a:lnTo>
                  <a:pt x="108778" y="164644"/>
                </a:lnTo>
                <a:lnTo>
                  <a:pt x="113000" y="164434"/>
                </a:lnTo>
                <a:lnTo>
                  <a:pt x="116609" y="165087"/>
                </a:lnTo>
                <a:lnTo>
                  <a:pt x="119808" y="166316"/>
                </a:lnTo>
                <a:lnTo>
                  <a:pt x="122735" y="167929"/>
                </a:lnTo>
                <a:lnTo>
                  <a:pt x="125479" y="169799"/>
                </a:lnTo>
                <a:lnTo>
                  <a:pt x="128103" y="171839"/>
                </a:lnTo>
                <a:lnTo>
                  <a:pt x="133135" y="176222"/>
                </a:lnTo>
                <a:lnTo>
                  <a:pt x="138017" y="180816"/>
                </a:lnTo>
                <a:lnTo>
                  <a:pt x="152392" y="194980"/>
                </a:lnTo>
                <a:lnTo>
                  <a:pt x="157160" y="201853"/>
                </a:lnTo>
                <a:lnTo>
                  <a:pt x="159542" y="205908"/>
                </a:lnTo>
                <a:lnTo>
                  <a:pt x="162189" y="214647"/>
                </a:lnTo>
                <a:lnTo>
                  <a:pt x="162895" y="219200"/>
                </a:lnTo>
                <a:lnTo>
                  <a:pt x="162572" y="223029"/>
                </a:lnTo>
                <a:lnTo>
                  <a:pt x="161562" y="226376"/>
                </a:lnTo>
                <a:lnTo>
                  <a:pt x="160096" y="229401"/>
                </a:lnTo>
                <a:lnTo>
                  <a:pt x="158467" y="236994"/>
                </a:lnTo>
                <a:lnTo>
                  <a:pt x="158032" y="241242"/>
                </a:lnTo>
                <a:lnTo>
                  <a:pt x="156155" y="245661"/>
                </a:lnTo>
                <a:lnTo>
                  <a:pt x="153316" y="250195"/>
                </a:lnTo>
                <a:lnTo>
                  <a:pt x="149835" y="254805"/>
                </a:lnTo>
                <a:lnTo>
                  <a:pt x="146722" y="258672"/>
                </a:lnTo>
                <a:lnTo>
                  <a:pt x="143853" y="262044"/>
                </a:lnTo>
                <a:lnTo>
                  <a:pt x="141145" y="265085"/>
                </a:lnTo>
                <a:lnTo>
                  <a:pt x="133904" y="272698"/>
                </a:lnTo>
                <a:lnTo>
                  <a:pt x="120113" y="286728"/>
                </a:lnTo>
                <a:lnTo>
                  <a:pt x="115794" y="289479"/>
                </a:lnTo>
                <a:lnTo>
                  <a:pt x="110534" y="292107"/>
                </a:lnTo>
                <a:lnTo>
                  <a:pt x="104646" y="294653"/>
                </a:lnTo>
                <a:lnTo>
                  <a:pt x="99927" y="297143"/>
                </a:lnTo>
                <a:lnTo>
                  <a:pt x="95987" y="299598"/>
                </a:lnTo>
                <a:lnTo>
                  <a:pt x="92567" y="302027"/>
                </a:lnTo>
                <a:lnTo>
                  <a:pt x="88699" y="304441"/>
                </a:lnTo>
                <a:lnTo>
                  <a:pt x="84532" y="306844"/>
                </a:lnTo>
                <a:lnTo>
                  <a:pt x="80167" y="309240"/>
                </a:lnTo>
                <a:lnTo>
                  <a:pt x="76464" y="310837"/>
                </a:lnTo>
                <a:lnTo>
                  <a:pt x="73201" y="311902"/>
                </a:lnTo>
                <a:lnTo>
                  <a:pt x="70232" y="312611"/>
                </a:lnTo>
                <a:lnTo>
                  <a:pt x="67459" y="313085"/>
                </a:lnTo>
                <a:lnTo>
                  <a:pt x="64816" y="313400"/>
                </a:lnTo>
                <a:lnTo>
                  <a:pt x="62262" y="313610"/>
                </a:lnTo>
                <a:lnTo>
                  <a:pt x="58970" y="313751"/>
                </a:lnTo>
                <a:lnTo>
                  <a:pt x="47547" y="313948"/>
                </a:lnTo>
                <a:lnTo>
                  <a:pt x="41505" y="313994"/>
                </a:lnTo>
                <a:lnTo>
                  <a:pt x="38783" y="313213"/>
                </a:lnTo>
                <a:lnTo>
                  <a:pt x="36174" y="311898"/>
                </a:lnTo>
                <a:lnTo>
                  <a:pt x="30077" y="307877"/>
                </a:lnTo>
                <a:lnTo>
                  <a:pt x="27126" y="307327"/>
                </a:lnTo>
                <a:lnTo>
                  <a:pt x="25227" y="307180"/>
                </a:lnTo>
                <a:lnTo>
                  <a:pt x="23962" y="306289"/>
                </a:lnTo>
                <a:lnTo>
                  <a:pt x="23119" y="304901"/>
                </a:lnTo>
                <a:lnTo>
                  <a:pt x="21432" y="2997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6"/>
          <p:cNvSpPr/>
          <p:nvPr/>
        </p:nvSpPr>
        <p:spPr>
          <a:xfrm>
            <a:off x="7293768" y="1550317"/>
            <a:ext cx="228601" cy="192634"/>
          </a:xfrm>
          <a:custGeom>
            <a:avLst/>
            <a:gdLst/>
            <a:ahLst/>
            <a:cxnLst/>
            <a:rect l="0" t="0" r="0" b="0"/>
            <a:pathLst>
              <a:path w="228601" h="192634">
                <a:moveTo>
                  <a:pt x="0" y="114176"/>
                </a:moveTo>
                <a:lnTo>
                  <a:pt x="6850" y="114176"/>
                </a:lnTo>
                <a:lnTo>
                  <a:pt x="12759" y="119831"/>
                </a:lnTo>
                <a:lnTo>
                  <a:pt x="13269" y="120327"/>
                </a:lnTo>
                <a:lnTo>
                  <a:pt x="18068" y="120879"/>
                </a:lnTo>
                <a:lnTo>
                  <a:pt x="21570" y="121026"/>
                </a:lnTo>
                <a:lnTo>
                  <a:pt x="24699" y="120330"/>
                </a:lnTo>
                <a:lnTo>
                  <a:pt x="30292" y="117441"/>
                </a:lnTo>
                <a:lnTo>
                  <a:pt x="33689" y="116352"/>
                </a:lnTo>
                <a:lnTo>
                  <a:pt x="37541" y="115627"/>
                </a:lnTo>
                <a:lnTo>
                  <a:pt x="41696" y="115144"/>
                </a:lnTo>
                <a:lnTo>
                  <a:pt x="45260" y="114027"/>
                </a:lnTo>
                <a:lnTo>
                  <a:pt x="51337" y="110670"/>
                </a:lnTo>
                <a:lnTo>
                  <a:pt x="54862" y="108664"/>
                </a:lnTo>
                <a:lnTo>
                  <a:pt x="63012" y="104318"/>
                </a:lnTo>
                <a:lnTo>
                  <a:pt x="76526" y="97409"/>
                </a:lnTo>
                <a:lnTo>
                  <a:pt x="80387" y="95061"/>
                </a:lnTo>
                <a:lnTo>
                  <a:pt x="86792" y="90334"/>
                </a:lnTo>
                <a:lnTo>
                  <a:pt x="90406" y="87169"/>
                </a:lnTo>
                <a:lnTo>
                  <a:pt x="94401" y="83472"/>
                </a:lnTo>
                <a:lnTo>
                  <a:pt x="108429" y="69923"/>
                </a:lnTo>
                <a:lnTo>
                  <a:pt x="116353" y="62082"/>
                </a:lnTo>
                <a:lnTo>
                  <a:pt x="118844" y="58809"/>
                </a:lnTo>
                <a:lnTo>
                  <a:pt x="121298" y="55040"/>
                </a:lnTo>
                <a:lnTo>
                  <a:pt x="123728" y="50940"/>
                </a:lnTo>
                <a:lnTo>
                  <a:pt x="126141" y="47412"/>
                </a:lnTo>
                <a:lnTo>
                  <a:pt x="128545" y="44267"/>
                </a:lnTo>
                <a:lnTo>
                  <a:pt x="130940" y="41376"/>
                </a:lnTo>
                <a:lnTo>
                  <a:pt x="133602" y="36048"/>
                </a:lnTo>
                <a:lnTo>
                  <a:pt x="134785" y="31034"/>
                </a:lnTo>
                <a:lnTo>
                  <a:pt x="135311" y="26160"/>
                </a:lnTo>
                <a:lnTo>
                  <a:pt x="135545" y="21347"/>
                </a:lnTo>
                <a:lnTo>
                  <a:pt x="135607" y="18953"/>
                </a:lnTo>
                <a:lnTo>
                  <a:pt x="134855" y="16563"/>
                </a:lnTo>
                <a:lnTo>
                  <a:pt x="131902" y="11790"/>
                </a:lnTo>
                <a:lnTo>
                  <a:pt x="127944" y="7023"/>
                </a:lnTo>
                <a:lnTo>
                  <a:pt x="125778" y="4641"/>
                </a:lnTo>
                <a:lnTo>
                  <a:pt x="123539" y="3053"/>
                </a:lnTo>
                <a:lnTo>
                  <a:pt x="118936" y="1288"/>
                </a:lnTo>
                <a:lnTo>
                  <a:pt x="111881" y="295"/>
                </a:lnTo>
                <a:lnTo>
                  <a:pt x="105023" y="62"/>
                </a:lnTo>
                <a:lnTo>
                  <a:pt x="100972" y="0"/>
                </a:lnTo>
                <a:lnTo>
                  <a:pt x="97476" y="753"/>
                </a:lnTo>
                <a:lnTo>
                  <a:pt x="88766" y="4810"/>
                </a:lnTo>
                <a:lnTo>
                  <a:pt x="83637" y="6038"/>
                </a:lnTo>
                <a:lnTo>
                  <a:pt x="78712" y="8700"/>
                </a:lnTo>
                <a:lnTo>
                  <a:pt x="76287" y="10521"/>
                </a:lnTo>
                <a:lnTo>
                  <a:pt x="73877" y="13323"/>
                </a:lnTo>
                <a:lnTo>
                  <a:pt x="71477" y="16778"/>
                </a:lnTo>
                <a:lnTo>
                  <a:pt x="69082" y="20669"/>
                </a:lnTo>
                <a:lnTo>
                  <a:pt x="66692" y="24851"/>
                </a:lnTo>
                <a:lnTo>
                  <a:pt x="61921" y="33730"/>
                </a:lnTo>
                <a:lnTo>
                  <a:pt x="47627" y="61834"/>
                </a:lnTo>
                <a:lnTo>
                  <a:pt x="46039" y="66581"/>
                </a:lnTo>
                <a:lnTo>
                  <a:pt x="44980" y="71334"/>
                </a:lnTo>
                <a:lnTo>
                  <a:pt x="44274" y="76090"/>
                </a:lnTo>
                <a:lnTo>
                  <a:pt x="43804" y="81641"/>
                </a:lnTo>
                <a:lnTo>
                  <a:pt x="43490" y="87724"/>
                </a:lnTo>
                <a:lnTo>
                  <a:pt x="43142" y="100038"/>
                </a:lnTo>
                <a:lnTo>
                  <a:pt x="42899" y="125789"/>
                </a:lnTo>
                <a:lnTo>
                  <a:pt x="43681" y="130649"/>
                </a:lnTo>
                <a:lnTo>
                  <a:pt x="44996" y="135477"/>
                </a:lnTo>
                <a:lnTo>
                  <a:pt x="46666" y="140283"/>
                </a:lnTo>
                <a:lnTo>
                  <a:pt x="47780" y="145075"/>
                </a:lnTo>
                <a:lnTo>
                  <a:pt x="48522" y="149856"/>
                </a:lnTo>
                <a:lnTo>
                  <a:pt x="49017" y="154632"/>
                </a:lnTo>
                <a:lnTo>
                  <a:pt x="50141" y="158609"/>
                </a:lnTo>
                <a:lnTo>
                  <a:pt x="51683" y="162054"/>
                </a:lnTo>
                <a:lnTo>
                  <a:pt x="55515" y="167999"/>
                </a:lnTo>
                <a:lnTo>
                  <a:pt x="59863" y="173287"/>
                </a:lnTo>
                <a:lnTo>
                  <a:pt x="64441" y="178283"/>
                </a:lnTo>
                <a:lnTo>
                  <a:pt x="66773" y="180727"/>
                </a:lnTo>
                <a:lnTo>
                  <a:pt x="73598" y="185558"/>
                </a:lnTo>
                <a:lnTo>
                  <a:pt x="77640" y="187958"/>
                </a:lnTo>
                <a:lnTo>
                  <a:pt x="84249" y="190624"/>
                </a:lnTo>
                <a:lnTo>
                  <a:pt x="89832" y="191809"/>
                </a:lnTo>
                <a:lnTo>
                  <a:pt x="94960" y="192336"/>
                </a:lnTo>
                <a:lnTo>
                  <a:pt x="99884" y="192570"/>
                </a:lnTo>
                <a:lnTo>
                  <a:pt x="102308" y="192633"/>
                </a:lnTo>
                <a:lnTo>
                  <a:pt x="109235" y="190585"/>
                </a:lnTo>
                <a:lnTo>
                  <a:pt x="113304" y="188928"/>
                </a:lnTo>
                <a:lnTo>
                  <a:pt x="117605" y="187823"/>
                </a:lnTo>
                <a:lnTo>
                  <a:pt x="122059" y="187087"/>
                </a:lnTo>
                <a:lnTo>
                  <a:pt x="126617" y="186596"/>
                </a:lnTo>
                <a:lnTo>
                  <a:pt x="130449" y="184681"/>
                </a:lnTo>
                <a:lnTo>
                  <a:pt x="133798" y="181817"/>
                </a:lnTo>
                <a:lnTo>
                  <a:pt x="136823" y="178320"/>
                </a:lnTo>
                <a:lnTo>
                  <a:pt x="140428" y="175195"/>
                </a:lnTo>
                <a:lnTo>
                  <a:pt x="144419" y="172318"/>
                </a:lnTo>
                <a:lnTo>
                  <a:pt x="148666" y="169606"/>
                </a:lnTo>
                <a:lnTo>
                  <a:pt x="153086" y="167005"/>
                </a:lnTo>
                <a:lnTo>
                  <a:pt x="157621" y="164476"/>
                </a:lnTo>
                <a:lnTo>
                  <a:pt x="162230" y="161997"/>
                </a:lnTo>
                <a:lnTo>
                  <a:pt x="166891" y="158757"/>
                </a:lnTo>
                <a:lnTo>
                  <a:pt x="171587" y="155009"/>
                </a:lnTo>
                <a:lnTo>
                  <a:pt x="176303" y="150923"/>
                </a:lnTo>
                <a:lnTo>
                  <a:pt x="181829" y="147406"/>
                </a:lnTo>
                <a:lnTo>
                  <a:pt x="187894" y="144267"/>
                </a:lnTo>
                <a:lnTo>
                  <a:pt x="194319" y="141380"/>
                </a:lnTo>
                <a:lnTo>
                  <a:pt x="199397" y="137868"/>
                </a:lnTo>
                <a:lnTo>
                  <a:pt x="203575" y="133940"/>
                </a:lnTo>
                <a:lnTo>
                  <a:pt x="207154" y="129733"/>
                </a:lnTo>
                <a:lnTo>
                  <a:pt x="210334" y="126135"/>
                </a:lnTo>
                <a:lnTo>
                  <a:pt x="215985" y="120020"/>
                </a:lnTo>
                <a:lnTo>
                  <a:pt x="228600" y="10703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7"/>
          <p:cNvSpPr/>
          <p:nvPr/>
        </p:nvSpPr>
        <p:spPr>
          <a:xfrm>
            <a:off x="7522368" y="1543050"/>
            <a:ext cx="228601" cy="203855"/>
          </a:xfrm>
          <a:custGeom>
            <a:avLst/>
            <a:gdLst/>
            <a:ahLst/>
            <a:cxnLst/>
            <a:rect l="0" t="0" r="0" b="0"/>
            <a:pathLst>
              <a:path w="228601" h="203855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3" y="6150"/>
                </a:lnTo>
                <a:lnTo>
                  <a:pt x="4910" y="7275"/>
                </a:lnTo>
                <a:lnTo>
                  <a:pt x="5654" y="8819"/>
                </a:lnTo>
                <a:lnTo>
                  <a:pt x="7276" y="13444"/>
                </a:lnTo>
                <a:lnTo>
                  <a:pt x="8819" y="16900"/>
                </a:lnTo>
                <a:lnTo>
                  <a:pt x="10643" y="20792"/>
                </a:lnTo>
                <a:lnTo>
                  <a:pt x="11858" y="24973"/>
                </a:lnTo>
                <a:lnTo>
                  <a:pt x="12668" y="29349"/>
                </a:lnTo>
                <a:lnTo>
                  <a:pt x="13208" y="33853"/>
                </a:lnTo>
                <a:lnTo>
                  <a:pt x="14362" y="38444"/>
                </a:lnTo>
                <a:lnTo>
                  <a:pt x="15925" y="43091"/>
                </a:lnTo>
                <a:lnTo>
                  <a:pt x="17760" y="47777"/>
                </a:lnTo>
                <a:lnTo>
                  <a:pt x="18984" y="53283"/>
                </a:lnTo>
                <a:lnTo>
                  <a:pt x="19800" y="59334"/>
                </a:lnTo>
                <a:lnTo>
                  <a:pt x="20344" y="65750"/>
                </a:lnTo>
                <a:lnTo>
                  <a:pt x="21500" y="71614"/>
                </a:lnTo>
                <a:lnTo>
                  <a:pt x="23065" y="77111"/>
                </a:lnTo>
                <a:lnTo>
                  <a:pt x="31280" y="101133"/>
                </a:lnTo>
                <a:lnTo>
                  <a:pt x="32759" y="107109"/>
                </a:lnTo>
                <a:lnTo>
                  <a:pt x="33745" y="112681"/>
                </a:lnTo>
                <a:lnTo>
                  <a:pt x="34403" y="117983"/>
                </a:lnTo>
                <a:lnTo>
                  <a:pt x="34842" y="123899"/>
                </a:lnTo>
                <a:lnTo>
                  <a:pt x="35135" y="130224"/>
                </a:lnTo>
                <a:lnTo>
                  <a:pt x="35329" y="136822"/>
                </a:lnTo>
                <a:lnTo>
                  <a:pt x="36252" y="142808"/>
                </a:lnTo>
                <a:lnTo>
                  <a:pt x="37663" y="148387"/>
                </a:lnTo>
                <a:lnTo>
                  <a:pt x="39396" y="153693"/>
                </a:lnTo>
                <a:lnTo>
                  <a:pt x="40552" y="158818"/>
                </a:lnTo>
                <a:lnTo>
                  <a:pt x="41322" y="163822"/>
                </a:lnTo>
                <a:lnTo>
                  <a:pt x="41836" y="168746"/>
                </a:lnTo>
                <a:lnTo>
                  <a:pt x="42972" y="172822"/>
                </a:lnTo>
                <a:lnTo>
                  <a:pt x="44523" y="176333"/>
                </a:lnTo>
                <a:lnTo>
                  <a:pt x="47569" y="182351"/>
                </a:lnTo>
                <a:lnTo>
                  <a:pt x="48924" y="187672"/>
                </a:lnTo>
                <a:lnTo>
                  <a:pt x="49525" y="192682"/>
                </a:lnTo>
                <a:lnTo>
                  <a:pt x="49911" y="198574"/>
                </a:lnTo>
                <a:lnTo>
                  <a:pt x="49988" y="203854"/>
                </a:lnTo>
                <a:lnTo>
                  <a:pt x="50006" y="196428"/>
                </a:lnTo>
                <a:lnTo>
                  <a:pt x="49212" y="194452"/>
                </a:lnTo>
                <a:lnTo>
                  <a:pt x="44303" y="187085"/>
                </a:lnTo>
                <a:lnTo>
                  <a:pt x="42236" y="183460"/>
                </a:lnTo>
                <a:lnTo>
                  <a:pt x="37821" y="175200"/>
                </a:lnTo>
                <a:lnTo>
                  <a:pt x="26157" y="152266"/>
                </a:lnTo>
                <a:lnTo>
                  <a:pt x="24582" y="147548"/>
                </a:lnTo>
                <a:lnTo>
                  <a:pt x="23532" y="142815"/>
                </a:lnTo>
                <a:lnTo>
                  <a:pt x="22832" y="138073"/>
                </a:lnTo>
                <a:lnTo>
                  <a:pt x="22366" y="132529"/>
                </a:lnTo>
                <a:lnTo>
                  <a:pt x="22054" y="126453"/>
                </a:lnTo>
                <a:lnTo>
                  <a:pt x="21708" y="114145"/>
                </a:lnTo>
                <a:lnTo>
                  <a:pt x="21555" y="103383"/>
                </a:lnTo>
                <a:lnTo>
                  <a:pt x="22307" y="97497"/>
                </a:lnTo>
                <a:lnTo>
                  <a:pt x="23603" y="91191"/>
                </a:lnTo>
                <a:lnTo>
                  <a:pt x="25261" y="84607"/>
                </a:lnTo>
                <a:lnTo>
                  <a:pt x="27953" y="78629"/>
                </a:lnTo>
                <a:lnTo>
                  <a:pt x="31336" y="73057"/>
                </a:lnTo>
                <a:lnTo>
                  <a:pt x="35178" y="67754"/>
                </a:lnTo>
                <a:lnTo>
                  <a:pt x="39327" y="62632"/>
                </a:lnTo>
                <a:lnTo>
                  <a:pt x="43681" y="57629"/>
                </a:lnTo>
                <a:lnTo>
                  <a:pt x="48171" y="52707"/>
                </a:lnTo>
                <a:lnTo>
                  <a:pt x="53545" y="47838"/>
                </a:lnTo>
                <a:lnTo>
                  <a:pt x="59509" y="43004"/>
                </a:lnTo>
                <a:lnTo>
                  <a:pt x="65866" y="38194"/>
                </a:lnTo>
                <a:lnTo>
                  <a:pt x="72486" y="34194"/>
                </a:lnTo>
                <a:lnTo>
                  <a:pt x="79281" y="30733"/>
                </a:lnTo>
                <a:lnTo>
                  <a:pt x="86192" y="27633"/>
                </a:lnTo>
                <a:lnTo>
                  <a:pt x="93179" y="23978"/>
                </a:lnTo>
                <a:lnTo>
                  <a:pt x="100220" y="19954"/>
                </a:lnTo>
                <a:lnTo>
                  <a:pt x="107294" y="15684"/>
                </a:lnTo>
                <a:lnTo>
                  <a:pt x="115186" y="12837"/>
                </a:lnTo>
                <a:lnTo>
                  <a:pt x="123622" y="10939"/>
                </a:lnTo>
                <a:lnTo>
                  <a:pt x="132422" y="9674"/>
                </a:lnTo>
                <a:lnTo>
                  <a:pt x="140668" y="8830"/>
                </a:lnTo>
                <a:lnTo>
                  <a:pt x="148548" y="8268"/>
                </a:lnTo>
                <a:lnTo>
                  <a:pt x="156181" y="7893"/>
                </a:lnTo>
                <a:lnTo>
                  <a:pt x="171015" y="7476"/>
                </a:lnTo>
                <a:lnTo>
                  <a:pt x="178303" y="7365"/>
                </a:lnTo>
                <a:lnTo>
                  <a:pt x="184750" y="8085"/>
                </a:lnTo>
                <a:lnTo>
                  <a:pt x="190636" y="9359"/>
                </a:lnTo>
                <a:lnTo>
                  <a:pt x="196147" y="11001"/>
                </a:lnTo>
                <a:lnTo>
                  <a:pt x="201408" y="12097"/>
                </a:lnTo>
                <a:lnTo>
                  <a:pt x="206504" y="12827"/>
                </a:lnTo>
                <a:lnTo>
                  <a:pt x="211488" y="13314"/>
                </a:lnTo>
                <a:lnTo>
                  <a:pt x="215605" y="14432"/>
                </a:lnTo>
                <a:lnTo>
                  <a:pt x="219143" y="15971"/>
                </a:lnTo>
                <a:lnTo>
                  <a:pt x="228600" y="214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8"/>
          <p:cNvSpPr/>
          <p:nvPr/>
        </p:nvSpPr>
        <p:spPr>
          <a:xfrm>
            <a:off x="5100637" y="2621756"/>
            <a:ext cx="42837" cy="507207"/>
          </a:xfrm>
          <a:custGeom>
            <a:avLst/>
            <a:gdLst/>
            <a:ahLst/>
            <a:cxnLst/>
            <a:rect l="0" t="0" r="0" b="0"/>
            <a:pathLst>
              <a:path w="42837" h="507207">
                <a:moveTo>
                  <a:pt x="0" y="0"/>
                </a:moveTo>
                <a:lnTo>
                  <a:pt x="0" y="160925"/>
                </a:lnTo>
                <a:lnTo>
                  <a:pt x="794" y="166814"/>
                </a:lnTo>
                <a:lnTo>
                  <a:pt x="2117" y="173122"/>
                </a:lnTo>
                <a:lnTo>
                  <a:pt x="3792" y="179708"/>
                </a:lnTo>
                <a:lnTo>
                  <a:pt x="4910" y="186480"/>
                </a:lnTo>
                <a:lnTo>
                  <a:pt x="6151" y="200355"/>
                </a:lnTo>
                <a:lnTo>
                  <a:pt x="6703" y="214459"/>
                </a:lnTo>
                <a:lnTo>
                  <a:pt x="7741" y="228665"/>
                </a:lnTo>
                <a:lnTo>
                  <a:pt x="9130" y="235787"/>
                </a:lnTo>
                <a:lnTo>
                  <a:pt x="10849" y="242916"/>
                </a:lnTo>
                <a:lnTo>
                  <a:pt x="11995" y="250050"/>
                </a:lnTo>
                <a:lnTo>
                  <a:pt x="13269" y="264327"/>
                </a:lnTo>
                <a:lnTo>
                  <a:pt x="14402" y="270674"/>
                </a:lnTo>
                <a:lnTo>
                  <a:pt x="15951" y="276493"/>
                </a:lnTo>
                <a:lnTo>
                  <a:pt x="17778" y="281960"/>
                </a:lnTo>
                <a:lnTo>
                  <a:pt x="18996" y="287986"/>
                </a:lnTo>
                <a:lnTo>
                  <a:pt x="19807" y="294384"/>
                </a:lnTo>
                <a:lnTo>
                  <a:pt x="20349" y="301031"/>
                </a:lnTo>
                <a:lnTo>
                  <a:pt x="21504" y="308637"/>
                </a:lnTo>
                <a:lnTo>
                  <a:pt x="23067" y="316883"/>
                </a:lnTo>
                <a:lnTo>
                  <a:pt x="24903" y="325555"/>
                </a:lnTo>
                <a:lnTo>
                  <a:pt x="26921" y="332924"/>
                </a:lnTo>
                <a:lnTo>
                  <a:pt x="29060" y="339424"/>
                </a:lnTo>
                <a:lnTo>
                  <a:pt x="31279" y="345345"/>
                </a:lnTo>
                <a:lnTo>
                  <a:pt x="32759" y="351674"/>
                </a:lnTo>
                <a:lnTo>
                  <a:pt x="33746" y="358274"/>
                </a:lnTo>
                <a:lnTo>
                  <a:pt x="34842" y="371958"/>
                </a:lnTo>
                <a:lnTo>
                  <a:pt x="35329" y="385977"/>
                </a:lnTo>
                <a:lnTo>
                  <a:pt x="35603" y="407257"/>
                </a:lnTo>
                <a:lnTo>
                  <a:pt x="36436" y="413586"/>
                </a:lnTo>
                <a:lnTo>
                  <a:pt x="37784" y="419393"/>
                </a:lnTo>
                <a:lnTo>
                  <a:pt x="39477" y="424851"/>
                </a:lnTo>
                <a:lnTo>
                  <a:pt x="40606" y="430078"/>
                </a:lnTo>
                <a:lnTo>
                  <a:pt x="41859" y="440118"/>
                </a:lnTo>
                <a:lnTo>
                  <a:pt x="42566" y="454696"/>
                </a:lnTo>
                <a:lnTo>
                  <a:pt x="42804" y="473051"/>
                </a:lnTo>
                <a:lnTo>
                  <a:pt x="42836" y="479590"/>
                </a:lnTo>
                <a:lnTo>
                  <a:pt x="42052" y="482445"/>
                </a:lnTo>
                <a:lnTo>
                  <a:pt x="40734" y="485143"/>
                </a:lnTo>
                <a:lnTo>
                  <a:pt x="39063" y="487735"/>
                </a:lnTo>
                <a:lnTo>
                  <a:pt x="37948" y="490256"/>
                </a:lnTo>
                <a:lnTo>
                  <a:pt x="36709" y="495175"/>
                </a:lnTo>
                <a:lnTo>
                  <a:pt x="35719" y="5072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9"/>
          <p:cNvSpPr/>
          <p:nvPr/>
        </p:nvSpPr>
        <p:spPr>
          <a:xfrm>
            <a:off x="5222081" y="2757487"/>
            <a:ext cx="214313" cy="271464"/>
          </a:xfrm>
          <a:custGeom>
            <a:avLst/>
            <a:gdLst/>
            <a:ahLst/>
            <a:cxnLst/>
            <a:rect l="0" t="0" r="0" b="0"/>
            <a:pathLst>
              <a:path w="214313" h="271464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5703" y="19271"/>
                </a:lnTo>
                <a:lnTo>
                  <a:pt x="12185" y="26259"/>
                </a:lnTo>
                <a:lnTo>
                  <a:pt x="16793" y="30985"/>
                </a:lnTo>
                <a:lnTo>
                  <a:pt x="21486" y="37848"/>
                </a:lnTo>
                <a:lnTo>
                  <a:pt x="23849" y="41901"/>
                </a:lnTo>
                <a:lnTo>
                  <a:pt x="27012" y="45396"/>
                </a:lnTo>
                <a:lnTo>
                  <a:pt x="30708" y="48520"/>
                </a:lnTo>
                <a:lnTo>
                  <a:pt x="34759" y="51397"/>
                </a:lnTo>
                <a:lnTo>
                  <a:pt x="41377" y="58826"/>
                </a:lnTo>
                <a:lnTo>
                  <a:pt x="44254" y="63030"/>
                </a:lnTo>
                <a:lnTo>
                  <a:pt x="47759" y="67420"/>
                </a:lnTo>
                <a:lnTo>
                  <a:pt x="51683" y="71934"/>
                </a:lnTo>
                <a:lnTo>
                  <a:pt x="55887" y="76531"/>
                </a:lnTo>
                <a:lnTo>
                  <a:pt x="64790" y="85872"/>
                </a:lnTo>
                <a:lnTo>
                  <a:pt x="83442" y="104804"/>
                </a:lnTo>
                <a:lnTo>
                  <a:pt x="87378" y="109557"/>
                </a:lnTo>
                <a:lnTo>
                  <a:pt x="90796" y="114313"/>
                </a:lnTo>
                <a:lnTo>
                  <a:pt x="93868" y="119071"/>
                </a:lnTo>
                <a:lnTo>
                  <a:pt x="96710" y="123831"/>
                </a:lnTo>
                <a:lnTo>
                  <a:pt x="99398" y="128591"/>
                </a:lnTo>
                <a:lnTo>
                  <a:pt x="101984" y="133353"/>
                </a:lnTo>
                <a:lnTo>
                  <a:pt x="105296" y="138114"/>
                </a:lnTo>
                <a:lnTo>
                  <a:pt x="109091" y="142876"/>
                </a:lnTo>
                <a:lnTo>
                  <a:pt x="113208" y="147638"/>
                </a:lnTo>
                <a:lnTo>
                  <a:pt x="116747" y="152401"/>
                </a:lnTo>
                <a:lnTo>
                  <a:pt x="119900" y="157163"/>
                </a:lnTo>
                <a:lnTo>
                  <a:pt x="122796" y="161925"/>
                </a:lnTo>
                <a:lnTo>
                  <a:pt x="125520" y="166688"/>
                </a:lnTo>
                <a:lnTo>
                  <a:pt x="130663" y="176213"/>
                </a:lnTo>
                <a:lnTo>
                  <a:pt x="133940" y="180975"/>
                </a:lnTo>
                <a:lnTo>
                  <a:pt x="137712" y="185738"/>
                </a:lnTo>
                <a:lnTo>
                  <a:pt x="141814" y="190500"/>
                </a:lnTo>
                <a:lnTo>
                  <a:pt x="145343" y="195263"/>
                </a:lnTo>
                <a:lnTo>
                  <a:pt x="148489" y="200025"/>
                </a:lnTo>
                <a:lnTo>
                  <a:pt x="151380" y="204788"/>
                </a:lnTo>
                <a:lnTo>
                  <a:pt x="154895" y="208756"/>
                </a:lnTo>
                <a:lnTo>
                  <a:pt x="158826" y="212196"/>
                </a:lnTo>
                <a:lnTo>
                  <a:pt x="163034" y="215283"/>
                </a:lnTo>
                <a:lnTo>
                  <a:pt x="166633" y="218928"/>
                </a:lnTo>
                <a:lnTo>
                  <a:pt x="172748" y="227212"/>
                </a:lnTo>
                <a:lnTo>
                  <a:pt x="178113" y="234068"/>
                </a:lnTo>
                <a:lnTo>
                  <a:pt x="183142" y="239762"/>
                </a:lnTo>
                <a:lnTo>
                  <a:pt x="188023" y="244938"/>
                </a:lnTo>
                <a:lnTo>
                  <a:pt x="191230" y="247429"/>
                </a:lnTo>
                <a:lnTo>
                  <a:pt x="194956" y="249884"/>
                </a:lnTo>
                <a:lnTo>
                  <a:pt x="204756" y="255735"/>
                </a:lnTo>
                <a:lnTo>
                  <a:pt x="205560" y="257009"/>
                </a:lnTo>
                <a:lnTo>
                  <a:pt x="206454" y="260541"/>
                </a:lnTo>
                <a:lnTo>
                  <a:pt x="207486" y="261800"/>
                </a:lnTo>
                <a:lnTo>
                  <a:pt x="208968" y="262640"/>
                </a:lnTo>
                <a:lnTo>
                  <a:pt x="210749" y="263199"/>
                </a:lnTo>
                <a:lnTo>
                  <a:pt x="211937" y="264366"/>
                </a:lnTo>
                <a:lnTo>
                  <a:pt x="212729" y="265938"/>
                </a:lnTo>
                <a:lnTo>
                  <a:pt x="214312" y="2714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0"/>
          <p:cNvSpPr/>
          <p:nvPr/>
        </p:nvSpPr>
        <p:spPr>
          <a:xfrm>
            <a:off x="5243512" y="2750343"/>
            <a:ext cx="192882" cy="271464"/>
          </a:xfrm>
          <a:custGeom>
            <a:avLst/>
            <a:gdLst/>
            <a:ahLst/>
            <a:cxnLst/>
            <a:rect l="0" t="0" r="0" b="0"/>
            <a:pathLst>
              <a:path w="192882" h="271464">
                <a:moveTo>
                  <a:pt x="192881" y="0"/>
                </a:moveTo>
                <a:lnTo>
                  <a:pt x="186730" y="6151"/>
                </a:lnTo>
                <a:lnTo>
                  <a:pt x="186179" y="8819"/>
                </a:lnTo>
                <a:lnTo>
                  <a:pt x="186032" y="10642"/>
                </a:lnTo>
                <a:lnTo>
                  <a:pt x="185140" y="12651"/>
                </a:lnTo>
                <a:lnTo>
                  <a:pt x="182032" y="17000"/>
                </a:lnTo>
                <a:lnTo>
                  <a:pt x="179299" y="20065"/>
                </a:lnTo>
                <a:lnTo>
                  <a:pt x="172028" y="27703"/>
                </a:lnTo>
                <a:lnTo>
                  <a:pt x="162802" y="37136"/>
                </a:lnTo>
                <a:lnTo>
                  <a:pt x="157552" y="44551"/>
                </a:lnTo>
                <a:lnTo>
                  <a:pt x="155041" y="48751"/>
                </a:lnTo>
                <a:lnTo>
                  <a:pt x="151779" y="53138"/>
                </a:lnTo>
                <a:lnTo>
                  <a:pt x="148018" y="57651"/>
                </a:lnTo>
                <a:lnTo>
                  <a:pt x="143922" y="62246"/>
                </a:lnTo>
                <a:lnTo>
                  <a:pt x="140398" y="66898"/>
                </a:lnTo>
                <a:lnTo>
                  <a:pt x="137255" y="71586"/>
                </a:lnTo>
                <a:lnTo>
                  <a:pt x="134366" y="76299"/>
                </a:lnTo>
                <a:lnTo>
                  <a:pt x="130852" y="81029"/>
                </a:lnTo>
                <a:lnTo>
                  <a:pt x="126922" y="85769"/>
                </a:lnTo>
                <a:lnTo>
                  <a:pt x="122715" y="90517"/>
                </a:lnTo>
                <a:lnTo>
                  <a:pt x="119116" y="95270"/>
                </a:lnTo>
                <a:lnTo>
                  <a:pt x="115923" y="100026"/>
                </a:lnTo>
                <a:lnTo>
                  <a:pt x="113001" y="104784"/>
                </a:lnTo>
                <a:lnTo>
                  <a:pt x="110259" y="109544"/>
                </a:lnTo>
                <a:lnTo>
                  <a:pt x="105096" y="119065"/>
                </a:lnTo>
                <a:lnTo>
                  <a:pt x="101814" y="123827"/>
                </a:lnTo>
                <a:lnTo>
                  <a:pt x="98039" y="128589"/>
                </a:lnTo>
                <a:lnTo>
                  <a:pt x="93934" y="133351"/>
                </a:lnTo>
                <a:lnTo>
                  <a:pt x="90404" y="138113"/>
                </a:lnTo>
                <a:lnTo>
                  <a:pt x="87257" y="142876"/>
                </a:lnTo>
                <a:lnTo>
                  <a:pt x="84365" y="147638"/>
                </a:lnTo>
                <a:lnTo>
                  <a:pt x="81643" y="152401"/>
                </a:lnTo>
                <a:lnTo>
                  <a:pt x="76503" y="161925"/>
                </a:lnTo>
                <a:lnTo>
                  <a:pt x="69146" y="176213"/>
                </a:lnTo>
                <a:lnTo>
                  <a:pt x="65941" y="180975"/>
                </a:lnTo>
                <a:lnTo>
                  <a:pt x="62217" y="185738"/>
                </a:lnTo>
                <a:lnTo>
                  <a:pt x="58147" y="190500"/>
                </a:lnTo>
                <a:lnTo>
                  <a:pt x="54639" y="195263"/>
                </a:lnTo>
                <a:lnTo>
                  <a:pt x="51508" y="200025"/>
                </a:lnTo>
                <a:lnTo>
                  <a:pt x="48626" y="204788"/>
                </a:lnTo>
                <a:lnTo>
                  <a:pt x="43307" y="212196"/>
                </a:lnTo>
                <a:lnTo>
                  <a:pt x="38298" y="218134"/>
                </a:lnTo>
                <a:lnTo>
                  <a:pt x="33425" y="223420"/>
                </a:lnTo>
                <a:lnTo>
                  <a:pt x="28614" y="230531"/>
                </a:lnTo>
                <a:lnTo>
                  <a:pt x="23830" y="238190"/>
                </a:lnTo>
                <a:lnTo>
                  <a:pt x="19058" y="244239"/>
                </a:lnTo>
                <a:lnTo>
                  <a:pt x="16408" y="249574"/>
                </a:lnTo>
                <a:lnTo>
                  <a:pt x="15701" y="252108"/>
                </a:lnTo>
                <a:lnTo>
                  <a:pt x="14436" y="253797"/>
                </a:lnTo>
                <a:lnTo>
                  <a:pt x="12799" y="254923"/>
                </a:lnTo>
                <a:lnTo>
                  <a:pt x="10914" y="255674"/>
                </a:lnTo>
                <a:lnTo>
                  <a:pt x="9658" y="256968"/>
                </a:lnTo>
                <a:lnTo>
                  <a:pt x="8819" y="258625"/>
                </a:lnTo>
                <a:lnTo>
                  <a:pt x="8261" y="260523"/>
                </a:lnTo>
                <a:lnTo>
                  <a:pt x="7095" y="261788"/>
                </a:lnTo>
                <a:lnTo>
                  <a:pt x="5524" y="262632"/>
                </a:lnTo>
                <a:lnTo>
                  <a:pt x="3683" y="263194"/>
                </a:lnTo>
                <a:lnTo>
                  <a:pt x="2455" y="264363"/>
                </a:lnTo>
                <a:lnTo>
                  <a:pt x="1637" y="265936"/>
                </a:lnTo>
                <a:lnTo>
                  <a:pt x="0" y="2714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1"/>
          <p:cNvSpPr/>
          <p:nvPr/>
        </p:nvSpPr>
        <p:spPr>
          <a:xfrm>
            <a:off x="5529262" y="2857507"/>
            <a:ext cx="228601" cy="7137"/>
          </a:xfrm>
          <a:custGeom>
            <a:avLst/>
            <a:gdLst/>
            <a:ahLst/>
            <a:cxnLst/>
            <a:rect l="0" t="0" r="0" b="0"/>
            <a:pathLst>
              <a:path w="228601" h="7137">
                <a:moveTo>
                  <a:pt x="0" y="7136"/>
                </a:moveTo>
                <a:lnTo>
                  <a:pt x="69096" y="7136"/>
                </a:lnTo>
                <a:lnTo>
                  <a:pt x="73845" y="6343"/>
                </a:lnTo>
                <a:lnTo>
                  <a:pt x="78599" y="5020"/>
                </a:lnTo>
                <a:lnTo>
                  <a:pt x="83356" y="3344"/>
                </a:lnTo>
                <a:lnTo>
                  <a:pt x="88908" y="2227"/>
                </a:lnTo>
                <a:lnTo>
                  <a:pt x="94991" y="1482"/>
                </a:lnTo>
                <a:lnTo>
                  <a:pt x="101428" y="985"/>
                </a:lnTo>
                <a:lnTo>
                  <a:pt x="107306" y="655"/>
                </a:lnTo>
                <a:lnTo>
                  <a:pt x="118071" y="287"/>
                </a:lnTo>
                <a:lnTo>
                  <a:pt x="149909" y="18"/>
                </a:lnTo>
                <a:lnTo>
                  <a:pt x="162598" y="0"/>
                </a:lnTo>
                <a:lnTo>
                  <a:pt x="167136" y="791"/>
                </a:lnTo>
                <a:lnTo>
                  <a:pt x="171749" y="2113"/>
                </a:lnTo>
                <a:lnTo>
                  <a:pt x="176412" y="3787"/>
                </a:lnTo>
                <a:lnTo>
                  <a:pt x="180314" y="4904"/>
                </a:lnTo>
                <a:lnTo>
                  <a:pt x="183710" y="5648"/>
                </a:lnTo>
                <a:lnTo>
                  <a:pt x="186767" y="6144"/>
                </a:lnTo>
                <a:lnTo>
                  <a:pt x="190392" y="6475"/>
                </a:lnTo>
                <a:lnTo>
                  <a:pt x="194397" y="6695"/>
                </a:lnTo>
                <a:lnTo>
                  <a:pt x="202286" y="6940"/>
                </a:lnTo>
                <a:lnTo>
                  <a:pt x="213818" y="7098"/>
                </a:lnTo>
                <a:lnTo>
                  <a:pt x="228600" y="713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2"/>
          <p:cNvSpPr/>
          <p:nvPr/>
        </p:nvSpPr>
        <p:spPr>
          <a:xfrm>
            <a:off x="5622131" y="2743200"/>
            <a:ext cx="64295" cy="271463"/>
          </a:xfrm>
          <a:custGeom>
            <a:avLst/>
            <a:gdLst/>
            <a:ahLst/>
            <a:cxnLst/>
            <a:rect l="0" t="0" r="0" b="0"/>
            <a:pathLst>
              <a:path w="64295" h="271463">
                <a:moveTo>
                  <a:pt x="0" y="0"/>
                </a:moveTo>
                <a:lnTo>
                  <a:pt x="0" y="9943"/>
                </a:lnTo>
                <a:lnTo>
                  <a:pt x="794" y="12184"/>
                </a:lnTo>
                <a:lnTo>
                  <a:pt x="2117" y="14473"/>
                </a:lnTo>
                <a:lnTo>
                  <a:pt x="3792" y="16792"/>
                </a:lnTo>
                <a:lnTo>
                  <a:pt x="5654" y="21486"/>
                </a:lnTo>
                <a:lnTo>
                  <a:pt x="7275" y="27012"/>
                </a:lnTo>
                <a:lnTo>
                  <a:pt x="8819" y="30708"/>
                </a:lnTo>
                <a:lnTo>
                  <a:pt x="10642" y="34759"/>
                </a:lnTo>
                <a:lnTo>
                  <a:pt x="11857" y="38254"/>
                </a:lnTo>
                <a:lnTo>
                  <a:pt x="13207" y="44254"/>
                </a:lnTo>
                <a:lnTo>
                  <a:pt x="13807" y="51683"/>
                </a:lnTo>
                <a:lnTo>
                  <a:pt x="13967" y="55886"/>
                </a:lnTo>
                <a:lnTo>
                  <a:pt x="14867" y="60276"/>
                </a:lnTo>
                <a:lnTo>
                  <a:pt x="16262" y="64790"/>
                </a:lnTo>
                <a:lnTo>
                  <a:pt x="17985" y="69387"/>
                </a:lnTo>
                <a:lnTo>
                  <a:pt x="19928" y="74039"/>
                </a:lnTo>
                <a:lnTo>
                  <a:pt x="22016" y="78728"/>
                </a:lnTo>
                <a:lnTo>
                  <a:pt x="24202" y="83441"/>
                </a:lnTo>
                <a:lnTo>
                  <a:pt x="26454" y="88965"/>
                </a:lnTo>
                <a:lnTo>
                  <a:pt x="28748" y="95029"/>
                </a:lnTo>
                <a:lnTo>
                  <a:pt x="31072" y="101452"/>
                </a:lnTo>
                <a:lnTo>
                  <a:pt x="33415" y="107322"/>
                </a:lnTo>
                <a:lnTo>
                  <a:pt x="35770" y="112823"/>
                </a:lnTo>
                <a:lnTo>
                  <a:pt x="38134" y="118078"/>
                </a:lnTo>
                <a:lnTo>
                  <a:pt x="39710" y="123168"/>
                </a:lnTo>
                <a:lnTo>
                  <a:pt x="40761" y="128150"/>
                </a:lnTo>
                <a:lnTo>
                  <a:pt x="41461" y="133058"/>
                </a:lnTo>
                <a:lnTo>
                  <a:pt x="42722" y="138711"/>
                </a:lnTo>
                <a:lnTo>
                  <a:pt x="44356" y="144862"/>
                </a:lnTo>
                <a:lnTo>
                  <a:pt x="46240" y="151343"/>
                </a:lnTo>
                <a:lnTo>
                  <a:pt x="47495" y="157251"/>
                </a:lnTo>
                <a:lnTo>
                  <a:pt x="48332" y="162778"/>
                </a:lnTo>
                <a:lnTo>
                  <a:pt x="48890" y="168050"/>
                </a:lnTo>
                <a:lnTo>
                  <a:pt x="49262" y="173152"/>
                </a:lnTo>
                <a:lnTo>
                  <a:pt x="49510" y="178141"/>
                </a:lnTo>
                <a:lnTo>
                  <a:pt x="49675" y="183054"/>
                </a:lnTo>
                <a:lnTo>
                  <a:pt x="50579" y="187917"/>
                </a:lnTo>
                <a:lnTo>
                  <a:pt x="51976" y="192747"/>
                </a:lnTo>
                <a:lnTo>
                  <a:pt x="53700" y="197554"/>
                </a:lnTo>
                <a:lnTo>
                  <a:pt x="54850" y="202346"/>
                </a:lnTo>
                <a:lnTo>
                  <a:pt x="55617" y="207129"/>
                </a:lnTo>
                <a:lnTo>
                  <a:pt x="56128" y="211904"/>
                </a:lnTo>
                <a:lnTo>
                  <a:pt x="56469" y="216676"/>
                </a:lnTo>
                <a:lnTo>
                  <a:pt x="56696" y="221444"/>
                </a:lnTo>
                <a:lnTo>
                  <a:pt x="57016" y="233623"/>
                </a:lnTo>
                <a:lnTo>
                  <a:pt x="57123" y="248642"/>
                </a:lnTo>
                <a:lnTo>
                  <a:pt x="57926" y="252280"/>
                </a:lnTo>
                <a:lnTo>
                  <a:pt x="59255" y="255499"/>
                </a:lnTo>
                <a:lnTo>
                  <a:pt x="60934" y="258439"/>
                </a:lnTo>
                <a:lnTo>
                  <a:pt x="62801" y="263822"/>
                </a:lnTo>
                <a:lnTo>
                  <a:pt x="64294" y="2714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3"/>
          <p:cNvSpPr/>
          <p:nvPr/>
        </p:nvSpPr>
        <p:spPr>
          <a:xfrm>
            <a:off x="5900737" y="2678906"/>
            <a:ext cx="50007" cy="407195"/>
          </a:xfrm>
          <a:custGeom>
            <a:avLst/>
            <a:gdLst/>
            <a:ahLst/>
            <a:cxnLst/>
            <a:rect l="0" t="0" r="0" b="0"/>
            <a:pathLst>
              <a:path w="50007" h="407195">
                <a:moveTo>
                  <a:pt x="0" y="0"/>
                </a:moveTo>
                <a:lnTo>
                  <a:pt x="0" y="114695"/>
                </a:lnTo>
                <a:lnTo>
                  <a:pt x="794" y="121707"/>
                </a:lnTo>
                <a:lnTo>
                  <a:pt x="2117" y="128763"/>
                </a:lnTo>
                <a:lnTo>
                  <a:pt x="3792" y="135848"/>
                </a:lnTo>
                <a:lnTo>
                  <a:pt x="4910" y="142953"/>
                </a:lnTo>
                <a:lnTo>
                  <a:pt x="5654" y="150071"/>
                </a:lnTo>
                <a:lnTo>
                  <a:pt x="6151" y="157197"/>
                </a:lnTo>
                <a:lnTo>
                  <a:pt x="8069" y="164329"/>
                </a:lnTo>
                <a:lnTo>
                  <a:pt x="10936" y="171465"/>
                </a:lnTo>
                <a:lnTo>
                  <a:pt x="14434" y="178604"/>
                </a:lnTo>
                <a:lnTo>
                  <a:pt x="16767" y="185744"/>
                </a:lnTo>
                <a:lnTo>
                  <a:pt x="18321" y="192886"/>
                </a:lnTo>
                <a:lnTo>
                  <a:pt x="19358" y="200028"/>
                </a:lnTo>
                <a:lnTo>
                  <a:pt x="20843" y="207171"/>
                </a:lnTo>
                <a:lnTo>
                  <a:pt x="22627" y="214314"/>
                </a:lnTo>
                <a:lnTo>
                  <a:pt x="24609" y="221457"/>
                </a:lnTo>
                <a:lnTo>
                  <a:pt x="25931" y="229394"/>
                </a:lnTo>
                <a:lnTo>
                  <a:pt x="26813" y="237861"/>
                </a:lnTo>
                <a:lnTo>
                  <a:pt x="27400" y="246680"/>
                </a:lnTo>
                <a:lnTo>
                  <a:pt x="28585" y="254941"/>
                </a:lnTo>
                <a:lnTo>
                  <a:pt x="30169" y="262829"/>
                </a:lnTo>
                <a:lnTo>
                  <a:pt x="32019" y="270469"/>
                </a:lnTo>
                <a:lnTo>
                  <a:pt x="33253" y="277150"/>
                </a:lnTo>
                <a:lnTo>
                  <a:pt x="34623" y="288807"/>
                </a:lnTo>
                <a:lnTo>
                  <a:pt x="35782" y="294932"/>
                </a:lnTo>
                <a:lnTo>
                  <a:pt x="37348" y="301396"/>
                </a:lnTo>
                <a:lnTo>
                  <a:pt x="39186" y="308087"/>
                </a:lnTo>
                <a:lnTo>
                  <a:pt x="40412" y="314929"/>
                </a:lnTo>
                <a:lnTo>
                  <a:pt x="41229" y="321871"/>
                </a:lnTo>
                <a:lnTo>
                  <a:pt x="41773" y="328881"/>
                </a:lnTo>
                <a:lnTo>
                  <a:pt x="42378" y="340902"/>
                </a:lnTo>
                <a:lnTo>
                  <a:pt x="42647" y="351537"/>
                </a:lnTo>
                <a:lnTo>
                  <a:pt x="42854" y="384339"/>
                </a:lnTo>
                <a:lnTo>
                  <a:pt x="43651" y="387988"/>
                </a:lnTo>
                <a:lnTo>
                  <a:pt x="44976" y="391215"/>
                </a:lnTo>
                <a:lnTo>
                  <a:pt x="49013" y="398305"/>
                </a:lnTo>
                <a:lnTo>
                  <a:pt x="49564" y="401391"/>
                </a:lnTo>
                <a:lnTo>
                  <a:pt x="50006" y="4071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4"/>
          <p:cNvSpPr/>
          <p:nvPr/>
        </p:nvSpPr>
        <p:spPr>
          <a:xfrm>
            <a:off x="6143625" y="2521743"/>
            <a:ext cx="71438" cy="692945"/>
          </a:xfrm>
          <a:custGeom>
            <a:avLst/>
            <a:gdLst/>
            <a:ahLst/>
            <a:cxnLst/>
            <a:rect l="0" t="0" r="0" b="0"/>
            <a:pathLst>
              <a:path w="71438" h="692945">
                <a:moveTo>
                  <a:pt x="0" y="0"/>
                </a:moveTo>
                <a:lnTo>
                  <a:pt x="0" y="115426"/>
                </a:lnTo>
                <a:lnTo>
                  <a:pt x="2116" y="129088"/>
                </a:lnTo>
                <a:lnTo>
                  <a:pt x="3792" y="136065"/>
                </a:lnTo>
                <a:lnTo>
                  <a:pt x="5654" y="148051"/>
                </a:lnTo>
                <a:lnTo>
                  <a:pt x="6702" y="165840"/>
                </a:lnTo>
                <a:lnTo>
                  <a:pt x="6947" y="180069"/>
                </a:lnTo>
                <a:lnTo>
                  <a:pt x="7118" y="216761"/>
                </a:lnTo>
                <a:lnTo>
                  <a:pt x="9249" y="231805"/>
                </a:lnTo>
                <a:lnTo>
                  <a:pt x="10928" y="240262"/>
                </a:lnTo>
                <a:lnTo>
                  <a:pt x="12794" y="256008"/>
                </a:lnTo>
                <a:lnTo>
                  <a:pt x="14417" y="270944"/>
                </a:lnTo>
                <a:lnTo>
                  <a:pt x="15961" y="278261"/>
                </a:lnTo>
                <a:lnTo>
                  <a:pt x="17784" y="285520"/>
                </a:lnTo>
                <a:lnTo>
                  <a:pt x="19810" y="299935"/>
                </a:lnTo>
                <a:lnTo>
                  <a:pt x="20350" y="307113"/>
                </a:lnTo>
                <a:lnTo>
                  <a:pt x="22298" y="315073"/>
                </a:lnTo>
                <a:lnTo>
                  <a:pt x="25184" y="323555"/>
                </a:lnTo>
                <a:lnTo>
                  <a:pt x="28695" y="332385"/>
                </a:lnTo>
                <a:lnTo>
                  <a:pt x="31036" y="340653"/>
                </a:lnTo>
                <a:lnTo>
                  <a:pt x="32597" y="348546"/>
                </a:lnTo>
                <a:lnTo>
                  <a:pt x="34331" y="363665"/>
                </a:lnTo>
                <a:lnTo>
                  <a:pt x="35102" y="378323"/>
                </a:lnTo>
                <a:lnTo>
                  <a:pt x="35445" y="394892"/>
                </a:lnTo>
                <a:lnTo>
                  <a:pt x="36390" y="412839"/>
                </a:lnTo>
                <a:lnTo>
                  <a:pt x="37754" y="422070"/>
                </a:lnTo>
                <a:lnTo>
                  <a:pt x="39457" y="431399"/>
                </a:lnTo>
                <a:lnTo>
                  <a:pt x="41349" y="448114"/>
                </a:lnTo>
                <a:lnTo>
                  <a:pt x="42189" y="463481"/>
                </a:lnTo>
                <a:lnTo>
                  <a:pt x="42563" y="478248"/>
                </a:lnTo>
                <a:lnTo>
                  <a:pt x="43456" y="485519"/>
                </a:lnTo>
                <a:lnTo>
                  <a:pt x="44846" y="492748"/>
                </a:lnTo>
                <a:lnTo>
                  <a:pt x="46566" y="499949"/>
                </a:lnTo>
                <a:lnTo>
                  <a:pt x="48477" y="514300"/>
                </a:lnTo>
                <a:lnTo>
                  <a:pt x="49326" y="529409"/>
                </a:lnTo>
                <a:lnTo>
                  <a:pt x="49805" y="554178"/>
                </a:lnTo>
                <a:lnTo>
                  <a:pt x="50740" y="573071"/>
                </a:lnTo>
                <a:lnTo>
                  <a:pt x="52083" y="579691"/>
                </a:lnTo>
                <a:lnTo>
                  <a:pt x="53772" y="586486"/>
                </a:lnTo>
                <a:lnTo>
                  <a:pt x="55648" y="598269"/>
                </a:lnTo>
                <a:lnTo>
                  <a:pt x="57276" y="608797"/>
                </a:lnTo>
                <a:lnTo>
                  <a:pt x="58821" y="613828"/>
                </a:lnTo>
                <a:lnTo>
                  <a:pt x="60645" y="618768"/>
                </a:lnTo>
                <a:lnTo>
                  <a:pt x="62672" y="628492"/>
                </a:lnTo>
                <a:lnTo>
                  <a:pt x="63973" y="647669"/>
                </a:lnTo>
                <a:lnTo>
                  <a:pt x="64873" y="651648"/>
                </a:lnTo>
                <a:lnTo>
                  <a:pt x="66268" y="655095"/>
                </a:lnTo>
                <a:lnTo>
                  <a:pt x="67991" y="658186"/>
                </a:lnTo>
                <a:lnTo>
                  <a:pt x="69905" y="663738"/>
                </a:lnTo>
                <a:lnTo>
                  <a:pt x="71134" y="673769"/>
                </a:lnTo>
                <a:lnTo>
                  <a:pt x="71437" y="6929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5"/>
          <p:cNvSpPr/>
          <p:nvPr/>
        </p:nvSpPr>
        <p:spPr>
          <a:xfrm>
            <a:off x="6315380" y="2736056"/>
            <a:ext cx="292589" cy="192882"/>
          </a:xfrm>
          <a:custGeom>
            <a:avLst/>
            <a:gdLst/>
            <a:ahLst/>
            <a:cxnLst/>
            <a:rect l="0" t="0" r="0" b="0"/>
            <a:pathLst>
              <a:path w="292589" h="192882">
                <a:moveTo>
                  <a:pt x="192576" y="0"/>
                </a:moveTo>
                <a:lnTo>
                  <a:pt x="181934" y="0"/>
                </a:lnTo>
                <a:lnTo>
                  <a:pt x="180719" y="794"/>
                </a:lnTo>
                <a:lnTo>
                  <a:pt x="179908" y="2116"/>
                </a:lnTo>
                <a:lnTo>
                  <a:pt x="179369" y="3792"/>
                </a:lnTo>
                <a:lnTo>
                  <a:pt x="176652" y="7771"/>
                </a:lnTo>
                <a:lnTo>
                  <a:pt x="174816" y="9943"/>
                </a:lnTo>
                <a:lnTo>
                  <a:pt x="172798" y="11391"/>
                </a:lnTo>
                <a:lnTo>
                  <a:pt x="166167" y="14223"/>
                </a:lnTo>
                <a:lnTo>
                  <a:pt x="159174" y="19736"/>
                </a:lnTo>
                <a:lnTo>
                  <a:pt x="154447" y="24117"/>
                </a:lnTo>
                <a:lnTo>
                  <a:pt x="147584" y="28710"/>
                </a:lnTo>
                <a:lnTo>
                  <a:pt x="140036" y="33398"/>
                </a:lnTo>
                <a:lnTo>
                  <a:pt x="134035" y="38127"/>
                </a:lnTo>
                <a:lnTo>
                  <a:pt x="126605" y="42874"/>
                </a:lnTo>
                <a:lnTo>
                  <a:pt x="118012" y="47630"/>
                </a:lnTo>
                <a:lnTo>
                  <a:pt x="104249" y="54770"/>
                </a:lnTo>
                <a:lnTo>
                  <a:pt x="94847" y="59532"/>
                </a:lnTo>
                <a:lnTo>
                  <a:pt x="87493" y="62177"/>
                </a:lnTo>
                <a:lnTo>
                  <a:pt x="80785" y="64147"/>
                </a:lnTo>
                <a:lnTo>
                  <a:pt x="72512" y="67668"/>
                </a:lnTo>
                <a:lnTo>
                  <a:pt x="65660" y="71879"/>
                </a:lnTo>
                <a:lnTo>
                  <a:pt x="59175" y="76396"/>
                </a:lnTo>
                <a:lnTo>
                  <a:pt x="51001" y="81049"/>
                </a:lnTo>
                <a:lnTo>
                  <a:pt x="44193" y="83647"/>
                </a:lnTo>
                <a:lnTo>
                  <a:pt x="41267" y="84340"/>
                </a:lnTo>
                <a:lnTo>
                  <a:pt x="35898" y="87226"/>
                </a:lnTo>
                <a:lnTo>
                  <a:pt x="33355" y="89107"/>
                </a:lnTo>
                <a:lnTo>
                  <a:pt x="28413" y="91197"/>
                </a:lnTo>
                <a:lnTo>
                  <a:pt x="25984" y="91754"/>
                </a:lnTo>
                <a:lnTo>
                  <a:pt x="21168" y="94490"/>
                </a:lnTo>
                <a:lnTo>
                  <a:pt x="18773" y="96331"/>
                </a:lnTo>
                <a:lnTo>
                  <a:pt x="13995" y="98376"/>
                </a:lnTo>
                <a:lnTo>
                  <a:pt x="11609" y="98922"/>
                </a:lnTo>
                <a:lnTo>
                  <a:pt x="10019" y="100079"/>
                </a:lnTo>
                <a:lnTo>
                  <a:pt x="8959" y="101644"/>
                </a:lnTo>
                <a:lnTo>
                  <a:pt x="7780" y="105500"/>
                </a:lnTo>
                <a:lnTo>
                  <a:pt x="7257" y="109860"/>
                </a:lnTo>
                <a:lnTo>
                  <a:pt x="6324" y="111340"/>
                </a:lnTo>
                <a:lnTo>
                  <a:pt x="4908" y="112326"/>
                </a:lnTo>
                <a:lnTo>
                  <a:pt x="0" y="114184"/>
                </a:lnTo>
                <a:lnTo>
                  <a:pt x="5389" y="119939"/>
                </a:lnTo>
                <a:lnTo>
                  <a:pt x="6754" y="121356"/>
                </a:lnTo>
                <a:lnTo>
                  <a:pt x="6827" y="127086"/>
                </a:lnTo>
                <a:lnTo>
                  <a:pt x="6836" y="128291"/>
                </a:lnTo>
                <a:lnTo>
                  <a:pt x="12492" y="134203"/>
                </a:lnTo>
                <a:lnTo>
                  <a:pt x="12989" y="134712"/>
                </a:lnTo>
                <a:lnTo>
                  <a:pt x="14114" y="135052"/>
                </a:lnTo>
                <a:lnTo>
                  <a:pt x="17480" y="135429"/>
                </a:lnTo>
                <a:lnTo>
                  <a:pt x="18695" y="136324"/>
                </a:lnTo>
                <a:lnTo>
                  <a:pt x="19506" y="137714"/>
                </a:lnTo>
                <a:lnTo>
                  <a:pt x="20045" y="139434"/>
                </a:lnTo>
                <a:lnTo>
                  <a:pt x="21199" y="140581"/>
                </a:lnTo>
                <a:lnTo>
                  <a:pt x="22762" y="141345"/>
                </a:lnTo>
                <a:lnTo>
                  <a:pt x="26616" y="142195"/>
                </a:lnTo>
                <a:lnTo>
                  <a:pt x="30974" y="142573"/>
                </a:lnTo>
                <a:lnTo>
                  <a:pt x="32454" y="143467"/>
                </a:lnTo>
                <a:lnTo>
                  <a:pt x="33440" y="144857"/>
                </a:lnTo>
                <a:lnTo>
                  <a:pt x="34098" y="146578"/>
                </a:lnTo>
                <a:lnTo>
                  <a:pt x="35330" y="147725"/>
                </a:lnTo>
                <a:lnTo>
                  <a:pt x="36945" y="148489"/>
                </a:lnTo>
                <a:lnTo>
                  <a:pt x="41650" y="149339"/>
                </a:lnTo>
                <a:lnTo>
                  <a:pt x="49033" y="149717"/>
                </a:lnTo>
                <a:lnTo>
                  <a:pt x="52431" y="150611"/>
                </a:lnTo>
                <a:lnTo>
                  <a:pt x="58323" y="153721"/>
                </a:lnTo>
                <a:lnTo>
                  <a:pt x="65704" y="155633"/>
                </a:lnTo>
                <a:lnTo>
                  <a:pt x="74276" y="156483"/>
                </a:lnTo>
                <a:lnTo>
                  <a:pt x="83377" y="156860"/>
                </a:lnTo>
                <a:lnTo>
                  <a:pt x="88027" y="157755"/>
                </a:lnTo>
                <a:lnTo>
                  <a:pt x="92714" y="159145"/>
                </a:lnTo>
                <a:lnTo>
                  <a:pt x="97426" y="160865"/>
                </a:lnTo>
                <a:lnTo>
                  <a:pt x="102155" y="162012"/>
                </a:lnTo>
                <a:lnTo>
                  <a:pt x="106896" y="162777"/>
                </a:lnTo>
                <a:lnTo>
                  <a:pt x="111643" y="163287"/>
                </a:lnTo>
                <a:lnTo>
                  <a:pt x="116396" y="164420"/>
                </a:lnTo>
                <a:lnTo>
                  <a:pt x="121152" y="165970"/>
                </a:lnTo>
                <a:lnTo>
                  <a:pt x="125910" y="167796"/>
                </a:lnTo>
                <a:lnTo>
                  <a:pt x="130669" y="169014"/>
                </a:lnTo>
                <a:lnTo>
                  <a:pt x="135430" y="169826"/>
                </a:lnTo>
                <a:lnTo>
                  <a:pt x="140191" y="170367"/>
                </a:lnTo>
                <a:lnTo>
                  <a:pt x="145746" y="170728"/>
                </a:lnTo>
                <a:lnTo>
                  <a:pt x="151831" y="170969"/>
                </a:lnTo>
                <a:lnTo>
                  <a:pt x="158269" y="171129"/>
                </a:lnTo>
                <a:lnTo>
                  <a:pt x="164148" y="172030"/>
                </a:lnTo>
                <a:lnTo>
                  <a:pt x="169655" y="173424"/>
                </a:lnTo>
                <a:lnTo>
                  <a:pt x="174914" y="175147"/>
                </a:lnTo>
                <a:lnTo>
                  <a:pt x="180008" y="176296"/>
                </a:lnTo>
                <a:lnTo>
                  <a:pt x="184991" y="177062"/>
                </a:lnTo>
                <a:lnTo>
                  <a:pt x="189900" y="177572"/>
                </a:lnTo>
                <a:lnTo>
                  <a:pt x="194761" y="177913"/>
                </a:lnTo>
                <a:lnTo>
                  <a:pt x="199589" y="178140"/>
                </a:lnTo>
                <a:lnTo>
                  <a:pt x="204394" y="178291"/>
                </a:lnTo>
                <a:lnTo>
                  <a:pt x="209186" y="179186"/>
                </a:lnTo>
                <a:lnTo>
                  <a:pt x="213968" y="180576"/>
                </a:lnTo>
                <a:lnTo>
                  <a:pt x="218744" y="182296"/>
                </a:lnTo>
                <a:lnTo>
                  <a:pt x="223515" y="183443"/>
                </a:lnTo>
                <a:lnTo>
                  <a:pt x="228283" y="184208"/>
                </a:lnTo>
                <a:lnTo>
                  <a:pt x="233049" y="184718"/>
                </a:lnTo>
                <a:lnTo>
                  <a:pt x="237815" y="185057"/>
                </a:lnTo>
                <a:lnTo>
                  <a:pt x="242579" y="185284"/>
                </a:lnTo>
                <a:lnTo>
                  <a:pt x="247342" y="185435"/>
                </a:lnTo>
                <a:lnTo>
                  <a:pt x="251312" y="186330"/>
                </a:lnTo>
                <a:lnTo>
                  <a:pt x="260691" y="190587"/>
                </a:lnTo>
                <a:lnTo>
                  <a:pt x="268497" y="192201"/>
                </a:lnTo>
                <a:lnTo>
                  <a:pt x="276853" y="192791"/>
                </a:lnTo>
                <a:lnTo>
                  <a:pt x="285492" y="192876"/>
                </a:lnTo>
                <a:lnTo>
                  <a:pt x="292588" y="1928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6"/>
          <p:cNvSpPr/>
          <p:nvPr/>
        </p:nvSpPr>
        <p:spPr>
          <a:xfrm>
            <a:off x="6686550" y="2664621"/>
            <a:ext cx="285739" cy="242886"/>
          </a:xfrm>
          <a:custGeom>
            <a:avLst/>
            <a:gdLst/>
            <a:ahLst/>
            <a:cxnLst/>
            <a:rect l="0" t="0" r="0" b="0"/>
            <a:pathLst>
              <a:path w="285739" h="242886">
                <a:moveTo>
                  <a:pt x="0" y="57147"/>
                </a:moveTo>
                <a:lnTo>
                  <a:pt x="0" y="33006"/>
                </a:lnTo>
                <a:lnTo>
                  <a:pt x="793" y="30735"/>
                </a:lnTo>
                <a:lnTo>
                  <a:pt x="3792" y="26094"/>
                </a:lnTo>
                <a:lnTo>
                  <a:pt x="9942" y="19018"/>
                </a:lnTo>
                <a:lnTo>
                  <a:pt x="12185" y="17441"/>
                </a:lnTo>
                <a:lnTo>
                  <a:pt x="19132" y="14426"/>
                </a:lnTo>
                <a:lnTo>
                  <a:pt x="26218" y="8859"/>
                </a:lnTo>
                <a:lnTo>
                  <a:pt x="30967" y="4465"/>
                </a:lnTo>
                <a:lnTo>
                  <a:pt x="33344" y="2976"/>
                </a:lnTo>
                <a:lnTo>
                  <a:pt x="38103" y="1321"/>
                </a:lnTo>
                <a:lnTo>
                  <a:pt x="44980" y="586"/>
                </a:lnTo>
                <a:lnTo>
                  <a:pt x="53329" y="259"/>
                </a:lnTo>
                <a:lnTo>
                  <a:pt x="72531" y="32"/>
                </a:lnTo>
                <a:lnTo>
                  <a:pt x="94143" y="0"/>
                </a:lnTo>
                <a:lnTo>
                  <a:pt x="96894" y="793"/>
                </a:lnTo>
                <a:lnTo>
                  <a:pt x="102065" y="3791"/>
                </a:lnTo>
                <a:lnTo>
                  <a:pt x="109440" y="9941"/>
                </a:lnTo>
                <a:lnTo>
                  <a:pt x="111853" y="11389"/>
                </a:lnTo>
                <a:lnTo>
                  <a:pt x="119043" y="14220"/>
                </a:lnTo>
                <a:lnTo>
                  <a:pt x="123816" y="17696"/>
                </a:lnTo>
                <a:lnTo>
                  <a:pt x="128583" y="24003"/>
                </a:lnTo>
                <a:lnTo>
                  <a:pt x="132554" y="31304"/>
                </a:lnTo>
                <a:lnTo>
                  <a:pt x="134319" y="37195"/>
                </a:lnTo>
                <a:lnTo>
                  <a:pt x="135104" y="42459"/>
                </a:lnTo>
                <a:lnTo>
                  <a:pt x="135452" y="48238"/>
                </a:lnTo>
                <a:lnTo>
                  <a:pt x="135607" y="56098"/>
                </a:lnTo>
                <a:lnTo>
                  <a:pt x="135720" y="79666"/>
                </a:lnTo>
                <a:lnTo>
                  <a:pt x="134930" y="83272"/>
                </a:lnTo>
                <a:lnTo>
                  <a:pt x="133609" y="87264"/>
                </a:lnTo>
                <a:lnTo>
                  <a:pt x="131935" y="91513"/>
                </a:lnTo>
                <a:lnTo>
                  <a:pt x="130819" y="95932"/>
                </a:lnTo>
                <a:lnTo>
                  <a:pt x="130075" y="100467"/>
                </a:lnTo>
                <a:lnTo>
                  <a:pt x="129579" y="105077"/>
                </a:lnTo>
                <a:lnTo>
                  <a:pt x="128455" y="109738"/>
                </a:lnTo>
                <a:lnTo>
                  <a:pt x="126911" y="114433"/>
                </a:lnTo>
                <a:lnTo>
                  <a:pt x="125088" y="119150"/>
                </a:lnTo>
                <a:lnTo>
                  <a:pt x="123080" y="123883"/>
                </a:lnTo>
                <a:lnTo>
                  <a:pt x="118731" y="133374"/>
                </a:lnTo>
                <a:lnTo>
                  <a:pt x="111821" y="147643"/>
                </a:lnTo>
                <a:lnTo>
                  <a:pt x="108678" y="152402"/>
                </a:lnTo>
                <a:lnTo>
                  <a:pt x="104995" y="157163"/>
                </a:lnTo>
                <a:lnTo>
                  <a:pt x="100953" y="161925"/>
                </a:lnTo>
                <a:lnTo>
                  <a:pt x="94345" y="169332"/>
                </a:lnTo>
                <a:lnTo>
                  <a:pt x="91471" y="172418"/>
                </a:lnTo>
                <a:lnTo>
                  <a:pt x="89556" y="176063"/>
                </a:lnTo>
                <a:lnTo>
                  <a:pt x="88279" y="180081"/>
                </a:lnTo>
                <a:lnTo>
                  <a:pt x="87427" y="184347"/>
                </a:lnTo>
                <a:lnTo>
                  <a:pt x="85273" y="187984"/>
                </a:lnTo>
                <a:lnTo>
                  <a:pt x="78644" y="194143"/>
                </a:lnTo>
                <a:lnTo>
                  <a:pt x="76242" y="196896"/>
                </a:lnTo>
                <a:lnTo>
                  <a:pt x="74641" y="199526"/>
                </a:lnTo>
                <a:lnTo>
                  <a:pt x="72067" y="204564"/>
                </a:lnTo>
                <a:lnTo>
                  <a:pt x="66950" y="211863"/>
                </a:lnTo>
                <a:lnTo>
                  <a:pt x="65474" y="216662"/>
                </a:lnTo>
                <a:lnTo>
                  <a:pt x="64287" y="218259"/>
                </a:lnTo>
                <a:lnTo>
                  <a:pt x="62701" y="219324"/>
                </a:lnTo>
                <a:lnTo>
                  <a:pt x="60850" y="220034"/>
                </a:lnTo>
                <a:lnTo>
                  <a:pt x="59617" y="221301"/>
                </a:lnTo>
                <a:lnTo>
                  <a:pt x="58794" y="222939"/>
                </a:lnTo>
                <a:lnTo>
                  <a:pt x="57475" y="227480"/>
                </a:lnTo>
                <a:lnTo>
                  <a:pt x="57246" y="232059"/>
                </a:lnTo>
                <a:lnTo>
                  <a:pt x="58008" y="233286"/>
                </a:lnTo>
                <a:lnTo>
                  <a:pt x="59309" y="234104"/>
                </a:lnTo>
                <a:lnTo>
                  <a:pt x="63309" y="235418"/>
                </a:lnTo>
                <a:lnTo>
                  <a:pt x="63637" y="236319"/>
                </a:lnTo>
                <a:lnTo>
                  <a:pt x="64002" y="239438"/>
                </a:lnTo>
                <a:lnTo>
                  <a:pt x="64892" y="240587"/>
                </a:lnTo>
                <a:lnTo>
                  <a:pt x="66281" y="241353"/>
                </a:lnTo>
                <a:lnTo>
                  <a:pt x="69939" y="242204"/>
                </a:lnTo>
                <a:lnTo>
                  <a:pt x="78756" y="242750"/>
                </a:lnTo>
                <a:lnTo>
                  <a:pt x="87893" y="242845"/>
                </a:lnTo>
                <a:lnTo>
                  <a:pt x="179927" y="242885"/>
                </a:lnTo>
                <a:lnTo>
                  <a:pt x="185832" y="242091"/>
                </a:lnTo>
                <a:lnTo>
                  <a:pt x="191357" y="240768"/>
                </a:lnTo>
                <a:lnTo>
                  <a:pt x="196628" y="239093"/>
                </a:lnTo>
                <a:lnTo>
                  <a:pt x="201728" y="237975"/>
                </a:lnTo>
                <a:lnTo>
                  <a:pt x="206717" y="237230"/>
                </a:lnTo>
                <a:lnTo>
                  <a:pt x="211630" y="236734"/>
                </a:lnTo>
                <a:lnTo>
                  <a:pt x="216493" y="237197"/>
                </a:lnTo>
                <a:lnTo>
                  <a:pt x="221322" y="238299"/>
                </a:lnTo>
                <a:lnTo>
                  <a:pt x="226129" y="239828"/>
                </a:lnTo>
                <a:lnTo>
                  <a:pt x="230922" y="240847"/>
                </a:lnTo>
                <a:lnTo>
                  <a:pt x="235704" y="241526"/>
                </a:lnTo>
                <a:lnTo>
                  <a:pt x="240479" y="241979"/>
                </a:lnTo>
                <a:lnTo>
                  <a:pt x="245250" y="242281"/>
                </a:lnTo>
                <a:lnTo>
                  <a:pt x="254785" y="242616"/>
                </a:lnTo>
                <a:lnTo>
                  <a:pt x="268139" y="242832"/>
                </a:lnTo>
                <a:lnTo>
                  <a:pt x="285738" y="242885"/>
                </a:lnTo>
                <a:lnTo>
                  <a:pt x="278606" y="24288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7"/>
          <p:cNvSpPr/>
          <p:nvPr/>
        </p:nvSpPr>
        <p:spPr>
          <a:xfrm>
            <a:off x="3821906" y="3743325"/>
            <a:ext cx="378620" cy="35717"/>
          </a:xfrm>
          <a:custGeom>
            <a:avLst/>
            <a:gdLst/>
            <a:ahLst/>
            <a:cxnLst/>
            <a:rect l="0" t="0" r="0" b="0"/>
            <a:pathLst>
              <a:path w="378620" h="35717">
                <a:moveTo>
                  <a:pt x="0" y="28575"/>
                </a:moveTo>
                <a:lnTo>
                  <a:pt x="16792" y="28575"/>
                </a:lnTo>
                <a:lnTo>
                  <a:pt x="19132" y="29369"/>
                </a:lnTo>
                <a:lnTo>
                  <a:pt x="21486" y="30691"/>
                </a:lnTo>
                <a:lnTo>
                  <a:pt x="23849" y="32367"/>
                </a:lnTo>
                <a:lnTo>
                  <a:pt x="26218" y="33484"/>
                </a:lnTo>
                <a:lnTo>
                  <a:pt x="28591" y="34229"/>
                </a:lnTo>
                <a:lnTo>
                  <a:pt x="35723" y="35277"/>
                </a:lnTo>
                <a:lnTo>
                  <a:pt x="44980" y="35587"/>
                </a:lnTo>
                <a:lnTo>
                  <a:pt x="83674" y="35716"/>
                </a:lnTo>
                <a:lnTo>
                  <a:pt x="88327" y="34923"/>
                </a:lnTo>
                <a:lnTo>
                  <a:pt x="93016" y="33601"/>
                </a:lnTo>
                <a:lnTo>
                  <a:pt x="97729" y="31925"/>
                </a:lnTo>
                <a:lnTo>
                  <a:pt x="101665" y="30808"/>
                </a:lnTo>
                <a:lnTo>
                  <a:pt x="105083" y="30064"/>
                </a:lnTo>
                <a:lnTo>
                  <a:pt x="115802" y="29016"/>
                </a:lnTo>
                <a:lnTo>
                  <a:pt x="124493" y="28771"/>
                </a:lnTo>
                <a:lnTo>
                  <a:pt x="147726" y="28600"/>
                </a:lnTo>
                <a:lnTo>
                  <a:pt x="152459" y="27798"/>
                </a:lnTo>
                <a:lnTo>
                  <a:pt x="157201" y="26469"/>
                </a:lnTo>
                <a:lnTo>
                  <a:pt x="161951" y="24790"/>
                </a:lnTo>
                <a:lnTo>
                  <a:pt x="166705" y="23670"/>
                </a:lnTo>
                <a:lnTo>
                  <a:pt x="171461" y="22924"/>
                </a:lnTo>
                <a:lnTo>
                  <a:pt x="180980" y="22094"/>
                </a:lnTo>
                <a:lnTo>
                  <a:pt x="190502" y="21725"/>
                </a:lnTo>
                <a:lnTo>
                  <a:pt x="195264" y="20833"/>
                </a:lnTo>
                <a:lnTo>
                  <a:pt x="200026" y="19445"/>
                </a:lnTo>
                <a:lnTo>
                  <a:pt x="204788" y="17726"/>
                </a:lnTo>
                <a:lnTo>
                  <a:pt x="209551" y="16579"/>
                </a:lnTo>
                <a:lnTo>
                  <a:pt x="214313" y="15815"/>
                </a:lnTo>
                <a:lnTo>
                  <a:pt x="224631" y="14966"/>
                </a:lnTo>
                <a:lnTo>
                  <a:pt x="237155" y="14589"/>
                </a:lnTo>
                <a:lnTo>
                  <a:pt x="253801" y="14377"/>
                </a:lnTo>
                <a:lnTo>
                  <a:pt x="258100" y="13553"/>
                </a:lnTo>
                <a:lnTo>
                  <a:pt x="261761" y="12210"/>
                </a:lnTo>
                <a:lnTo>
                  <a:pt x="264994" y="10521"/>
                </a:lnTo>
                <a:lnTo>
                  <a:pt x="268738" y="9395"/>
                </a:lnTo>
                <a:lnTo>
                  <a:pt x="272821" y="8644"/>
                </a:lnTo>
                <a:lnTo>
                  <a:pt x="281591" y="7811"/>
                </a:lnTo>
                <a:lnTo>
                  <a:pt x="290780" y="7440"/>
                </a:lnTo>
                <a:lnTo>
                  <a:pt x="304879" y="7231"/>
                </a:lnTo>
                <a:lnTo>
                  <a:pt x="366709" y="7143"/>
                </a:lnTo>
                <a:lnTo>
                  <a:pt x="369092" y="6350"/>
                </a:lnTo>
                <a:lnTo>
                  <a:pt x="371474" y="5027"/>
                </a:lnTo>
                <a:lnTo>
                  <a:pt x="37861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8"/>
          <p:cNvSpPr/>
          <p:nvPr/>
        </p:nvSpPr>
        <p:spPr>
          <a:xfrm>
            <a:off x="4265150" y="3579028"/>
            <a:ext cx="313994" cy="361073"/>
          </a:xfrm>
          <a:custGeom>
            <a:avLst/>
            <a:gdLst/>
            <a:ahLst/>
            <a:cxnLst/>
            <a:rect l="0" t="0" r="0" b="0"/>
            <a:pathLst>
              <a:path w="313994" h="361073">
                <a:moveTo>
                  <a:pt x="28243" y="28565"/>
                </a:moveTo>
                <a:lnTo>
                  <a:pt x="35828" y="24773"/>
                </a:lnTo>
                <a:lnTo>
                  <a:pt x="38062" y="22862"/>
                </a:lnTo>
                <a:lnTo>
                  <a:pt x="39552" y="20794"/>
                </a:lnTo>
                <a:lnTo>
                  <a:pt x="40545" y="18622"/>
                </a:lnTo>
                <a:lnTo>
                  <a:pt x="42001" y="17174"/>
                </a:lnTo>
                <a:lnTo>
                  <a:pt x="43765" y="16209"/>
                </a:lnTo>
                <a:lnTo>
                  <a:pt x="52157" y="12733"/>
                </a:lnTo>
                <a:lnTo>
                  <a:pt x="59509" y="8829"/>
                </a:lnTo>
                <a:lnTo>
                  <a:pt x="65423" y="4448"/>
                </a:lnTo>
                <a:lnTo>
                  <a:pt x="68905" y="2962"/>
                </a:lnTo>
                <a:lnTo>
                  <a:pt x="77007" y="1311"/>
                </a:lnTo>
                <a:lnTo>
                  <a:pt x="85899" y="577"/>
                </a:lnTo>
                <a:lnTo>
                  <a:pt x="95143" y="251"/>
                </a:lnTo>
                <a:lnTo>
                  <a:pt x="114013" y="42"/>
                </a:lnTo>
                <a:lnTo>
                  <a:pt x="133027" y="0"/>
                </a:lnTo>
                <a:lnTo>
                  <a:pt x="142547" y="2111"/>
                </a:lnTo>
                <a:lnTo>
                  <a:pt x="151276" y="5696"/>
                </a:lnTo>
                <a:lnTo>
                  <a:pt x="161447" y="12176"/>
                </a:lnTo>
                <a:lnTo>
                  <a:pt x="169730" y="16783"/>
                </a:lnTo>
                <a:lnTo>
                  <a:pt x="179526" y="23840"/>
                </a:lnTo>
                <a:lnTo>
                  <a:pt x="187026" y="28582"/>
                </a:lnTo>
                <a:lnTo>
                  <a:pt x="194857" y="33335"/>
                </a:lnTo>
                <a:lnTo>
                  <a:pt x="200983" y="38094"/>
                </a:lnTo>
                <a:lnTo>
                  <a:pt x="206352" y="44971"/>
                </a:lnTo>
                <a:lnTo>
                  <a:pt x="211384" y="53319"/>
                </a:lnTo>
                <a:lnTo>
                  <a:pt x="216266" y="62321"/>
                </a:lnTo>
                <a:lnTo>
                  <a:pt x="228255" y="85771"/>
                </a:lnTo>
                <a:lnTo>
                  <a:pt x="232231" y="95265"/>
                </a:lnTo>
                <a:lnTo>
                  <a:pt x="233999" y="104776"/>
                </a:lnTo>
                <a:lnTo>
                  <a:pt x="234470" y="110328"/>
                </a:lnTo>
                <a:lnTo>
                  <a:pt x="234784" y="116412"/>
                </a:lnTo>
                <a:lnTo>
                  <a:pt x="235133" y="128727"/>
                </a:lnTo>
                <a:lnTo>
                  <a:pt x="235288" y="139492"/>
                </a:lnTo>
                <a:lnTo>
                  <a:pt x="234536" y="145379"/>
                </a:lnTo>
                <a:lnTo>
                  <a:pt x="233240" y="151685"/>
                </a:lnTo>
                <a:lnTo>
                  <a:pt x="231583" y="158270"/>
                </a:lnTo>
                <a:lnTo>
                  <a:pt x="229684" y="165041"/>
                </a:lnTo>
                <a:lnTo>
                  <a:pt x="225458" y="178915"/>
                </a:lnTo>
                <a:lnTo>
                  <a:pt x="224013" y="185155"/>
                </a:lnTo>
                <a:lnTo>
                  <a:pt x="222409" y="196321"/>
                </a:lnTo>
                <a:lnTo>
                  <a:pt x="221187" y="202315"/>
                </a:lnTo>
                <a:lnTo>
                  <a:pt x="219579" y="208692"/>
                </a:lnTo>
                <a:lnTo>
                  <a:pt x="217713" y="215325"/>
                </a:lnTo>
                <a:lnTo>
                  <a:pt x="214881" y="221334"/>
                </a:lnTo>
                <a:lnTo>
                  <a:pt x="207502" y="232245"/>
                </a:lnTo>
                <a:lnTo>
                  <a:pt x="203164" y="242386"/>
                </a:lnTo>
                <a:lnTo>
                  <a:pt x="202007" y="247312"/>
                </a:lnTo>
                <a:lnTo>
                  <a:pt x="199648" y="252978"/>
                </a:lnTo>
                <a:lnTo>
                  <a:pt x="196488" y="259136"/>
                </a:lnTo>
                <a:lnTo>
                  <a:pt x="192794" y="265623"/>
                </a:lnTo>
                <a:lnTo>
                  <a:pt x="186573" y="277064"/>
                </a:lnTo>
                <a:lnTo>
                  <a:pt x="180368" y="287440"/>
                </a:lnTo>
                <a:lnTo>
                  <a:pt x="172319" y="297343"/>
                </a:lnTo>
                <a:lnTo>
                  <a:pt x="163450" y="304920"/>
                </a:lnTo>
                <a:lnTo>
                  <a:pt x="158862" y="308052"/>
                </a:lnTo>
                <a:lnTo>
                  <a:pt x="151648" y="315765"/>
                </a:lnTo>
                <a:lnTo>
                  <a:pt x="148613" y="320044"/>
                </a:lnTo>
                <a:lnTo>
                  <a:pt x="141008" y="326916"/>
                </a:lnTo>
                <a:lnTo>
                  <a:pt x="132336" y="332615"/>
                </a:lnTo>
                <a:lnTo>
                  <a:pt x="123190" y="337794"/>
                </a:lnTo>
                <a:lnTo>
                  <a:pt x="115950" y="342742"/>
                </a:lnTo>
                <a:lnTo>
                  <a:pt x="112908" y="345173"/>
                </a:lnTo>
                <a:lnTo>
                  <a:pt x="109293" y="346793"/>
                </a:lnTo>
                <a:lnTo>
                  <a:pt x="101042" y="348594"/>
                </a:lnTo>
                <a:lnTo>
                  <a:pt x="92084" y="351511"/>
                </a:lnTo>
                <a:lnTo>
                  <a:pt x="82811" y="354659"/>
                </a:lnTo>
                <a:lnTo>
                  <a:pt x="73397" y="356058"/>
                </a:lnTo>
                <a:lnTo>
                  <a:pt x="66039" y="358797"/>
                </a:lnTo>
                <a:lnTo>
                  <a:pt x="62965" y="360638"/>
                </a:lnTo>
                <a:lnTo>
                  <a:pt x="60123" y="361072"/>
                </a:lnTo>
                <a:lnTo>
                  <a:pt x="57434" y="360568"/>
                </a:lnTo>
                <a:lnTo>
                  <a:pt x="54847" y="359438"/>
                </a:lnTo>
                <a:lnTo>
                  <a:pt x="47741" y="358182"/>
                </a:lnTo>
                <a:lnTo>
                  <a:pt x="40083" y="357624"/>
                </a:lnTo>
                <a:lnTo>
                  <a:pt x="34035" y="357376"/>
                </a:lnTo>
                <a:lnTo>
                  <a:pt x="31311" y="356516"/>
                </a:lnTo>
                <a:lnTo>
                  <a:pt x="23684" y="352308"/>
                </a:lnTo>
                <a:lnTo>
                  <a:pt x="18809" y="351045"/>
                </a:lnTo>
                <a:lnTo>
                  <a:pt x="11601" y="350334"/>
                </a:lnTo>
                <a:lnTo>
                  <a:pt x="10005" y="349440"/>
                </a:lnTo>
                <a:lnTo>
                  <a:pt x="8941" y="348050"/>
                </a:lnTo>
                <a:lnTo>
                  <a:pt x="8231" y="346330"/>
                </a:lnTo>
                <a:lnTo>
                  <a:pt x="2183" y="337867"/>
                </a:lnTo>
                <a:lnTo>
                  <a:pt x="786" y="333249"/>
                </a:lnTo>
                <a:lnTo>
                  <a:pt x="0" y="326187"/>
                </a:lnTo>
                <a:lnTo>
                  <a:pt x="683" y="323817"/>
                </a:lnTo>
                <a:lnTo>
                  <a:pt x="3559" y="319068"/>
                </a:lnTo>
                <a:lnTo>
                  <a:pt x="5366" y="312194"/>
                </a:lnTo>
                <a:lnTo>
                  <a:pt x="5848" y="308138"/>
                </a:lnTo>
                <a:lnTo>
                  <a:pt x="6963" y="304641"/>
                </a:lnTo>
                <a:lnTo>
                  <a:pt x="10319" y="298639"/>
                </a:lnTo>
                <a:lnTo>
                  <a:pt x="18941" y="288318"/>
                </a:lnTo>
                <a:lnTo>
                  <a:pt x="26722" y="280242"/>
                </a:lnTo>
                <a:lnTo>
                  <a:pt x="43928" y="262928"/>
                </a:lnTo>
                <a:lnTo>
                  <a:pt x="51353" y="257610"/>
                </a:lnTo>
                <a:lnTo>
                  <a:pt x="59946" y="252600"/>
                </a:lnTo>
                <a:lnTo>
                  <a:pt x="69056" y="247728"/>
                </a:lnTo>
                <a:lnTo>
                  <a:pt x="83111" y="240523"/>
                </a:lnTo>
                <a:lnTo>
                  <a:pt x="90464" y="237862"/>
                </a:lnTo>
                <a:lnTo>
                  <a:pt x="97172" y="235886"/>
                </a:lnTo>
                <a:lnTo>
                  <a:pt x="105445" y="232362"/>
                </a:lnTo>
                <a:lnTo>
                  <a:pt x="114414" y="230267"/>
                </a:lnTo>
                <a:lnTo>
                  <a:pt x="123691" y="229336"/>
                </a:lnTo>
                <a:lnTo>
                  <a:pt x="133107" y="228922"/>
                </a:lnTo>
                <a:lnTo>
                  <a:pt x="151124" y="228688"/>
                </a:lnTo>
                <a:lnTo>
                  <a:pt x="167752" y="228619"/>
                </a:lnTo>
                <a:lnTo>
                  <a:pt x="172843" y="229403"/>
                </a:lnTo>
                <a:lnTo>
                  <a:pt x="177824" y="230720"/>
                </a:lnTo>
                <a:lnTo>
                  <a:pt x="187592" y="233505"/>
                </a:lnTo>
                <a:lnTo>
                  <a:pt x="197225" y="234744"/>
                </a:lnTo>
                <a:lnTo>
                  <a:pt x="206799" y="237411"/>
                </a:lnTo>
                <a:lnTo>
                  <a:pt x="216345" y="241242"/>
                </a:lnTo>
                <a:lnTo>
                  <a:pt x="225880" y="245590"/>
                </a:lnTo>
                <a:lnTo>
                  <a:pt x="244935" y="254849"/>
                </a:lnTo>
                <a:lnTo>
                  <a:pt x="268749" y="266699"/>
                </a:lnTo>
                <a:lnTo>
                  <a:pt x="276158" y="271457"/>
                </a:lnTo>
                <a:lnTo>
                  <a:pt x="284791" y="278598"/>
                </a:lnTo>
                <a:lnTo>
                  <a:pt x="287382" y="280979"/>
                </a:lnTo>
                <a:lnTo>
                  <a:pt x="289902" y="282566"/>
                </a:lnTo>
                <a:lnTo>
                  <a:pt x="294820" y="284330"/>
                </a:lnTo>
                <a:lnTo>
                  <a:pt x="296448" y="285593"/>
                </a:lnTo>
                <a:lnTo>
                  <a:pt x="297534" y="287230"/>
                </a:lnTo>
                <a:lnTo>
                  <a:pt x="298258" y="289114"/>
                </a:lnTo>
                <a:lnTo>
                  <a:pt x="299534" y="289577"/>
                </a:lnTo>
                <a:lnTo>
                  <a:pt x="301179" y="289092"/>
                </a:lnTo>
                <a:lnTo>
                  <a:pt x="305729" y="286402"/>
                </a:lnTo>
                <a:lnTo>
                  <a:pt x="313951" y="285743"/>
                </a:lnTo>
                <a:lnTo>
                  <a:pt x="313993" y="28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9"/>
          <p:cNvSpPr/>
          <p:nvPr/>
        </p:nvSpPr>
        <p:spPr>
          <a:xfrm>
            <a:off x="4679156" y="3593306"/>
            <a:ext cx="285751" cy="250032"/>
          </a:xfrm>
          <a:custGeom>
            <a:avLst/>
            <a:gdLst/>
            <a:ahLst/>
            <a:cxnLst/>
            <a:rect l="0" t="0" r="0" b="0"/>
            <a:pathLst>
              <a:path w="285751" h="250032">
                <a:moveTo>
                  <a:pt x="271462" y="0"/>
                </a:moveTo>
                <a:lnTo>
                  <a:pt x="260820" y="0"/>
                </a:lnTo>
                <a:lnTo>
                  <a:pt x="259605" y="794"/>
                </a:lnTo>
                <a:lnTo>
                  <a:pt x="258795" y="2116"/>
                </a:lnTo>
                <a:lnTo>
                  <a:pt x="257495" y="6151"/>
                </a:lnTo>
                <a:lnTo>
                  <a:pt x="251052" y="13207"/>
                </a:lnTo>
                <a:lnTo>
                  <a:pt x="246542" y="17760"/>
                </a:lnTo>
                <a:lnTo>
                  <a:pt x="244530" y="18983"/>
                </a:lnTo>
                <a:lnTo>
                  <a:pt x="237906" y="21500"/>
                </a:lnTo>
                <a:lnTo>
                  <a:pt x="230916" y="26126"/>
                </a:lnTo>
                <a:lnTo>
                  <a:pt x="223818" y="28643"/>
                </a:lnTo>
                <a:lnTo>
                  <a:pt x="216688" y="33269"/>
                </a:lnTo>
                <a:lnTo>
                  <a:pt x="209548" y="35787"/>
                </a:lnTo>
                <a:lnTo>
                  <a:pt x="201612" y="41207"/>
                </a:lnTo>
                <a:lnTo>
                  <a:pt x="193851" y="45566"/>
                </a:lnTo>
                <a:lnTo>
                  <a:pt x="187227" y="48033"/>
                </a:lnTo>
                <a:lnTo>
                  <a:pt x="184349" y="48691"/>
                </a:lnTo>
                <a:lnTo>
                  <a:pt x="179035" y="51538"/>
                </a:lnTo>
                <a:lnTo>
                  <a:pt x="176507" y="53409"/>
                </a:lnTo>
                <a:lnTo>
                  <a:pt x="171581" y="55487"/>
                </a:lnTo>
                <a:lnTo>
                  <a:pt x="165952" y="57204"/>
                </a:lnTo>
                <a:lnTo>
                  <a:pt x="158159" y="60614"/>
                </a:lnTo>
                <a:lnTo>
                  <a:pt x="151520" y="62658"/>
                </a:lnTo>
                <a:lnTo>
                  <a:pt x="148638" y="63203"/>
                </a:lnTo>
                <a:lnTo>
                  <a:pt x="143320" y="65926"/>
                </a:lnTo>
                <a:lnTo>
                  <a:pt x="135863" y="71921"/>
                </a:lnTo>
                <a:lnTo>
                  <a:pt x="133437" y="74141"/>
                </a:lnTo>
                <a:lnTo>
                  <a:pt x="130233" y="75621"/>
                </a:lnTo>
                <a:lnTo>
                  <a:pt x="122440" y="77266"/>
                </a:lnTo>
                <a:lnTo>
                  <a:pt x="115801" y="80113"/>
                </a:lnTo>
                <a:lnTo>
                  <a:pt x="110204" y="83231"/>
                </a:lnTo>
                <a:lnTo>
                  <a:pt x="102591" y="85780"/>
                </a:lnTo>
                <a:lnTo>
                  <a:pt x="97719" y="89188"/>
                </a:lnTo>
                <a:lnTo>
                  <a:pt x="94515" y="90416"/>
                </a:lnTo>
                <a:lnTo>
                  <a:pt x="86721" y="91778"/>
                </a:lnTo>
                <a:lnTo>
                  <a:pt x="80082" y="94501"/>
                </a:lnTo>
                <a:lnTo>
                  <a:pt x="74486" y="97563"/>
                </a:lnTo>
                <a:lnTo>
                  <a:pt x="66872" y="100080"/>
                </a:lnTo>
                <a:lnTo>
                  <a:pt x="62000" y="103482"/>
                </a:lnTo>
                <a:lnTo>
                  <a:pt x="58796" y="104707"/>
                </a:lnTo>
                <a:lnTo>
                  <a:pt x="51002" y="106067"/>
                </a:lnTo>
                <a:lnTo>
                  <a:pt x="48289" y="107224"/>
                </a:lnTo>
                <a:lnTo>
                  <a:pt x="46480" y="108789"/>
                </a:lnTo>
                <a:lnTo>
                  <a:pt x="41817" y="114784"/>
                </a:lnTo>
                <a:lnTo>
                  <a:pt x="39785" y="117003"/>
                </a:lnTo>
                <a:lnTo>
                  <a:pt x="37635" y="118483"/>
                </a:lnTo>
                <a:lnTo>
                  <a:pt x="33131" y="120128"/>
                </a:lnTo>
                <a:lnTo>
                  <a:pt x="26132" y="121054"/>
                </a:lnTo>
                <a:lnTo>
                  <a:pt x="23772" y="121978"/>
                </a:lnTo>
                <a:lnTo>
                  <a:pt x="16656" y="126277"/>
                </a:lnTo>
                <a:lnTo>
                  <a:pt x="8553" y="128283"/>
                </a:lnTo>
                <a:lnTo>
                  <a:pt x="8" y="128587"/>
                </a:lnTo>
                <a:lnTo>
                  <a:pt x="0" y="135644"/>
                </a:lnTo>
                <a:lnTo>
                  <a:pt x="6151" y="141874"/>
                </a:lnTo>
                <a:lnTo>
                  <a:pt x="14434" y="146371"/>
                </a:lnTo>
                <a:lnTo>
                  <a:pt x="19358" y="148938"/>
                </a:lnTo>
                <a:lnTo>
                  <a:pt x="26725" y="154714"/>
                </a:lnTo>
                <a:lnTo>
                  <a:pt x="31192" y="156074"/>
                </a:lnTo>
                <a:lnTo>
                  <a:pt x="38170" y="156840"/>
                </a:lnTo>
                <a:lnTo>
                  <a:pt x="45010" y="159136"/>
                </a:lnTo>
                <a:lnTo>
                  <a:pt x="52548" y="162008"/>
                </a:lnTo>
                <a:lnTo>
                  <a:pt x="58544" y="163285"/>
                </a:lnTo>
                <a:lnTo>
                  <a:pt x="65972" y="165969"/>
                </a:lnTo>
                <a:lnTo>
                  <a:pt x="73771" y="169014"/>
                </a:lnTo>
                <a:lnTo>
                  <a:pt x="79883" y="170367"/>
                </a:lnTo>
                <a:lnTo>
                  <a:pt x="87361" y="173085"/>
                </a:lnTo>
                <a:lnTo>
                  <a:pt x="95977" y="176145"/>
                </a:lnTo>
                <a:lnTo>
                  <a:pt x="100497" y="176961"/>
                </a:lnTo>
                <a:lnTo>
                  <a:pt x="105098" y="177506"/>
                </a:lnTo>
                <a:lnTo>
                  <a:pt x="112327" y="180227"/>
                </a:lnTo>
                <a:lnTo>
                  <a:pt x="115366" y="182064"/>
                </a:lnTo>
                <a:lnTo>
                  <a:pt x="122976" y="184104"/>
                </a:lnTo>
                <a:lnTo>
                  <a:pt x="131649" y="185805"/>
                </a:lnTo>
                <a:lnTo>
                  <a:pt x="136185" y="187370"/>
                </a:lnTo>
                <a:lnTo>
                  <a:pt x="140796" y="189207"/>
                </a:lnTo>
                <a:lnTo>
                  <a:pt x="145458" y="191225"/>
                </a:lnTo>
                <a:lnTo>
                  <a:pt x="154871" y="195585"/>
                </a:lnTo>
                <a:lnTo>
                  <a:pt x="169095" y="202502"/>
                </a:lnTo>
                <a:lnTo>
                  <a:pt x="173849" y="204057"/>
                </a:lnTo>
                <a:lnTo>
                  <a:pt x="178605" y="205094"/>
                </a:lnTo>
                <a:lnTo>
                  <a:pt x="183364" y="205786"/>
                </a:lnTo>
                <a:lnTo>
                  <a:pt x="188124" y="207040"/>
                </a:lnTo>
                <a:lnTo>
                  <a:pt x="192884" y="208671"/>
                </a:lnTo>
                <a:lnTo>
                  <a:pt x="201614" y="211805"/>
                </a:lnTo>
                <a:lnTo>
                  <a:pt x="208139" y="213198"/>
                </a:lnTo>
                <a:lnTo>
                  <a:pt x="215802" y="215934"/>
                </a:lnTo>
                <a:lnTo>
                  <a:pt x="223706" y="219795"/>
                </a:lnTo>
                <a:lnTo>
                  <a:pt x="229864" y="224157"/>
                </a:lnTo>
                <a:lnTo>
                  <a:pt x="233412" y="225638"/>
                </a:lnTo>
                <a:lnTo>
                  <a:pt x="241586" y="227284"/>
                </a:lnTo>
                <a:lnTo>
                  <a:pt x="244401" y="228516"/>
                </a:lnTo>
                <a:lnTo>
                  <a:pt x="246278" y="230131"/>
                </a:lnTo>
                <a:lnTo>
                  <a:pt x="247529" y="232002"/>
                </a:lnTo>
                <a:lnTo>
                  <a:pt x="249950" y="233249"/>
                </a:lnTo>
                <a:lnTo>
                  <a:pt x="256874" y="234635"/>
                </a:lnTo>
                <a:lnTo>
                  <a:pt x="259356" y="235799"/>
                </a:lnTo>
                <a:lnTo>
                  <a:pt x="261010" y="237368"/>
                </a:lnTo>
                <a:lnTo>
                  <a:pt x="263642" y="241228"/>
                </a:lnTo>
                <a:lnTo>
                  <a:pt x="267457" y="245589"/>
                </a:lnTo>
                <a:lnTo>
                  <a:pt x="269586" y="247070"/>
                </a:lnTo>
                <a:lnTo>
                  <a:pt x="274068" y="248715"/>
                </a:lnTo>
                <a:lnTo>
                  <a:pt x="282619" y="249771"/>
                </a:lnTo>
                <a:lnTo>
                  <a:pt x="285750" y="2500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0"/>
          <p:cNvSpPr/>
          <p:nvPr/>
        </p:nvSpPr>
        <p:spPr>
          <a:xfrm>
            <a:off x="5207880" y="3571875"/>
            <a:ext cx="221371" cy="235744"/>
          </a:xfrm>
          <a:custGeom>
            <a:avLst/>
            <a:gdLst/>
            <a:ahLst/>
            <a:cxnLst/>
            <a:rect l="0" t="0" r="0" b="0"/>
            <a:pathLst>
              <a:path w="221371" h="235744">
                <a:moveTo>
                  <a:pt x="7057" y="0"/>
                </a:moveTo>
                <a:lnTo>
                  <a:pt x="207" y="0"/>
                </a:lnTo>
                <a:lnTo>
                  <a:pt x="0" y="3792"/>
                </a:lnTo>
                <a:lnTo>
                  <a:pt x="765" y="5703"/>
                </a:lnTo>
                <a:lnTo>
                  <a:pt x="4840" y="12184"/>
                </a:lnTo>
                <a:lnTo>
                  <a:pt x="7194" y="19132"/>
                </a:lnTo>
                <a:lnTo>
                  <a:pt x="12566" y="26218"/>
                </a:lnTo>
                <a:lnTo>
                  <a:pt x="16914" y="30967"/>
                </a:lnTo>
                <a:lnTo>
                  <a:pt x="18391" y="34138"/>
                </a:lnTo>
                <a:lnTo>
                  <a:pt x="19376" y="37840"/>
                </a:lnTo>
                <a:lnTo>
                  <a:pt x="20032" y="41895"/>
                </a:lnTo>
                <a:lnTo>
                  <a:pt x="22878" y="48518"/>
                </a:lnTo>
                <a:lnTo>
                  <a:pt x="24748" y="51395"/>
                </a:lnTo>
                <a:lnTo>
                  <a:pt x="31059" y="56709"/>
                </a:lnTo>
                <a:lnTo>
                  <a:pt x="34965" y="59237"/>
                </a:lnTo>
                <a:lnTo>
                  <a:pt x="39156" y="61716"/>
                </a:lnTo>
                <a:lnTo>
                  <a:pt x="43537" y="64163"/>
                </a:lnTo>
                <a:lnTo>
                  <a:pt x="48046" y="66587"/>
                </a:lnTo>
                <a:lnTo>
                  <a:pt x="51846" y="69791"/>
                </a:lnTo>
                <a:lnTo>
                  <a:pt x="55172" y="73515"/>
                </a:lnTo>
                <a:lnTo>
                  <a:pt x="58184" y="77585"/>
                </a:lnTo>
                <a:lnTo>
                  <a:pt x="61779" y="81092"/>
                </a:lnTo>
                <a:lnTo>
                  <a:pt x="65763" y="84224"/>
                </a:lnTo>
                <a:lnTo>
                  <a:pt x="70007" y="87105"/>
                </a:lnTo>
                <a:lnTo>
                  <a:pt x="74424" y="90614"/>
                </a:lnTo>
                <a:lnTo>
                  <a:pt x="78956" y="94540"/>
                </a:lnTo>
                <a:lnTo>
                  <a:pt x="83565" y="98745"/>
                </a:lnTo>
                <a:lnTo>
                  <a:pt x="88225" y="102342"/>
                </a:lnTo>
                <a:lnTo>
                  <a:pt x="92919" y="105535"/>
                </a:lnTo>
                <a:lnTo>
                  <a:pt x="97636" y="108456"/>
                </a:lnTo>
                <a:lnTo>
                  <a:pt x="102368" y="111992"/>
                </a:lnTo>
                <a:lnTo>
                  <a:pt x="107110" y="115936"/>
                </a:lnTo>
                <a:lnTo>
                  <a:pt x="111859" y="120153"/>
                </a:lnTo>
                <a:lnTo>
                  <a:pt x="116613" y="123758"/>
                </a:lnTo>
                <a:lnTo>
                  <a:pt x="121369" y="126955"/>
                </a:lnTo>
                <a:lnTo>
                  <a:pt x="126128" y="129881"/>
                </a:lnTo>
                <a:lnTo>
                  <a:pt x="130887" y="133418"/>
                </a:lnTo>
                <a:lnTo>
                  <a:pt x="135648" y="137364"/>
                </a:lnTo>
                <a:lnTo>
                  <a:pt x="140409" y="141582"/>
                </a:lnTo>
                <a:lnTo>
                  <a:pt x="144378" y="145982"/>
                </a:lnTo>
                <a:lnTo>
                  <a:pt x="147817" y="150502"/>
                </a:lnTo>
                <a:lnTo>
                  <a:pt x="150902" y="155104"/>
                </a:lnTo>
                <a:lnTo>
                  <a:pt x="154548" y="159758"/>
                </a:lnTo>
                <a:lnTo>
                  <a:pt x="158566" y="164449"/>
                </a:lnTo>
                <a:lnTo>
                  <a:pt x="166469" y="173101"/>
                </a:lnTo>
                <a:lnTo>
                  <a:pt x="172628" y="179592"/>
                </a:lnTo>
                <a:lnTo>
                  <a:pt x="180558" y="187709"/>
                </a:lnTo>
                <a:lnTo>
                  <a:pt x="185504" y="194816"/>
                </a:lnTo>
                <a:lnTo>
                  <a:pt x="187934" y="198933"/>
                </a:lnTo>
                <a:lnTo>
                  <a:pt x="192751" y="205625"/>
                </a:lnTo>
                <a:lnTo>
                  <a:pt x="197538" y="211245"/>
                </a:lnTo>
                <a:lnTo>
                  <a:pt x="202311" y="216388"/>
                </a:lnTo>
                <a:lnTo>
                  <a:pt x="212814" y="227162"/>
                </a:lnTo>
                <a:lnTo>
                  <a:pt x="221370" y="2357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1"/>
          <p:cNvSpPr/>
          <p:nvPr/>
        </p:nvSpPr>
        <p:spPr>
          <a:xfrm>
            <a:off x="5222081" y="3550443"/>
            <a:ext cx="221457" cy="242889"/>
          </a:xfrm>
          <a:custGeom>
            <a:avLst/>
            <a:gdLst/>
            <a:ahLst/>
            <a:cxnLst/>
            <a:rect l="0" t="0" r="0" b="0"/>
            <a:pathLst>
              <a:path w="221457" h="242889">
                <a:moveTo>
                  <a:pt x="221456" y="0"/>
                </a:moveTo>
                <a:lnTo>
                  <a:pt x="217664" y="0"/>
                </a:lnTo>
                <a:lnTo>
                  <a:pt x="216546" y="794"/>
                </a:lnTo>
                <a:lnTo>
                  <a:pt x="215802" y="2117"/>
                </a:lnTo>
                <a:lnTo>
                  <a:pt x="214606" y="6151"/>
                </a:lnTo>
                <a:lnTo>
                  <a:pt x="210607" y="10642"/>
                </a:lnTo>
                <a:lnTo>
                  <a:pt x="209461" y="12651"/>
                </a:lnTo>
                <a:lnTo>
                  <a:pt x="207054" y="19271"/>
                </a:lnTo>
                <a:lnTo>
                  <a:pt x="203678" y="23911"/>
                </a:lnTo>
                <a:lnTo>
                  <a:pt x="197415" y="30736"/>
                </a:lnTo>
                <a:lnTo>
                  <a:pt x="193522" y="34778"/>
                </a:lnTo>
                <a:lnTo>
                  <a:pt x="189340" y="38267"/>
                </a:lnTo>
                <a:lnTo>
                  <a:pt x="184964" y="41386"/>
                </a:lnTo>
                <a:lnTo>
                  <a:pt x="180459" y="44260"/>
                </a:lnTo>
                <a:lnTo>
                  <a:pt x="176662" y="47763"/>
                </a:lnTo>
                <a:lnTo>
                  <a:pt x="173337" y="51685"/>
                </a:lnTo>
                <a:lnTo>
                  <a:pt x="170327" y="55889"/>
                </a:lnTo>
                <a:lnTo>
                  <a:pt x="166733" y="60278"/>
                </a:lnTo>
                <a:lnTo>
                  <a:pt x="162749" y="64792"/>
                </a:lnTo>
                <a:lnTo>
                  <a:pt x="154089" y="74040"/>
                </a:lnTo>
                <a:lnTo>
                  <a:pt x="130878" y="97661"/>
                </a:lnTo>
                <a:lnTo>
                  <a:pt x="116654" y="111928"/>
                </a:lnTo>
                <a:lnTo>
                  <a:pt x="112694" y="116687"/>
                </a:lnTo>
                <a:lnTo>
                  <a:pt x="109261" y="121448"/>
                </a:lnTo>
                <a:lnTo>
                  <a:pt x="106178" y="126209"/>
                </a:lnTo>
                <a:lnTo>
                  <a:pt x="102535" y="130971"/>
                </a:lnTo>
                <a:lnTo>
                  <a:pt x="98519" y="135733"/>
                </a:lnTo>
                <a:lnTo>
                  <a:pt x="94254" y="140495"/>
                </a:lnTo>
                <a:lnTo>
                  <a:pt x="85283" y="150019"/>
                </a:lnTo>
                <a:lnTo>
                  <a:pt x="70380" y="165277"/>
                </a:lnTo>
                <a:lnTo>
                  <a:pt x="67557" y="168922"/>
                </a:lnTo>
                <a:lnTo>
                  <a:pt x="64882" y="172940"/>
                </a:lnTo>
                <a:lnTo>
                  <a:pt x="62304" y="177206"/>
                </a:lnTo>
                <a:lnTo>
                  <a:pt x="58999" y="181637"/>
                </a:lnTo>
                <a:lnTo>
                  <a:pt x="55207" y="186179"/>
                </a:lnTo>
                <a:lnTo>
                  <a:pt x="47556" y="194665"/>
                </a:lnTo>
                <a:lnTo>
                  <a:pt x="41508" y="201083"/>
                </a:lnTo>
                <a:lnTo>
                  <a:pt x="33642" y="209158"/>
                </a:lnTo>
                <a:lnTo>
                  <a:pt x="28710" y="216255"/>
                </a:lnTo>
                <a:lnTo>
                  <a:pt x="26284" y="220371"/>
                </a:lnTo>
                <a:lnTo>
                  <a:pt x="21471" y="227059"/>
                </a:lnTo>
                <a:lnTo>
                  <a:pt x="15707" y="234029"/>
                </a:lnTo>
                <a:lnTo>
                  <a:pt x="10915" y="239028"/>
                </a:lnTo>
                <a:lnTo>
                  <a:pt x="8864" y="240315"/>
                </a:lnTo>
                <a:lnTo>
                  <a:pt x="1986" y="242379"/>
                </a:lnTo>
                <a:lnTo>
                  <a:pt x="0" y="2428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2"/>
          <p:cNvSpPr/>
          <p:nvPr/>
        </p:nvSpPr>
        <p:spPr>
          <a:xfrm>
            <a:off x="5543550" y="3586170"/>
            <a:ext cx="271463" cy="28568"/>
          </a:xfrm>
          <a:custGeom>
            <a:avLst/>
            <a:gdLst/>
            <a:ahLst/>
            <a:cxnLst/>
            <a:rect l="0" t="0" r="0" b="0"/>
            <a:pathLst>
              <a:path w="271463" h="28568">
                <a:moveTo>
                  <a:pt x="0" y="28567"/>
                </a:moveTo>
                <a:lnTo>
                  <a:pt x="3792" y="28567"/>
                </a:lnTo>
                <a:lnTo>
                  <a:pt x="5703" y="27773"/>
                </a:lnTo>
                <a:lnTo>
                  <a:pt x="7770" y="26450"/>
                </a:lnTo>
                <a:lnTo>
                  <a:pt x="9942" y="24775"/>
                </a:lnTo>
                <a:lnTo>
                  <a:pt x="12184" y="23658"/>
                </a:lnTo>
                <a:lnTo>
                  <a:pt x="14473" y="22913"/>
                </a:lnTo>
                <a:lnTo>
                  <a:pt x="19132" y="22085"/>
                </a:lnTo>
                <a:lnTo>
                  <a:pt x="23849" y="21717"/>
                </a:lnTo>
                <a:lnTo>
                  <a:pt x="27011" y="20826"/>
                </a:lnTo>
                <a:lnTo>
                  <a:pt x="30708" y="19437"/>
                </a:lnTo>
                <a:lnTo>
                  <a:pt x="34759" y="17718"/>
                </a:lnTo>
                <a:lnTo>
                  <a:pt x="38254" y="16572"/>
                </a:lnTo>
                <a:lnTo>
                  <a:pt x="41377" y="15808"/>
                </a:lnTo>
                <a:lnTo>
                  <a:pt x="47759" y="14959"/>
                </a:lnTo>
                <a:lnTo>
                  <a:pt x="55886" y="14581"/>
                </a:lnTo>
                <a:lnTo>
                  <a:pt x="69387" y="14369"/>
                </a:lnTo>
                <a:lnTo>
                  <a:pt x="74833" y="13545"/>
                </a:lnTo>
                <a:lnTo>
                  <a:pt x="80845" y="12202"/>
                </a:lnTo>
                <a:lnTo>
                  <a:pt x="87234" y="10513"/>
                </a:lnTo>
                <a:lnTo>
                  <a:pt x="93081" y="9388"/>
                </a:lnTo>
                <a:lnTo>
                  <a:pt x="98566" y="8637"/>
                </a:lnTo>
                <a:lnTo>
                  <a:pt x="103811" y="8137"/>
                </a:lnTo>
                <a:lnTo>
                  <a:pt x="109688" y="7803"/>
                </a:lnTo>
                <a:lnTo>
                  <a:pt x="122569" y="7433"/>
                </a:lnTo>
                <a:lnTo>
                  <a:pt x="128544" y="6540"/>
                </a:lnTo>
                <a:lnTo>
                  <a:pt x="134115" y="5151"/>
                </a:lnTo>
                <a:lnTo>
                  <a:pt x="139415" y="3431"/>
                </a:lnTo>
                <a:lnTo>
                  <a:pt x="144538" y="2285"/>
                </a:lnTo>
                <a:lnTo>
                  <a:pt x="149540" y="1521"/>
                </a:lnTo>
                <a:lnTo>
                  <a:pt x="154461" y="1011"/>
                </a:lnTo>
                <a:lnTo>
                  <a:pt x="159330" y="671"/>
                </a:lnTo>
                <a:lnTo>
                  <a:pt x="164164" y="445"/>
                </a:lnTo>
                <a:lnTo>
                  <a:pt x="174561" y="194"/>
                </a:lnTo>
                <a:lnTo>
                  <a:pt x="214986" y="0"/>
                </a:lnTo>
                <a:lnTo>
                  <a:pt x="218730" y="791"/>
                </a:lnTo>
                <a:lnTo>
                  <a:pt x="222813" y="2112"/>
                </a:lnTo>
                <a:lnTo>
                  <a:pt x="227124" y="3787"/>
                </a:lnTo>
                <a:lnTo>
                  <a:pt x="231584" y="4903"/>
                </a:lnTo>
                <a:lnTo>
                  <a:pt x="236146" y="5647"/>
                </a:lnTo>
                <a:lnTo>
                  <a:pt x="240774" y="6144"/>
                </a:lnTo>
                <a:lnTo>
                  <a:pt x="248033" y="6695"/>
                </a:lnTo>
                <a:lnTo>
                  <a:pt x="254699" y="6940"/>
                </a:lnTo>
                <a:lnTo>
                  <a:pt x="271462" y="713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3"/>
          <p:cNvSpPr/>
          <p:nvPr/>
        </p:nvSpPr>
        <p:spPr>
          <a:xfrm>
            <a:off x="5643562" y="3514725"/>
            <a:ext cx="50007" cy="278607"/>
          </a:xfrm>
          <a:custGeom>
            <a:avLst/>
            <a:gdLst/>
            <a:ahLst/>
            <a:cxnLst/>
            <a:rect l="0" t="0" r="0" b="0"/>
            <a:pathLst>
              <a:path w="50007" h="278607">
                <a:moveTo>
                  <a:pt x="0" y="0"/>
                </a:moveTo>
                <a:lnTo>
                  <a:pt x="0" y="48745"/>
                </a:lnTo>
                <a:lnTo>
                  <a:pt x="794" y="53134"/>
                </a:lnTo>
                <a:lnTo>
                  <a:pt x="2117" y="57648"/>
                </a:lnTo>
                <a:lnTo>
                  <a:pt x="3792" y="62244"/>
                </a:lnTo>
                <a:lnTo>
                  <a:pt x="4910" y="66896"/>
                </a:lnTo>
                <a:lnTo>
                  <a:pt x="5654" y="71585"/>
                </a:lnTo>
                <a:lnTo>
                  <a:pt x="6151" y="76298"/>
                </a:lnTo>
                <a:lnTo>
                  <a:pt x="7276" y="81028"/>
                </a:lnTo>
                <a:lnTo>
                  <a:pt x="8819" y="85768"/>
                </a:lnTo>
                <a:lnTo>
                  <a:pt x="10642" y="90516"/>
                </a:lnTo>
                <a:lnTo>
                  <a:pt x="12651" y="95269"/>
                </a:lnTo>
                <a:lnTo>
                  <a:pt x="14784" y="100025"/>
                </a:lnTo>
                <a:lnTo>
                  <a:pt x="17000" y="104783"/>
                </a:lnTo>
                <a:lnTo>
                  <a:pt x="18477" y="109543"/>
                </a:lnTo>
                <a:lnTo>
                  <a:pt x="19462" y="114303"/>
                </a:lnTo>
                <a:lnTo>
                  <a:pt x="20119" y="119065"/>
                </a:lnTo>
                <a:lnTo>
                  <a:pt x="21350" y="123826"/>
                </a:lnTo>
                <a:lnTo>
                  <a:pt x="22964" y="128588"/>
                </a:lnTo>
                <a:lnTo>
                  <a:pt x="24835" y="133350"/>
                </a:lnTo>
                <a:lnTo>
                  <a:pt x="26081" y="138906"/>
                </a:lnTo>
                <a:lnTo>
                  <a:pt x="26913" y="144991"/>
                </a:lnTo>
                <a:lnTo>
                  <a:pt x="27467" y="151430"/>
                </a:lnTo>
                <a:lnTo>
                  <a:pt x="27836" y="157309"/>
                </a:lnTo>
                <a:lnTo>
                  <a:pt x="28247" y="168075"/>
                </a:lnTo>
                <a:lnTo>
                  <a:pt x="29150" y="173169"/>
                </a:lnTo>
                <a:lnTo>
                  <a:pt x="30546" y="178152"/>
                </a:lnTo>
                <a:lnTo>
                  <a:pt x="32270" y="183062"/>
                </a:lnTo>
                <a:lnTo>
                  <a:pt x="33420" y="187922"/>
                </a:lnTo>
                <a:lnTo>
                  <a:pt x="34186" y="192750"/>
                </a:lnTo>
                <a:lnTo>
                  <a:pt x="34697" y="197556"/>
                </a:lnTo>
                <a:lnTo>
                  <a:pt x="35831" y="202348"/>
                </a:lnTo>
                <a:lnTo>
                  <a:pt x="37381" y="207129"/>
                </a:lnTo>
                <a:lnTo>
                  <a:pt x="39208" y="211905"/>
                </a:lnTo>
                <a:lnTo>
                  <a:pt x="40427" y="216676"/>
                </a:lnTo>
                <a:lnTo>
                  <a:pt x="41239" y="221445"/>
                </a:lnTo>
                <a:lnTo>
                  <a:pt x="41780" y="226210"/>
                </a:lnTo>
                <a:lnTo>
                  <a:pt x="42382" y="233623"/>
                </a:lnTo>
                <a:lnTo>
                  <a:pt x="42649" y="240357"/>
                </a:lnTo>
                <a:lnTo>
                  <a:pt x="42835" y="258439"/>
                </a:lnTo>
                <a:lnTo>
                  <a:pt x="42854" y="266369"/>
                </a:lnTo>
                <a:lnTo>
                  <a:pt x="43651" y="268860"/>
                </a:lnTo>
                <a:lnTo>
                  <a:pt x="44976" y="271315"/>
                </a:lnTo>
                <a:lnTo>
                  <a:pt x="50006" y="2786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4"/>
          <p:cNvSpPr/>
          <p:nvPr/>
        </p:nvSpPr>
        <p:spPr>
          <a:xfrm>
            <a:off x="5693568" y="3793331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5"/>
          <p:cNvSpPr/>
          <p:nvPr/>
        </p:nvSpPr>
        <p:spPr>
          <a:xfrm>
            <a:off x="5922168" y="3457575"/>
            <a:ext cx="28576" cy="328613"/>
          </a:xfrm>
          <a:custGeom>
            <a:avLst/>
            <a:gdLst/>
            <a:ahLst/>
            <a:cxnLst/>
            <a:rect l="0" t="0" r="0" b="0"/>
            <a:pathLst>
              <a:path w="28576" h="328613">
                <a:moveTo>
                  <a:pt x="0" y="0"/>
                </a:moveTo>
                <a:lnTo>
                  <a:pt x="0" y="80090"/>
                </a:lnTo>
                <a:lnTo>
                  <a:pt x="794" y="85937"/>
                </a:lnTo>
                <a:lnTo>
                  <a:pt x="2117" y="91423"/>
                </a:lnTo>
                <a:lnTo>
                  <a:pt x="3793" y="96667"/>
                </a:lnTo>
                <a:lnTo>
                  <a:pt x="4910" y="101751"/>
                </a:lnTo>
                <a:lnTo>
                  <a:pt x="5655" y="106727"/>
                </a:lnTo>
                <a:lnTo>
                  <a:pt x="6482" y="116490"/>
                </a:lnTo>
                <a:lnTo>
                  <a:pt x="6850" y="126121"/>
                </a:lnTo>
                <a:lnTo>
                  <a:pt x="7057" y="144261"/>
                </a:lnTo>
                <a:lnTo>
                  <a:pt x="7880" y="150148"/>
                </a:lnTo>
                <a:lnTo>
                  <a:pt x="9222" y="155661"/>
                </a:lnTo>
                <a:lnTo>
                  <a:pt x="10911" y="160924"/>
                </a:lnTo>
                <a:lnTo>
                  <a:pt x="12037" y="166020"/>
                </a:lnTo>
                <a:lnTo>
                  <a:pt x="12787" y="171005"/>
                </a:lnTo>
                <a:lnTo>
                  <a:pt x="13621" y="180777"/>
                </a:lnTo>
                <a:lnTo>
                  <a:pt x="13991" y="190412"/>
                </a:lnTo>
                <a:lnTo>
                  <a:pt x="14884" y="195203"/>
                </a:lnTo>
                <a:lnTo>
                  <a:pt x="16273" y="199985"/>
                </a:lnTo>
                <a:lnTo>
                  <a:pt x="17993" y="204761"/>
                </a:lnTo>
                <a:lnTo>
                  <a:pt x="19139" y="209532"/>
                </a:lnTo>
                <a:lnTo>
                  <a:pt x="19903" y="214301"/>
                </a:lnTo>
                <a:lnTo>
                  <a:pt x="20413" y="219067"/>
                </a:lnTo>
                <a:lnTo>
                  <a:pt x="21546" y="223832"/>
                </a:lnTo>
                <a:lnTo>
                  <a:pt x="23095" y="228596"/>
                </a:lnTo>
                <a:lnTo>
                  <a:pt x="24922" y="233360"/>
                </a:lnTo>
                <a:lnTo>
                  <a:pt x="26140" y="237329"/>
                </a:lnTo>
                <a:lnTo>
                  <a:pt x="26951" y="240769"/>
                </a:lnTo>
                <a:lnTo>
                  <a:pt x="27493" y="243856"/>
                </a:lnTo>
                <a:lnTo>
                  <a:pt x="28094" y="251520"/>
                </a:lnTo>
                <a:lnTo>
                  <a:pt x="28362" y="260217"/>
                </a:lnTo>
                <a:lnTo>
                  <a:pt x="28567" y="287739"/>
                </a:lnTo>
                <a:lnTo>
                  <a:pt x="28575" y="3286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6"/>
          <p:cNvSpPr/>
          <p:nvPr/>
        </p:nvSpPr>
        <p:spPr>
          <a:xfrm>
            <a:off x="6086503" y="3514725"/>
            <a:ext cx="300010" cy="192882"/>
          </a:xfrm>
          <a:custGeom>
            <a:avLst/>
            <a:gdLst/>
            <a:ahLst/>
            <a:cxnLst/>
            <a:rect l="0" t="0" r="0" b="0"/>
            <a:pathLst>
              <a:path w="300010" h="192882">
                <a:moveTo>
                  <a:pt x="199997" y="0"/>
                </a:moveTo>
                <a:lnTo>
                  <a:pt x="189355" y="0"/>
                </a:lnTo>
                <a:lnTo>
                  <a:pt x="187346" y="793"/>
                </a:lnTo>
                <a:lnTo>
                  <a:pt x="180726" y="5703"/>
                </a:lnTo>
                <a:lnTo>
                  <a:pt x="176086" y="9942"/>
                </a:lnTo>
                <a:lnTo>
                  <a:pt x="169262" y="14473"/>
                </a:lnTo>
                <a:lnTo>
                  <a:pt x="161730" y="19132"/>
                </a:lnTo>
                <a:lnTo>
                  <a:pt x="155738" y="23849"/>
                </a:lnTo>
                <a:lnTo>
                  <a:pt x="148311" y="28591"/>
                </a:lnTo>
                <a:lnTo>
                  <a:pt x="139719" y="33344"/>
                </a:lnTo>
                <a:lnTo>
                  <a:pt x="125957" y="40483"/>
                </a:lnTo>
                <a:lnTo>
                  <a:pt x="59502" y="73818"/>
                </a:lnTo>
                <a:lnTo>
                  <a:pt x="52094" y="78581"/>
                </a:lnTo>
                <a:lnTo>
                  <a:pt x="46156" y="83343"/>
                </a:lnTo>
                <a:lnTo>
                  <a:pt x="40871" y="88106"/>
                </a:lnTo>
                <a:lnTo>
                  <a:pt x="33759" y="92868"/>
                </a:lnTo>
                <a:lnTo>
                  <a:pt x="23844" y="98601"/>
                </a:lnTo>
                <a:lnTo>
                  <a:pt x="18334" y="103386"/>
                </a:lnTo>
                <a:lnTo>
                  <a:pt x="16182" y="104643"/>
                </a:lnTo>
                <a:lnTo>
                  <a:pt x="8466" y="106825"/>
                </a:lnTo>
                <a:lnTo>
                  <a:pt x="1639" y="112766"/>
                </a:lnTo>
                <a:lnTo>
                  <a:pt x="69" y="114210"/>
                </a:lnTo>
                <a:lnTo>
                  <a:pt x="0" y="118066"/>
                </a:lnTo>
                <a:lnTo>
                  <a:pt x="785" y="119191"/>
                </a:lnTo>
                <a:lnTo>
                  <a:pt x="2101" y="119942"/>
                </a:lnTo>
                <a:lnTo>
                  <a:pt x="5681" y="120776"/>
                </a:lnTo>
                <a:lnTo>
                  <a:pt x="9917" y="121147"/>
                </a:lnTo>
                <a:lnTo>
                  <a:pt x="11364" y="122039"/>
                </a:lnTo>
                <a:lnTo>
                  <a:pt x="12329" y="123428"/>
                </a:lnTo>
                <a:lnTo>
                  <a:pt x="12973" y="125148"/>
                </a:lnTo>
                <a:lnTo>
                  <a:pt x="14195" y="126295"/>
                </a:lnTo>
                <a:lnTo>
                  <a:pt x="15804" y="127058"/>
                </a:lnTo>
                <a:lnTo>
                  <a:pt x="19708" y="127908"/>
                </a:lnTo>
                <a:lnTo>
                  <a:pt x="27162" y="128385"/>
                </a:lnTo>
                <a:lnTo>
                  <a:pt x="34810" y="128497"/>
                </a:lnTo>
                <a:lnTo>
                  <a:pt x="38279" y="129321"/>
                </a:lnTo>
                <a:lnTo>
                  <a:pt x="46953" y="133479"/>
                </a:lnTo>
                <a:lnTo>
                  <a:pt x="52073" y="134730"/>
                </a:lnTo>
                <a:lnTo>
                  <a:pt x="59111" y="135286"/>
                </a:lnTo>
                <a:lnTo>
                  <a:pt x="67531" y="135533"/>
                </a:lnTo>
                <a:lnTo>
                  <a:pt x="76564" y="135643"/>
                </a:lnTo>
                <a:lnTo>
                  <a:pt x="85871" y="137809"/>
                </a:lnTo>
                <a:lnTo>
                  <a:pt x="90576" y="139497"/>
                </a:lnTo>
                <a:lnTo>
                  <a:pt x="95299" y="140623"/>
                </a:lnTo>
                <a:lnTo>
                  <a:pt x="100036" y="141373"/>
                </a:lnTo>
                <a:lnTo>
                  <a:pt x="104781" y="141874"/>
                </a:lnTo>
                <a:lnTo>
                  <a:pt x="109532" y="143001"/>
                </a:lnTo>
                <a:lnTo>
                  <a:pt x="114287" y="144546"/>
                </a:lnTo>
                <a:lnTo>
                  <a:pt x="119044" y="146370"/>
                </a:lnTo>
                <a:lnTo>
                  <a:pt x="124597" y="147587"/>
                </a:lnTo>
                <a:lnTo>
                  <a:pt x="130680" y="148397"/>
                </a:lnTo>
                <a:lnTo>
                  <a:pt x="137117" y="148937"/>
                </a:lnTo>
                <a:lnTo>
                  <a:pt x="142996" y="150092"/>
                </a:lnTo>
                <a:lnTo>
                  <a:pt x="148502" y="151655"/>
                </a:lnTo>
                <a:lnTo>
                  <a:pt x="153761" y="153490"/>
                </a:lnTo>
                <a:lnTo>
                  <a:pt x="158854" y="154714"/>
                </a:lnTo>
                <a:lnTo>
                  <a:pt x="163837" y="155530"/>
                </a:lnTo>
                <a:lnTo>
                  <a:pt x="168746" y="156074"/>
                </a:lnTo>
                <a:lnTo>
                  <a:pt x="174400" y="157231"/>
                </a:lnTo>
                <a:lnTo>
                  <a:pt x="180551" y="158795"/>
                </a:lnTo>
                <a:lnTo>
                  <a:pt x="187033" y="160632"/>
                </a:lnTo>
                <a:lnTo>
                  <a:pt x="196352" y="164790"/>
                </a:lnTo>
                <a:lnTo>
                  <a:pt x="199948" y="167010"/>
                </a:lnTo>
                <a:lnTo>
                  <a:pt x="208177" y="169476"/>
                </a:lnTo>
                <a:lnTo>
                  <a:pt x="217126" y="170573"/>
                </a:lnTo>
                <a:lnTo>
                  <a:pt x="226395" y="171060"/>
                </a:lnTo>
                <a:lnTo>
                  <a:pt x="230295" y="171984"/>
                </a:lnTo>
                <a:lnTo>
                  <a:pt x="236747" y="175126"/>
                </a:lnTo>
                <a:lnTo>
                  <a:pt x="244376" y="177052"/>
                </a:lnTo>
                <a:lnTo>
                  <a:pt x="248633" y="177567"/>
                </a:lnTo>
                <a:lnTo>
                  <a:pt x="255479" y="180254"/>
                </a:lnTo>
                <a:lnTo>
                  <a:pt x="261168" y="183300"/>
                </a:lnTo>
                <a:lnTo>
                  <a:pt x="266342" y="184654"/>
                </a:lnTo>
                <a:lnTo>
                  <a:pt x="273718" y="185416"/>
                </a:lnTo>
                <a:lnTo>
                  <a:pt x="280930" y="185642"/>
                </a:lnTo>
                <a:lnTo>
                  <a:pt x="282527" y="186467"/>
                </a:lnTo>
                <a:lnTo>
                  <a:pt x="283592" y="187812"/>
                </a:lnTo>
                <a:lnTo>
                  <a:pt x="284302" y="189501"/>
                </a:lnTo>
                <a:lnTo>
                  <a:pt x="285569" y="190628"/>
                </a:lnTo>
                <a:lnTo>
                  <a:pt x="287207" y="191379"/>
                </a:lnTo>
                <a:lnTo>
                  <a:pt x="291748" y="192584"/>
                </a:lnTo>
                <a:lnTo>
                  <a:pt x="300009" y="1928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7"/>
          <p:cNvSpPr/>
          <p:nvPr/>
        </p:nvSpPr>
        <p:spPr>
          <a:xfrm>
            <a:off x="6493962" y="3464816"/>
            <a:ext cx="356895" cy="257078"/>
          </a:xfrm>
          <a:custGeom>
            <a:avLst/>
            <a:gdLst/>
            <a:ahLst/>
            <a:cxnLst/>
            <a:rect l="0" t="0" r="0" b="0"/>
            <a:pathLst>
              <a:path w="356895" h="257078">
                <a:moveTo>
                  <a:pt x="6850" y="57052"/>
                </a:moveTo>
                <a:lnTo>
                  <a:pt x="0" y="57052"/>
                </a:lnTo>
                <a:lnTo>
                  <a:pt x="3586" y="53260"/>
                </a:lnTo>
                <a:lnTo>
                  <a:pt x="4674" y="51349"/>
                </a:lnTo>
                <a:lnTo>
                  <a:pt x="6999" y="44867"/>
                </a:lnTo>
                <a:lnTo>
                  <a:pt x="12362" y="37920"/>
                </a:lnTo>
                <a:lnTo>
                  <a:pt x="16708" y="33203"/>
                </a:lnTo>
                <a:lnTo>
                  <a:pt x="18978" y="31628"/>
                </a:lnTo>
                <a:lnTo>
                  <a:pt x="25966" y="28617"/>
                </a:lnTo>
                <a:lnTo>
                  <a:pt x="35438" y="20891"/>
                </a:lnTo>
                <a:lnTo>
                  <a:pt x="40987" y="16374"/>
                </a:lnTo>
                <a:lnTo>
                  <a:pt x="48745" y="11721"/>
                </a:lnTo>
                <a:lnTo>
                  <a:pt x="57485" y="9124"/>
                </a:lnTo>
                <a:lnTo>
                  <a:pt x="66660" y="7176"/>
                </a:lnTo>
                <a:lnTo>
                  <a:pt x="76030" y="3664"/>
                </a:lnTo>
                <a:lnTo>
                  <a:pt x="85486" y="1574"/>
                </a:lnTo>
                <a:lnTo>
                  <a:pt x="94981" y="646"/>
                </a:lnTo>
                <a:lnTo>
                  <a:pt x="104492" y="232"/>
                </a:lnTo>
                <a:lnTo>
                  <a:pt x="118772" y="0"/>
                </a:lnTo>
                <a:lnTo>
                  <a:pt x="128295" y="2063"/>
                </a:lnTo>
                <a:lnTo>
                  <a:pt x="137820" y="4831"/>
                </a:lnTo>
                <a:lnTo>
                  <a:pt x="147345" y="6062"/>
                </a:lnTo>
                <a:lnTo>
                  <a:pt x="154753" y="8725"/>
                </a:lnTo>
                <a:lnTo>
                  <a:pt x="165502" y="14687"/>
                </a:lnTo>
                <a:lnTo>
                  <a:pt x="169769" y="16903"/>
                </a:lnTo>
                <a:lnTo>
                  <a:pt x="172612" y="19174"/>
                </a:lnTo>
                <a:lnTo>
                  <a:pt x="174508" y="21481"/>
                </a:lnTo>
                <a:lnTo>
                  <a:pt x="177409" y="26161"/>
                </a:lnTo>
                <a:lnTo>
                  <a:pt x="181343" y="30888"/>
                </a:lnTo>
                <a:lnTo>
                  <a:pt x="182710" y="34053"/>
                </a:lnTo>
                <a:lnTo>
                  <a:pt x="184229" y="41803"/>
                </a:lnTo>
                <a:lnTo>
                  <a:pt x="184634" y="46093"/>
                </a:lnTo>
                <a:lnTo>
                  <a:pt x="184904" y="50539"/>
                </a:lnTo>
                <a:lnTo>
                  <a:pt x="185203" y="59714"/>
                </a:lnTo>
                <a:lnTo>
                  <a:pt x="185338" y="69083"/>
                </a:lnTo>
                <a:lnTo>
                  <a:pt x="184579" y="73804"/>
                </a:lnTo>
                <a:lnTo>
                  <a:pt x="183280" y="78539"/>
                </a:lnTo>
                <a:lnTo>
                  <a:pt x="181620" y="83283"/>
                </a:lnTo>
                <a:lnTo>
                  <a:pt x="179719" y="88033"/>
                </a:lnTo>
                <a:lnTo>
                  <a:pt x="177659" y="92788"/>
                </a:lnTo>
                <a:lnTo>
                  <a:pt x="175492" y="97544"/>
                </a:lnTo>
                <a:lnTo>
                  <a:pt x="173252" y="103097"/>
                </a:lnTo>
                <a:lnTo>
                  <a:pt x="168648" y="115617"/>
                </a:lnTo>
                <a:lnTo>
                  <a:pt x="166309" y="121495"/>
                </a:lnTo>
                <a:lnTo>
                  <a:pt x="163956" y="127002"/>
                </a:lnTo>
                <a:lnTo>
                  <a:pt x="161593" y="132260"/>
                </a:lnTo>
                <a:lnTo>
                  <a:pt x="158431" y="137354"/>
                </a:lnTo>
                <a:lnTo>
                  <a:pt x="154736" y="142337"/>
                </a:lnTo>
                <a:lnTo>
                  <a:pt x="150685" y="147246"/>
                </a:lnTo>
                <a:lnTo>
                  <a:pt x="146396" y="152900"/>
                </a:lnTo>
                <a:lnTo>
                  <a:pt x="137398" y="165533"/>
                </a:lnTo>
                <a:lnTo>
                  <a:pt x="132776" y="171441"/>
                </a:lnTo>
                <a:lnTo>
                  <a:pt x="128107" y="176968"/>
                </a:lnTo>
                <a:lnTo>
                  <a:pt x="123407" y="182240"/>
                </a:lnTo>
                <a:lnTo>
                  <a:pt x="119480" y="187342"/>
                </a:lnTo>
                <a:lnTo>
                  <a:pt x="116068" y="192331"/>
                </a:lnTo>
                <a:lnTo>
                  <a:pt x="112999" y="197244"/>
                </a:lnTo>
                <a:lnTo>
                  <a:pt x="107473" y="204820"/>
                </a:lnTo>
                <a:lnTo>
                  <a:pt x="101578" y="211627"/>
                </a:lnTo>
                <a:lnTo>
                  <a:pt x="93666" y="219944"/>
                </a:lnTo>
                <a:lnTo>
                  <a:pt x="72859" y="241070"/>
                </a:lnTo>
                <a:lnTo>
                  <a:pt x="72287" y="241643"/>
                </a:lnTo>
                <a:lnTo>
                  <a:pt x="71906" y="242819"/>
                </a:lnTo>
                <a:lnTo>
                  <a:pt x="71174" y="249609"/>
                </a:lnTo>
                <a:lnTo>
                  <a:pt x="74945" y="249837"/>
                </a:lnTo>
                <a:lnTo>
                  <a:pt x="76060" y="250663"/>
                </a:lnTo>
                <a:lnTo>
                  <a:pt x="76802" y="252008"/>
                </a:lnTo>
                <a:lnTo>
                  <a:pt x="77298" y="253697"/>
                </a:lnTo>
                <a:lnTo>
                  <a:pt x="78422" y="254824"/>
                </a:lnTo>
                <a:lnTo>
                  <a:pt x="79964" y="255575"/>
                </a:lnTo>
                <a:lnTo>
                  <a:pt x="81787" y="256076"/>
                </a:lnTo>
                <a:lnTo>
                  <a:pt x="91936" y="256781"/>
                </a:lnTo>
                <a:lnTo>
                  <a:pt x="104997" y="256990"/>
                </a:lnTo>
                <a:lnTo>
                  <a:pt x="114236" y="254922"/>
                </a:lnTo>
                <a:lnTo>
                  <a:pt x="124427" y="252151"/>
                </a:lnTo>
                <a:lnTo>
                  <a:pt x="130479" y="251412"/>
                </a:lnTo>
                <a:lnTo>
                  <a:pt x="141965" y="250590"/>
                </a:lnTo>
                <a:lnTo>
                  <a:pt x="149716" y="250226"/>
                </a:lnTo>
                <a:lnTo>
                  <a:pt x="166127" y="250020"/>
                </a:lnTo>
                <a:lnTo>
                  <a:pt x="172566" y="249197"/>
                </a:lnTo>
                <a:lnTo>
                  <a:pt x="179239" y="247855"/>
                </a:lnTo>
                <a:lnTo>
                  <a:pt x="186070" y="246167"/>
                </a:lnTo>
                <a:lnTo>
                  <a:pt x="193005" y="245042"/>
                </a:lnTo>
                <a:lnTo>
                  <a:pt x="200010" y="244290"/>
                </a:lnTo>
                <a:lnTo>
                  <a:pt x="207061" y="243790"/>
                </a:lnTo>
                <a:lnTo>
                  <a:pt x="214143" y="243457"/>
                </a:lnTo>
                <a:lnTo>
                  <a:pt x="228361" y="243086"/>
                </a:lnTo>
                <a:lnTo>
                  <a:pt x="297938" y="242792"/>
                </a:lnTo>
                <a:lnTo>
                  <a:pt x="307143" y="244907"/>
                </a:lnTo>
                <a:lnTo>
                  <a:pt x="315733" y="247700"/>
                </a:lnTo>
                <a:lnTo>
                  <a:pt x="325031" y="249272"/>
                </a:lnTo>
                <a:lnTo>
                  <a:pt x="335283" y="249803"/>
                </a:lnTo>
                <a:lnTo>
                  <a:pt x="344953" y="249908"/>
                </a:lnTo>
                <a:lnTo>
                  <a:pt x="346552" y="250710"/>
                </a:lnTo>
                <a:lnTo>
                  <a:pt x="347618" y="252039"/>
                </a:lnTo>
                <a:lnTo>
                  <a:pt x="348328" y="253718"/>
                </a:lnTo>
                <a:lnTo>
                  <a:pt x="349596" y="254838"/>
                </a:lnTo>
                <a:lnTo>
                  <a:pt x="351235" y="255584"/>
                </a:lnTo>
                <a:lnTo>
                  <a:pt x="356894" y="2570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8"/>
          <p:cNvSpPr/>
          <p:nvPr/>
        </p:nvSpPr>
        <p:spPr>
          <a:xfrm>
            <a:off x="5143507" y="3829050"/>
            <a:ext cx="1685919" cy="71438"/>
          </a:xfrm>
          <a:custGeom>
            <a:avLst/>
            <a:gdLst/>
            <a:ahLst/>
            <a:cxnLst/>
            <a:rect l="0" t="0" r="0" b="0"/>
            <a:pathLst>
              <a:path w="1685919" h="71438">
                <a:moveTo>
                  <a:pt x="7136" y="71437"/>
                </a:moveTo>
                <a:lnTo>
                  <a:pt x="0" y="71437"/>
                </a:lnTo>
                <a:lnTo>
                  <a:pt x="10635" y="71437"/>
                </a:lnTo>
                <a:lnTo>
                  <a:pt x="12644" y="70643"/>
                </a:lnTo>
                <a:lnTo>
                  <a:pt x="14776" y="69320"/>
                </a:lnTo>
                <a:lnTo>
                  <a:pt x="16993" y="67645"/>
                </a:lnTo>
                <a:lnTo>
                  <a:pt x="21571" y="65783"/>
                </a:lnTo>
                <a:lnTo>
                  <a:pt x="28611" y="64734"/>
                </a:lnTo>
                <a:lnTo>
                  <a:pt x="80210" y="64294"/>
                </a:lnTo>
                <a:lnTo>
                  <a:pt x="176213" y="64293"/>
                </a:lnTo>
                <a:lnTo>
                  <a:pt x="185733" y="62177"/>
                </a:lnTo>
                <a:lnTo>
                  <a:pt x="190495" y="60501"/>
                </a:lnTo>
                <a:lnTo>
                  <a:pt x="200019" y="58639"/>
                </a:lnTo>
                <a:lnTo>
                  <a:pt x="248534" y="57188"/>
                </a:lnTo>
                <a:lnTo>
                  <a:pt x="311928" y="57150"/>
                </a:lnTo>
                <a:lnTo>
                  <a:pt x="323575" y="55033"/>
                </a:lnTo>
                <a:lnTo>
                  <a:pt x="330014" y="53357"/>
                </a:lnTo>
                <a:lnTo>
                  <a:pt x="341402" y="51495"/>
                </a:lnTo>
                <a:lnTo>
                  <a:pt x="388210" y="49270"/>
                </a:lnTo>
                <a:lnTo>
                  <a:pt x="394535" y="47928"/>
                </a:lnTo>
                <a:lnTo>
                  <a:pt x="401134" y="46239"/>
                </a:lnTo>
                <a:lnTo>
                  <a:pt x="412698" y="44363"/>
                </a:lnTo>
                <a:lnTo>
                  <a:pt x="464552" y="42921"/>
                </a:lnTo>
                <a:lnTo>
                  <a:pt x="685793" y="42862"/>
                </a:lnTo>
                <a:lnTo>
                  <a:pt x="702197" y="40745"/>
                </a:lnTo>
                <a:lnTo>
                  <a:pt x="711016" y="39070"/>
                </a:lnTo>
                <a:lnTo>
                  <a:pt x="727166" y="37208"/>
                </a:lnTo>
                <a:lnTo>
                  <a:pt x="779265" y="35777"/>
                </a:lnTo>
                <a:lnTo>
                  <a:pt x="800272" y="34942"/>
                </a:lnTo>
                <a:lnTo>
                  <a:pt x="807356" y="33613"/>
                </a:lnTo>
                <a:lnTo>
                  <a:pt x="814460" y="31934"/>
                </a:lnTo>
                <a:lnTo>
                  <a:pt x="828703" y="30067"/>
                </a:lnTo>
                <a:lnTo>
                  <a:pt x="864391" y="27977"/>
                </a:lnTo>
                <a:lnTo>
                  <a:pt x="871533" y="26589"/>
                </a:lnTo>
                <a:lnTo>
                  <a:pt x="878676" y="24870"/>
                </a:lnTo>
                <a:lnTo>
                  <a:pt x="895079" y="22959"/>
                </a:lnTo>
                <a:lnTo>
                  <a:pt x="931046" y="20838"/>
                </a:lnTo>
                <a:lnTo>
                  <a:pt x="938989" y="19448"/>
                </a:lnTo>
                <a:lnTo>
                  <a:pt x="947459" y="17728"/>
                </a:lnTo>
                <a:lnTo>
                  <a:pt x="963220" y="15816"/>
                </a:lnTo>
                <a:lnTo>
                  <a:pt x="999962" y="13694"/>
                </a:lnTo>
                <a:lnTo>
                  <a:pt x="1007158" y="12305"/>
                </a:lnTo>
                <a:lnTo>
                  <a:pt x="1014336" y="10584"/>
                </a:lnTo>
                <a:lnTo>
                  <a:pt x="1028662" y="8672"/>
                </a:lnTo>
                <a:lnTo>
                  <a:pt x="1073669" y="7277"/>
                </a:lnTo>
                <a:lnTo>
                  <a:pt x="1386881" y="7143"/>
                </a:lnTo>
                <a:lnTo>
                  <a:pt x="1398496" y="9260"/>
                </a:lnTo>
                <a:lnTo>
                  <a:pt x="1403815" y="10936"/>
                </a:lnTo>
                <a:lnTo>
                  <a:pt x="1413960" y="12798"/>
                </a:lnTo>
                <a:lnTo>
                  <a:pt x="1464007" y="14248"/>
                </a:lnTo>
                <a:lnTo>
                  <a:pt x="1509819" y="13492"/>
                </a:lnTo>
                <a:lnTo>
                  <a:pt x="1516131" y="12169"/>
                </a:lnTo>
                <a:lnTo>
                  <a:pt x="1522720" y="10494"/>
                </a:lnTo>
                <a:lnTo>
                  <a:pt x="1532159" y="8633"/>
                </a:lnTo>
                <a:lnTo>
                  <a:pt x="1580232" y="7169"/>
                </a:lnTo>
                <a:lnTo>
                  <a:pt x="1596835" y="7151"/>
                </a:lnTo>
                <a:lnTo>
                  <a:pt x="1601130" y="6355"/>
                </a:lnTo>
                <a:lnTo>
                  <a:pt x="1604786" y="5030"/>
                </a:lnTo>
                <a:lnTo>
                  <a:pt x="1608018" y="3354"/>
                </a:lnTo>
                <a:lnTo>
                  <a:pt x="1615841" y="1490"/>
                </a:lnTo>
                <a:lnTo>
                  <a:pt x="1666936" y="5"/>
                </a:lnTo>
                <a:lnTo>
                  <a:pt x="168591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9"/>
          <p:cNvSpPr/>
          <p:nvPr/>
        </p:nvSpPr>
        <p:spPr>
          <a:xfrm>
            <a:off x="5217965" y="3071812"/>
            <a:ext cx="1747192" cy="85718"/>
          </a:xfrm>
          <a:custGeom>
            <a:avLst/>
            <a:gdLst/>
            <a:ahLst/>
            <a:cxnLst/>
            <a:rect l="0" t="0" r="0" b="0"/>
            <a:pathLst>
              <a:path w="1747192" h="85718">
                <a:moveTo>
                  <a:pt x="4116" y="78581"/>
                </a:moveTo>
                <a:lnTo>
                  <a:pt x="0" y="78581"/>
                </a:lnTo>
                <a:lnTo>
                  <a:pt x="10248" y="78581"/>
                </a:lnTo>
                <a:lnTo>
                  <a:pt x="15044" y="80698"/>
                </a:lnTo>
                <a:lnTo>
                  <a:pt x="18544" y="82374"/>
                </a:lnTo>
                <a:lnTo>
                  <a:pt x="24552" y="84236"/>
                </a:lnTo>
                <a:lnTo>
                  <a:pt x="37322" y="85529"/>
                </a:lnTo>
                <a:lnTo>
                  <a:pt x="66441" y="85717"/>
                </a:lnTo>
                <a:lnTo>
                  <a:pt x="75737" y="83605"/>
                </a:lnTo>
                <a:lnTo>
                  <a:pt x="80438" y="81930"/>
                </a:lnTo>
                <a:lnTo>
                  <a:pt x="94640" y="79574"/>
                </a:lnTo>
                <a:lnTo>
                  <a:pt x="135218" y="77845"/>
                </a:lnTo>
                <a:lnTo>
                  <a:pt x="141524" y="76503"/>
                </a:lnTo>
                <a:lnTo>
                  <a:pt x="148109" y="74815"/>
                </a:lnTo>
                <a:lnTo>
                  <a:pt x="164961" y="72438"/>
                </a:lnTo>
                <a:lnTo>
                  <a:pt x="219517" y="71464"/>
                </a:lnTo>
                <a:lnTo>
                  <a:pt x="347338" y="71438"/>
                </a:lnTo>
                <a:lnTo>
                  <a:pt x="361447" y="69321"/>
                </a:lnTo>
                <a:lnTo>
                  <a:pt x="368542" y="67645"/>
                </a:lnTo>
                <a:lnTo>
                  <a:pt x="386114" y="65287"/>
                </a:lnTo>
                <a:lnTo>
                  <a:pt x="440017" y="64333"/>
                </a:lnTo>
                <a:lnTo>
                  <a:pt x="767530" y="64294"/>
                </a:lnTo>
                <a:lnTo>
                  <a:pt x="782355" y="62177"/>
                </a:lnTo>
                <a:lnTo>
                  <a:pt x="789642" y="60502"/>
                </a:lnTo>
                <a:lnTo>
                  <a:pt x="811275" y="58143"/>
                </a:lnTo>
                <a:lnTo>
                  <a:pt x="862154" y="56414"/>
                </a:lnTo>
                <a:lnTo>
                  <a:pt x="870623" y="55072"/>
                </a:lnTo>
                <a:lnTo>
                  <a:pt x="879444" y="53383"/>
                </a:lnTo>
                <a:lnTo>
                  <a:pt x="903235" y="51007"/>
                </a:lnTo>
                <a:lnTo>
                  <a:pt x="953154" y="50094"/>
                </a:lnTo>
                <a:lnTo>
                  <a:pt x="968042" y="47929"/>
                </a:lnTo>
                <a:lnTo>
                  <a:pt x="975346" y="46240"/>
                </a:lnTo>
                <a:lnTo>
                  <a:pt x="1000794" y="43863"/>
                </a:lnTo>
                <a:lnTo>
                  <a:pt x="1050593" y="42950"/>
                </a:lnTo>
                <a:lnTo>
                  <a:pt x="1066911" y="40785"/>
                </a:lnTo>
                <a:lnTo>
                  <a:pt x="1074596" y="39096"/>
                </a:lnTo>
                <a:lnTo>
                  <a:pt x="1108949" y="35592"/>
                </a:lnTo>
                <a:lnTo>
                  <a:pt x="1116909" y="34047"/>
                </a:lnTo>
                <a:lnTo>
                  <a:pt x="1124597" y="32223"/>
                </a:lnTo>
                <a:lnTo>
                  <a:pt x="1146794" y="29656"/>
                </a:lnTo>
                <a:lnTo>
                  <a:pt x="1196101" y="28670"/>
                </a:lnTo>
                <a:lnTo>
                  <a:pt x="1267540" y="28577"/>
                </a:lnTo>
                <a:lnTo>
                  <a:pt x="1284510" y="26459"/>
                </a:lnTo>
                <a:lnTo>
                  <a:pt x="1293481" y="24783"/>
                </a:lnTo>
                <a:lnTo>
                  <a:pt x="1317483" y="22425"/>
                </a:lnTo>
                <a:lnTo>
                  <a:pt x="1365126" y="21518"/>
                </a:lnTo>
                <a:lnTo>
                  <a:pt x="1454271" y="21432"/>
                </a:lnTo>
                <a:lnTo>
                  <a:pt x="1468573" y="19315"/>
                </a:lnTo>
                <a:lnTo>
                  <a:pt x="1475720" y="17639"/>
                </a:lnTo>
                <a:lnTo>
                  <a:pt x="1493365" y="15280"/>
                </a:lnTo>
                <a:lnTo>
                  <a:pt x="1547297" y="14326"/>
                </a:lnTo>
                <a:lnTo>
                  <a:pt x="1561511" y="13511"/>
                </a:lnTo>
                <a:lnTo>
                  <a:pt x="1568636" y="12182"/>
                </a:lnTo>
                <a:lnTo>
                  <a:pt x="1575766" y="10503"/>
                </a:lnTo>
                <a:lnTo>
                  <a:pt x="1593388" y="8139"/>
                </a:lnTo>
                <a:lnTo>
                  <a:pt x="1644466" y="7170"/>
                </a:lnTo>
                <a:lnTo>
                  <a:pt x="1658987" y="7152"/>
                </a:lnTo>
                <a:lnTo>
                  <a:pt x="1668566" y="5031"/>
                </a:lnTo>
                <a:lnTo>
                  <a:pt x="1673343" y="3354"/>
                </a:lnTo>
                <a:lnTo>
                  <a:pt x="1687651" y="994"/>
                </a:lnTo>
                <a:lnTo>
                  <a:pt x="1740031" y="1"/>
                </a:lnTo>
                <a:lnTo>
                  <a:pt x="174719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0"/>
          <p:cNvSpPr/>
          <p:nvPr/>
        </p:nvSpPr>
        <p:spPr>
          <a:xfrm>
            <a:off x="250216" y="1235869"/>
            <a:ext cx="2135131" cy="727983"/>
          </a:xfrm>
          <a:custGeom>
            <a:avLst/>
            <a:gdLst/>
            <a:ahLst/>
            <a:cxnLst/>
            <a:rect l="0" t="0" r="0" b="0"/>
            <a:pathLst>
              <a:path w="2135131" h="727983">
                <a:moveTo>
                  <a:pt x="2028640" y="207168"/>
                </a:moveTo>
                <a:lnTo>
                  <a:pt x="2018027" y="201465"/>
                </a:lnTo>
                <a:lnTo>
                  <a:pt x="1993942" y="183319"/>
                </a:lnTo>
                <a:lnTo>
                  <a:pt x="1949700" y="161775"/>
                </a:lnTo>
                <a:lnTo>
                  <a:pt x="1886744" y="140580"/>
                </a:lnTo>
                <a:lnTo>
                  <a:pt x="1823631" y="123036"/>
                </a:lnTo>
                <a:lnTo>
                  <a:pt x="1757164" y="100453"/>
                </a:lnTo>
                <a:lnTo>
                  <a:pt x="1692255" y="80109"/>
                </a:lnTo>
                <a:lnTo>
                  <a:pt x="1634063" y="66876"/>
                </a:lnTo>
                <a:lnTo>
                  <a:pt x="1562360" y="50017"/>
                </a:lnTo>
                <a:lnTo>
                  <a:pt x="1480839" y="33337"/>
                </a:lnTo>
                <a:lnTo>
                  <a:pt x="1403354" y="19049"/>
                </a:lnTo>
                <a:lnTo>
                  <a:pt x="1348443" y="14434"/>
                </a:lnTo>
                <a:lnTo>
                  <a:pt x="1289148" y="8818"/>
                </a:lnTo>
                <a:lnTo>
                  <a:pt x="1234956" y="3682"/>
                </a:lnTo>
                <a:lnTo>
                  <a:pt x="1178390" y="727"/>
                </a:lnTo>
                <a:lnTo>
                  <a:pt x="1107077" y="95"/>
                </a:lnTo>
                <a:lnTo>
                  <a:pt x="935646" y="0"/>
                </a:lnTo>
                <a:lnTo>
                  <a:pt x="862092" y="5654"/>
                </a:lnTo>
                <a:lnTo>
                  <a:pt x="800908" y="10641"/>
                </a:lnTo>
                <a:lnTo>
                  <a:pt x="747077" y="18476"/>
                </a:lnTo>
                <a:lnTo>
                  <a:pt x="702326" y="22143"/>
                </a:lnTo>
                <a:lnTo>
                  <a:pt x="638623" y="37409"/>
                </a:lnTo>
                <a:lnTo>
                  <a:pt x="524000" y="59513"/>
                </a:lnTo>
                <a:lnTo>
                  <a:pt x="464199" y="77089"/>
                </a:lnTo>
                <a:lnTo>
                  <a:pt x="400517" y="95200"/>
                </a:lnTo>
                <a:lnTo>
                  <a:pt x="344398" y="113009"/>
                </a:lnTo>
                <a:lnTo>
                  <a:pt x="303830" y="131184"/>
                </a:lnTo>
                <a:lnTo>
                  <a:pt x="272063" y="150061"/>
                </a:lnTo>
                <a:lnTo>
                  <a:pt x="239065" y="169076"/>
                </a:lnTo>
                <a:lnTo>
                  <a:pt x="202767" y="188120"/>
                </a:lnTo>
                <a:lnTo>
                  <a:pt x="171843" y="207168"/>
                </a:lnTo>
                <a:lnTo>
                  <a:pt x="146596" y="226218"/>
                </a:lnTo>
                <a:lnTo>
                  <a:pt x="116503" y="246062"/>
                </a:lnTo>
                <a:lnTo>
                  <a:pt x="98859" y="264465"/>
                </a:lnTo>
                <a:lnTo>
                  <a:pt x="78675" y="285308"/>
                </a:lnTo>
                <a:lnTo>
                  <a:pt x="69789" y="295078"/>
                </a:lnTo>
                <a:lnTo>
                  <a:pt x="55500" y="314286"/>
                </a:lnTo>
                <a:lnTo>
                  <a:pt x="51226" y="319061"/>
                </a:lnTo>
                <a:lnTo>
                  <a:pt x="44360" y="330717"/>
                </a:lnTo>
                <a:lnTo>
                  <a:pt x="36032" y="348550"/>
                </a:lnTo>
                <a:lnTo>
                  <a:pt x="26107" y="368798"/>
                </a:lnTo>
                <a:lnTo>
                  <a:pt x="18894" y="387086"/>
                </a:lnTo>
                <a:lnTo>
                  <a:pt x="13461" y="408895"/>
                </a:lnTo>
                <a:lnTo>
                  <a:pt x="4564" y="423660"/>
                </a:lnTo>
                <a:lnTo>
                  <a:pt x="1925" y="433297"/>
                </a:lnTo>
                <a:lnTo>
                  <a:pt x="232" y="453213"/>
                </a:lnTo>
                <a:lnTo>
                  <a:pt x="0" y="465746"/>
                </a:lnTo>
                <a:lnTo>
                  <a:pt x="1526" y="470835"/>
                </a:lnTo>
                <a:lnTo>
                  <a:pt x="4130" y="475021"/>
                </a:lnTo>
                <a:lnTo>
                  <a:pt x="7454" y="478605"/>
                </a:lnTo>
                <a:lnTo>
                  <a:pt x="9670" y="482582"/>
                </a:lnTo>
                <a:lnTo>
                  <a:pt x="17311" y="505031"/>
                </a:lnTo>
                <a:lnTo>
                  <a:pt x="26172" y="523915"/>
                </a:lnTo>
                <a:lnTo>
                  <a:pt x="33994" y="538174"/>
                </a:lnTo>
                <a:lnTo>
                  <a:pt x="41729" y="547692"/>
                </a:lnTo>
                <a:lnTo>
                  <a:pt x="50458" y="555098"/>
                </a:lnTo>
                <a:lnTo>
                  <a:pt x="55008" y="558184"/>
                </a:lnTo>
                <a:lnTo>
                  <a:pt x="62180" y="565846"/>
                </a:lnTo>
                <a:lnTo>
                  <a:pt x="65204" y="570112"/>
                </a:lnTo>
                <a:lnTo>
                  <a:pt x="72798" y="576968"/>
                </a:lnTo>
                <a:lnTo>
                  <a:pt x="105617" y="598438"/>
                </a:lnTo>
                <a:lnTo>
                  <a:pt x="150172" y="620440"/>
                </a:lnTo>
                <a:lnTo>
                  <a:pt x="179269" y="632731"/>
                </a:lnTo>
                <a:lnTo>
                  <a:pt x="242892" y="650041"/>
                </a:lnTo>
                <a:lnTo>
                  <a:pt x="294215" y="662248"/>
                </a:lnTo>
                <a:lnTo>
                  <a:pt x="352107" y="671953"/>
                </a:lnTo>
                <a:lnTo>
                  <a:pt x="415839" y="680184"/>
                </a:lnTo>
                <a:lnTo>
                  <a:pt x="480084" y="693077"/>
                </a:lnTo>
                <a:lnTo>
                  <a:pt x="544373" y="701588"/>
                </a:lnTo>
                <a:lnTo>
                  <a:pt x="602486" y="707281"/>
                </a:lnTo>
                <a:lnTo>
                  <a:pt x="668818" y="713647"/>
                </a:lnTo>
                <a:lnTo>
                  <a:pt x="726393" y="718071"/>
                </a:lnTo>
                <a:lnTo>
                  <a:pt x="785666" y="721064"/>
                </a:lnTo>
                <a:lnTo>
                  <a:pt x="819241" y="723500"/>
                </a:lnTo>
                <a:lnTo>
                  <a:pt x="874397" y="727982"/>
                </a:lnTo>
                <a:lnTo>
                  <a:pt x="921489" y="726411"/>
                </a:lnTo>
                <a:lnTo>
                  <a:pt x="980907" y="722163"/>
                </a:lnTo>
                <a:lnTo>
                  <a:pt x="1040423" y="717810"/>
                </a:lnTo>
                <a:lnTo>
                  <a:pt x="1099953" y="712710"/>
                </a:lnTo>
                <a:lnTo>
                  <a:pt x="1193239" y="697608"/>
                </a:lnTo>
                <a:lnTo>
                  <a:pt x="1249260" y="693071"/>
                </a:lnTo>
                <a:lnTo>
                  <a:pt x="1315269" y="683121"/>
                </a:lnTo>
                <a:lnTo>
                  <a:pt x="1436029" y="661979"/>
                </a:lnTo>
                <a:lnTo>
                  <a:pt x="1495880" y="644425"/>
                </a:lnTo>
                <a:lnTo>
                  <a:pt x="1571078" y="628780"/>
                </a:lnTo>
                <a:lnTo>
                  <a:pt x="1635833" y="615966"/>
                </a:lnTo>
                <a:lnTo>
                  <a:pt x="1697345" y="598688"/>
                </a:lnTo>
                <a:lnTo>
                  <a:pt x="1774491" y="573807"/>
                </a:lnTo>
                <a:lnTo>
                  <a:pt x="1829670" y="552126"/>
                </a:lnTo>
                <a:lnTo>
                  <a:pt x="1868834" y="533335"/>
                </a:lnTo>
                <a:lnTo>
                  <a:pt x="1973868" y="481011"/>
                </a:lnTo>
                <a:lnTo>
                  <a:pt x="2006267" y="461962"/>
                </a:lnTo>
                <a:lnTo>
                  <a:pt x="2033481" y="442912"/>
                </a:lnTo>
                <a:lnTo>
                  <a:pt x="2051505" y="426508"/>
                </a:lnTo>
                <a:lnTo>
                  <a:pt x="2069811" y="406566"/>
                </a:lnTo>
                <a:lnTo>
                  <a:pt x="2083172" y="387693"/>
                </a:lnTo>
                <a:lnTo>
                  <a:pt x="2092158" y="369930"/>
                </a:lnTo>
                <a:lnTo>
                  <a:pt x="2099847" y="349585"/>
                </a:lnTo>
                <a:lnTo>
                  <a:pt x="2105531" y="335552"/>
                </a:lnTo>
                <a:lnTo>
                  <a:pt x="2122883" y="303802"/>
                </a:lnTo>
                <a:lnTo>
                  <a:pt x="2128205" y="289275"/>
                </a:lnTo>
                <a:lnTo>
                  <a:pt x="2133547" y="267479"/>
                </a:lnTo>
                <a:lnTo>
                  <a:pt x="2135130" y="248851"/>
                </a:lnTo>
                <a:lnTo>
                  <a:pt x="2134706" y="235219"/>
                </a:lnTo>
                <a:lnTo>
                  <a:pt x="2130005" y="214950"/>
                </a:lnTo>
                <a:lnTo>
                  <a:pt x="2125814" y="203748"/>
                </a:lnTo>
                <a:lnTo>
                  <a:pt x="2111407" y="184723"/>
                </a:lnTo>
                <a:lnTo>
                  <a:pt x="2092057" y="167798"/>
                </a:lnTo>
                <a:lnTo>
                  <a:pt x="2058482" y="147856"/>
                </a:lnTo>
                <a:lnTo>
                  <a:pt x="2029897" y="134208"/>
                </a:lnTo>
                <a:lnTo>
                  <a:pt x="1973409" y="119488"/>
                </a:lnTo>
                <a:lnTo>
                  <a:pt x="1902393" y="104812"/>
                </a:lnTo>
                <a:lnTo>
                  <a:pt x="1866703" y="101434"/>
                </a:lnTo>
                <a:lnTo>
                  <a:pt x="1809299" y="105853"/>
                </a:lnTo>
                <a:lnTo>
                  <a:pt x="1781352" y="108886"/>
                </a:lnTo>
                <a:lnTo>
                  <a:pt x="1757177" y="11429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61"/>
          <p:cNvSpPr/>
          <p:nvPr/>
        </p:nvSpPr>
        <p:spPr>
          <a:xfrm>
            <a:off x="5479256" y="4093368"/>
            <a:ext cx="192882" cy="35720"/>
          </a:xfrm>
          <a:custGeom>
            <a:avLst/>
            <a:gdLst/>
            <a:ahLst/>
            <a:cxnLst/>
            <a:rect l="0" t="0" r="0" b="0"/>
            <a:pathLst>
              <a:path w="192882" h="35720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7771" y="5655"/>
                </a:lnTo>
                <a:lnTo>
                  <a:pt x="13000" y="6850"/>
                </a:lnTo>
                <a:lnTo>
                  <a:pt x="17698" y="7057"/>
                </a:lnTo>
                <a:lnTo>
                  <a:pt x="24117" y="7118"/>
                </a:lnTo>
                <a:lnTo>
                  <a:pt x="27191" y="7921"/>
                </a:lnTo>
                <a:lnTo>
                  <a:pt x="30827" y="9249"/>
                </a:lnTo>
                <a:lnTo>
                  <a:pt x="34839" y="10929"/>
                </a:lnTo>
                <a:lnTo>
                  <a:pt x="38307" y="12048"/>
                </a:lnTo>
                <a:lnTo>
                  <a:pt x="41413" y="12795"/>
                </a:lnTo>
                <a:lnTo>
                  <a:pt x="44278" y="13292"/>
                </a:lnTo>
                <a:lnTo>
                  <a:pt x="47774" y="13624"/>
                </a:lnTo>
                <a:lnTo>
                  <a:pt x="51693" y="13846"/>
                </a:lnTo>
                <a:lnTo>
                  <a:pt x="60281" y="14091"/>
                </a:lnTo>
                <a:lnTo>
                  <a:pt x="79650" y="14262"/>
                </a:lnTo>
                <a:lnTo>
                  <a:pt x="83262" y="15064"/>
                </a:lnTo>
                <a:lnTo>
                  <a:pt x="87258" y="16393"/>
                </a:lnTo>
                <a:lnTo>
                  <a:pt x="91510" y="18072"/>
                </a:lnTo>
                <a:lnTo>
                  <a:pt x="95137" y="19192"/>
                </a:lnTo>
                <a:lnTo>
                  <a:pt x="98350" y="19939"/>
                </a:lnTo>
                <a:lnTo>
                  <a:pt x="101285" y="20436"/>
                </a:lnTo>
                <a:lnTo>
                  <a:pt x="104830" y="20768"/>
                </a:lnTo>
                <a:lnTo>
                  <a:pt x="108780" y="20989"/>
                </a:lnTo>
                <a:lnTo>
                  <a:pt x="113001" y="21137"/>
                </a:lnTo>
                <a:lnTo>
                  <a:pt x="116609" y="22029"/>
                </a:lnTo>
                <a:lnTo>
                  <a:pt x="119808" y="23417"/>
                </a:lnTo>
                <a:lnTo>
                  <a:pt x="122735" y="25136"/>
                </a:lnTo>
                <a:lnTo>
                  <a:pt x="126273" y="26283"/>
                </a:lnTo>
                <a:lnTo>
                  <a:pt x="130220" y="27047"/>
                </a:lnTo>
                <a:lnTo>
                  <a:pt x="134438" y="27556"/>
                </a:lnTo>
                <a:lnTo>
                  <a:pt x="138838" y="27896"/>
                </a:lnTo>
                <a:lnTo>
                  <a:pt x="143358" y="28123"/>
                </a:lnTo>
                <a:lnTo>
                  <a:pt x="147960" y="28274"/>
                </a:lnTo>
                <a:lnTo>
                  <a:pt x="152614" y="29168"/>
                </a:lnTo>
                <a:lnTo>
                  <a:pt x="157306" y="30558"/>
                </a:lnTo>
                <a:lnTo>
                  <a:pt x="162020" y="32279"/>
                </a:lnTo>
                <a:lnTo>
                  <a:pt x="166751" y="33425"/>
                </a:lnTo>
                <a:lnTo>
                  <a:pt x="171492" y="34190"/>
                </a:lnTo>
                <a:lnTo>
                  <a:pt x="176241" y="34700"/>
                </a:lnTo>
                <a:lnTo>
                  <a:pt x="180200" y="35039"/>
                </a:lnTo>
                <a:lnTo>
                  <a:pt x="183634" y="35266"/>
                </a:lnTo>
                <a:lnTo>
                  <a:pt x="192881" y="357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2"/>
          <p:cNvSpPr/>
          <p:nvPr/>
        </p:nvSpPr>
        <p:spPr>
          <a:xfrm>
            <a:off x="5857875" y="3936206"/>
            <a:ext cx="21432" cy="264320"/>
          </a:xfrm>
          <a:custGeom>
            <a:avLst/>
            <a:gdLst/>
            <a:ahLst/>
            <a:cxnLst/>
            <a:rect l="0" t="0" r="0" b="0"/>
            <a:pathLst>
              <a:path w="21432" h="264320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5654" y="14784"/>
                </a:lnTo>
                <a:lnTo>
                  <a:pt x="6150" y="17000"/>
                </a:lnTo>
                <a:lnTo>
                  <a:pt x="6702" y="23695"/>
                </a:lnTo>
                <a:lnTo>
                  <a:pt x="6947" y="31169"/>
                </a:lnTo>
                <a:lnTo>
                  <a:pt x="7056" y="37135"/>
                </a:lnTo>
                <a:lnTo>
                  <a:pt x="7879" y="40632"/>
                </a:lnTo>
                <a:lnTo>
                  <a:pt x="9221" y="44551"/>
                </a:lnTo>
                <a:lnTo>
                  <a:pt x="10910" y="48750"/>
                </a:lnTo>
                <a:lnTo>
                  <a:pt x="12036" y="53138"/>
                </a:lnTo>
                <a:lnTo>
                  <a:pt x="12786" y="57650"/>
                </a:lnTo>
                <a:lnTo>
                  <a:pt x="13287" y="62246"/>
                </a:lnTo>
                <a:lnTo>
                  <a:pt x="14414" y="66897"/>
                </a:lnTo>
                <a:lnTo>
                  <a:pt x="15959" y="71585"/>
                </a:lnTo>
                <a:lnTo>
                  <a:pt x="17783" y="76299"/>
                </a:lnTo>
                <a:lnTo>
                  <a:pt x="18999" y="81029"/>
                </a:lnTo>
                <a:lnTo>
                  <a:pt x="19810" y="85769"/>
                </a:lnTo>
                <a:lnTo>
                  <a:pt x="20350" y="90517"/>
                </a:lnTo>
                <a:lnTo>
                  <a:pt x="20711" y="96063"/>
                </a:lnTo>
                <a:lnTo>
                  <a:pt x="20951" y="102142"/>
                </a:lnTo>
                <a:lnTo>
                  <a:pt x="21289" y="119958"/>
                </a:lnTo>
                <a:lnTo>
                  <a:pt x="21431" y="2643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3"/>
          <p:cNvSpPr/>
          <p:nvPr/>
        </p:nvSpPr>
        <p:spPr>
          <a:xfrm>
            <a:off x="4079081" y="4136232"/>
            <a:ext cx="321470" cy="78581"/>
          </a:xfrm>
          <a:custGeom>
            <a:avLst/>
            <a:gdLst/>
            <a:ahLst/>
            <a:cxnLst/>
            <a:rect l="0" t="0" r="0" b="0"/>
            <a:pathLst>
              <a:path w="321470" h="78581">
                <a:moveTo>
                  <a:pt x="0" y="78580"/>
                </a:moveTo>
                <a:lnTo>
                  <a:pt x="17698" y="60881"/>
                </a:lnTo>
                <a:lnTo>
                  <a:pt x="20530" y="58844"/>
                </a:lnTo>
                <a:lnTo>
                  <a:pt x="24005" y="56691"/>
                </a:lnTo>
                <a:lnTo>
                  <a:pt x="27910" y="54462"/>
                </a:lnTo>
                <a:lnTo>
                  <a:pt x="36481" y="49869"/>
                </a:lnTo>
                <a:lnTo>
                  <a:pt x="69101" y="33328"/>
                </a:lnTo>
                <a:lnTo>
                  <a:pt x="74642" y="30950"/>
                </a:lnTo>
                <a:lnTo>
                  <a:pt x="80717" y="28570"/>
                </a:lnTo>
                <a:lnTo>
                  <a:pt x="93818" y="23810"/>
                </a:lnTo>
                <a:lnTo>
                  <a:pt x="150056" y="4761"/>
                </a:lnTo>
                <a:lnTo>
                  <a:pt x="157187" y="3174"/>
                </a:lnTo>
                <a:lnTo>
                  <a:pt x="164323" y="2116"/>
                </a:lnTo>
                <a:lnTo>
                  <a:pt x="171461" y="1410"/>
                </a:lnTo>
                <a:lnTo>
                  <a:pt x="178601" y="940"/>
                </a:lnTo>
                <a:lnTo>
                  <a:pt x="185742" y="626"/>
                </a:lnTo>
                <a:lnTo>
                  <a:pt x="200027" y="277"/>
                </a:lnTo>
                <a:lnTo>
                  <a:pt x="286830" y="0"/>
                </a:lnTo>
                <a:lnTo>
                  <a:pt x="292820" y="793"/>
                </a:lnTo>
                <a:lnTo>
                  <a:pt x="298401" y="2116"/>
                </a:lnTo>
                <a:lnTo>
                  <a:pt x="303709" y="3792"/>
                </a:lnTo>
                <a:lnTo>
                  <a:pt x="311723" y="5653"/>
                </a:lnTo>
                <a:lnTo>
                  <a:pt x="321469" y="71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64"/>
          <p:cNvSpPr/>
          <p:nvPr/>
        </p:nvSpPr>
        <p:spPr>
          <a:xfrm>
            <a:off x="4457700" y="4007643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3793"/>
                </a:lnTo>
                <a:lnTo>
                  <a:pt x="794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979"/>
                </a:lnTo>
                <a:lnTo>
                  <a:pt x="6150" y="20585"/>
                </a:lnTo>
                <a:lnTo>
                  <a:pt x="7275" y="24042"/>
                </a:lnTo>
                <a:lnTo>
                  <a:pt x="8819" y="27141"/>
                </a:lnTo>
                <a:lnTo>
                  <a:pt x="10641" y="30000"/>
                </a:lnTo>
                <a:lnTo>
                  <a:pt x="11857" y="34288"/>
                </a:lnTo>
                <a:lnTo>
                  <a:pt x="12667" y="39527"/>
                </a:lnTo>
                <a:lnTo>
                  <a:pt x="13207" y="45402"/>
                </a:lnTo>
                <a:lnTo>
                  <a:pt x="14361" y="50906"/>
                </a:lnTo>
                <a:lnTo>
                  <a:pt x="15924" y="56162"/>
                </a:lnTo>
                <a:lnTo>
                  <a:pt x="17760" y="61254"/>
                </a:lnTo>
                <a:lnTo>
                  <a:pt x="18983" y="67029"/>
                </a:lnTo>
                <a:lnTo>
                  <a:pt x="19799" y="73262"/>
                </a:lnTo>
                <a:lnTo>
                  <a:pt x="20343" y="79798"/>
                </a:lnTo>
                <a:lnTo>
                  <a:pt x="21499" y="85742"/>
                </a:lnTo>
                <a:lnTo>
                  <a:pt x="23064" y="91293"/>
                </a:lnTo>
                <a:lnTo>
                  <a:pt x="24901" y="96581"/>
                </a:lnTo>
                <a:lnTo>
                  <a:pt x="26125" y="102487"/>
                </a:lnTo>
                <a:lnTo>
                  <a:pt x="26942" y="108806"/>
                </a:lnTo>
                <a:lnTo>
                  <a:pt x="27486" y="115400"/>
                </a:lnTo>
                <a:lnTo>
                  <a:pt x="27849" y="122177"/>
                </a:lnTo>
                <a:lnTo>
                  <a:pt x="28252" y="136057"/>
                </a:lnTo>
                <a:lnTo>
                  <a:pt x="29153" y="142299"/>
                </a:lnTo>
                <a:lnTo>
                  <a:pt x="30548" y="148047"/>
                </a:lnTo>
                <a:lnTo>
                  <a:pt x="32272" y="153467"/>
                </a:lnTo>
                <a:lnTo>
                  <a:pt x="33420" y="159461"/>
                </a:lnTo>
                <a:lnTo>
                  <a:pt x="34187" y="165839"/>
                </a:lnTo>
                <a:lnTo>
                  <a:pt x="34697" y="172472"/>
                </a:lnTo>
                <a:lnTo>
                  <a:pt x="35037" y="179275"/>
                </a:lnTo>
                <a:lnTo>
                  <a:pt x="35416" y="193185"/>
                </a:lnTo>
                <a:lnTo>
                  <a:pt x="35628" y="210610"/>
                </a:lnTo>
                <a:lnTo>
                  <a:pt x="36452" y="215813"/>
                </a:lnTo>
                <a:lnTo>
                  <a:pt x="37795" y="220869"/>
                </a:lnTo>
                <a:lnTo>
                  <a:pt x="39484" y="225828"/>
                </a:lnTo>
                <a:lnTo>
                  <a:pt x="40610" y="230721"/>
                </a:lnTo>
                <a:lnTo>
                  <a:pt x="41361" y="235570"/>
                </a:lnTo>
                <a:lnTo>
                  <a:pt x="41861" y="240391"/>
                </a:lnTo>
                <a:lnTo>
                  <a:pt x="42417" y="247863"/>
                </a:lnTo>
                <a:lnTo>
                  <a:pt x="42862" y="2571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65"/>
          <p:cNvSpPr/>
          <p:nvPr/>
        </p:nvSpPr>
        <p:spPr>
          <a:xfrm>
            <a:off x="6393656" y="4036218"/>
            <a:ext cx="271463" cy="21433"/>
          </a:xfrm>
          <a:custGeom>
            <a:avLst/>
            <a:gdLst/>
            <a:ahLst/>
            <a:cxnLst/>
            <a:rect l="0" t="0" r="0" b="0"/>
            <a:pathLst>
              <a:path w="271463" h="21433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7771" y="5655"/>
                </a:lnTo>
                <a:lnTo>
                  <a:pt x="9943" y="6151"/>
                </a:lnTo>
                <a:lnTo>
                  <a:pt x="14473" y="6703"/>
                </a:lnTo>
                <a:lnTo>
                  <a:pt x="19926" y="6948"/>
                </a:lnTo>
                <a:lnTo>
                  <a:pt x="36362" y="7105"/>
                </a:lnTo>
                <a:lnTo>
                  <a:pt x="40910" y="7118"/>
                </a:lnTo>
                <a:lnTo>
                  <a:pt x="45530" y="7921"/>
                </a:lnTo>
                <a:lnTo>
                  <a:pt x="50197" y="9249"/>
                </a:lnTo>
                <a:lnTo>
                  <a:pt x="54896" y="10929"/>
                </a:lnTo>
                <a:lnTo>
                  <a:pt x="60409" y="12048"/>
                </a:lnTo>
                <a:lnTo>
                  <a:pt x="66467" y="12795"/>
                </a:lnTo>
                <a:lnTo>
                  <a:pt x="72886" y="13292"/>
                </a:lnTo>
                <a:lnTo>
                  <a:pt x="79547" y="13624"/>
                </a:lnTo>
                <a:lnTo>
                  <a:pt x="93298" y="13993"/>
                </a:lnTo>
                <a:lnTo>
                  <a:pt x="129618" y="14262"/>
                </a:lnTo>
                <a:lnTo>
                  <a:pt x="136418" y="15064"/>
                </a:lnTo>
                <a:lnTo>
                  <a:pt x="143333" y="16393"/>
                </a:lnTo>
                <a:lnTo>
                  <a:pt x="150324" y="18072"/>
                </a:lnTo>
                <a:lnTo>
                  <a:pt x="157366" y="19192"/>
                </a:lnTo>
                <a:lnTo>
                  <a:pt x="164442" y="19939"/>
                </a:lnTo>
                <a:lnTo>
                  <a:pt x="171540" y="20436"/>
                </a:lnTo>
                <a:lnTo>
                  <a:pt x="179448" y="20768"/>
                </a:lnTo>
                <a:lnTo>
                  <a:pt x="204159" y="21235"/>
                </a:lnTo>
                <a:lnTo>
                  <a:pt x="271462" y="2143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66"/>
          <p:cNvSpPr/>
          <p:nvPr/>
        </p:nvSpPr>
        <p:spPr>
          <a:xfrm>
            <a:off x="6807993" y="3893343"/>
            <a:ext cx="50008" cy="271464"/>
          </a:xfrm>
          <a:custGeom>
            <a:avLst/>
            <a:gdLst/>
            <a:ahLst/>
            <a:cxnLst/>
            <a:rect l="0" t="0" r="0" b="0"/>
            <a:pathLst>
              <a:path w="50008" h="271464">
                <a:moveTo>
                  <a:pt x="0" y="0"/>
                </a:moveTo>
                <a:lnTo>
                  <a:pt x="0" y="16793"/>
                </a:lnTo>
                <a:lnTo>
                  <a:pt x="794" y="19926"/>
                </a:lnTo>
                <a:lnTo>
                  <a:pt x="2117" y="23603"/>
                </a:lnTo>
                <a:lnTo>
                  <a:pt x="3793" y="27642"/>
                </a:lnTo>
                <a:lnTo>
                  <a:pt x="4910" y="31128"/>
                </a:lnTo>
                <a:lnTo>
                  <a:pt x="6151" y="37118"/>
                </a:lnTo>
                <a:lnTo>
                  <a:pt x="7276" y="40621"/>
                </a:lnTo>
                <a:lnTo>
                  <a:pt x="8820" y="44543"/>
                </a:lnTo>
                <a:lnTo>
                  <a:pt x="10643" y="48745"/>
                </a:lnTo>
                <a:lnTo>
                  <a:pt x="11858" y="53135"/>
                </a:lnTo>
                <a:lnTo>
                  <a:pt x="12668" y="57648"/>
                </a:lnTo>
                <a:lnTo>
                  <a:pt x="13208" y="62245"/>
                </a:lnTo>
                <a:lnTo>
                  <a:pt x="14361" y="67690"/>
                </a:lnTo>
                <a:lnTo>
                  <a:pt x="15925" y="73702"/>
                </a:lnTo>
                <a:lnTo>
                  <a:pt x="17760" y="80091"/>
                </a:lnTo>
                <a:lnTo>
                  <a:pt x="18984" y="85938"/>
                </a:lnTo>
                <a:lnTo>
                  <a:pt x="19800" y="91423"/>
                </a:lnTo>
                <a:lnTo>
                  <a:pt x="20344" y="96668"/>
                </a:lnTo>
                <a:lnTo>
                  <a:pt x="21500" y="102545"/>
                </a:lnTo>
                <a:lnTo>
                  <a:pt x="23065" y="108845"/>
                </a:lnTo>
                <a:lnTo>
                  <a:pt x="24902" y="115426"/>
                </a:lnTo>
                <a:lnTo>
                  <a:pt x="29059" y="129088"/>
                </a:lnTo>
                <a:lnTo>
                  <a:pt x="31279" y="136065"/>
                </a:lnTo>
                <a:lnTo>
                  <a:pt x="32759" y="142304"/>
                </a:lnTo>
                <a:lnTo>
                  <a:pt x="33745" y="148051"/>
                </a:lnTo>
                <a:lnTo>
                  <a:pt x="34404" y="153469"/>
                </a:lnTo>
                <a:lnTo>
                  <a:pt x="35636" y="159463"/>
                </a:lnTo>
                <a:lnTo>
                  <a:pt x="37251" y="165840"/>
                </a:lnTo>
                <a:lnTo>
                  <a:pt x="39121" y="172473"/>
                </a:lnTo>
                <a:lnTo>
                  <a:pt x="40368" y="178482"/>
                </a:lnTo>
                <a:lnTo>
                  <a:pt x="41200" y="184076"/>
                </a:lnTo>
                <a:lnTo>
                  <a:pt x="41754" y="189392"/>
                </a:lnTo>
                <a:lnTo>
                  <a:pt x="42918" y="194524"/>
                </a:lnTo>
                <a:lnTo>
                  <a:pt x="44487" y="199533"/>
                </a:lnTo>
                <a:lnTo>
                  <a:pt x="46326" y="204459"/>
                </a:lnTo>
                <a:lnTo>
                  <a:pt x="47553" y="209331"/>
                </a:lnTo>
                <a:lnTo>
                  <a:pt x="48371" y="214167"/>
                </a:lnTo>
                <a:lnTo>
                  <a:pt x="48916" y="218978"/>
                </a:lnTo>
                <a:lnTo>
                  <a:pt x="49279" y="223773"/>
                </a:lnTo>
                <a:lnTo>
                  <a:pt x="49522" y="228557"/>
                </a:lnTo>
                <a:lnTo>
                  <a:pt x="49863" y="240758"/>
                </a:lnTo>
                <a:lnTo>
                  <a:pt x="49998" y="259432"/>
                </a:lnTo>
                <a:lnTo>
                  <a:pt x="50007" y="2714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3864856" y="4207668"/>
            <a:ext cx="2421645" cy="742950"/>
            <a:chOff x="3864856" y="4207668"/>
            <a:chExt cx="2421645" cy="742950"/>
          </a:xfrm>
        </p:grpSpPr>
        <p:sp>
          <p:nvSpPr>
            <p:cNvPr id="47" name="SMARTPenAnnotation267"/>
            <p:cNvSpPr/>
            <p:nvPr/>
          </p:nvSpPr>
          <p:spPr>
            <a:xfrm>
              <a:off x="4058642" y="4607718"/>
              <a:ext cx="263327" cy="42864"/>
            </a:xfrm>
            <a:custGeom>
              <a:avLst/>
              <a:gdLst/>
              <a:ahLst/>
              <a:cxnLst/>
              <a:rect l="0" t="0" r="0" b="0"/>
              <a:pathLst>
                <a:path w="263327" h="42864">
                  <a:moveTo>
                    <a:pt x="6151" y="42863"/>
                  </a:moveTo>
                  <a:lnTo>
                    <a:pt x="0" y="42863"/>
                  </a:lnTo>
                  <a:lnTo>
                    <a:pt x="47629" y="42863"/>
                  </a:lnTo>
                  <a:lnTo>
                    <a:pt x="49678" y="42069"/>
                  </a:lnTo>
                  <a:lnTo>
                    <a:pt x="52632" y="40746"/>
                  </a:lnTo>
                  <a:lnTo>
                    <a:pt x="56189" y="39071"/>
                  </a:lnTo>
                  <a:lnTo>
                    <a:pt x="59353" y="37953"/>
                  </a:lnTo>
                  <a:lnTo>
                    <a:pt x="64986" y="36712"/>
                  </a:lnTo>
                  <a:lnTo>
                    <a:pt x="72620" y="36013"/>
                  </a:lnTo>
                  <a:lnTo>
                    <a:pt x="79909" y="35806"/>
                  </a:lnTo>
                  <a:lnTo>
                    <a:pt x="94252" y="35727"/>
                  </a:lnTo>
                  <a:lnTo>
                    <a:pt x="96635" y="34930"/>
                  </a:lnTo>
                  <a:lnTo>
                    <a:pt x="99018" y="33606"/>
                  </a:lnTo>
                  <a:lnTo>
                    <a:pt x="101400" y="31929"/>
                  </a:lnTo>
                  <a:lnTo>
                    <a:pt x="103781" y="30811"/>
                  </a:lnTo>
                  <a:lnTo>
                    <a:pt x="108544" y="29569"/>
                  </a:lnTo>
                  <a:lnTo>
                    <a:pt x="115424" y="29017"/>
                  </a:lnTo>
                  <a:lnTo>
                    <a:pt x="122979" y="28771"/>
                  </a:lnTo>
                  <a:lnTo>
                    <a:pt x="128983" y="28662"/>
                  </a:lnTo>
                  <a:lnTo>
                    <a:pt x="132489" y="27840"/>
                  </a:lnTo>
                  <a:lnTo>
                    <a:pt x="136414" y="26497"/>
                  </a:lnTo>
                  <a:lnTo>
                    <a:pt x="140619" y="24809"/>
                  </a:lnTo>
                  <a:lnTo>
                    <a:pt x="144215" y="23683"/>
                  </a:lnTo>
                  <a:lnTo>
                    <a:pt x="150327" y="22432"/>
                  </a:lnTo>
                  <a:lnTo>
                    <a:pt x="158232" y="21728"/>
                  </a:lnTo>
                  <a:lnTo>
                    <a:pt x="161513" y="20835"/>
                  </a:lnTo>
                  <a:lnTo>
                    <a:pt x="165288" y="19447"/>
                  </a:lnTo>
                  <a:lnTo>
                    <a:pt x="169393" y="17727"/>
                  </a:lnTo>
                  <a:lnTo>
                    <a:pt x="172923" y="16581"/>
                  </a:lnTo>
                  <a:lnTo>
                    <a:pt x="178961" y="15307"/>
                  </a:lnTo>
                  <a:lnTo>
                    <a:pt x="186824" y="14590"/>
                  </a:lnTo>
                  <a:lnTo>
                    <a:pt x="190100" y="13695"/>
                  </a:lnTo>
                  <a:lnTo>
                    <a:pt x="193871" y="12306"/>
                  </a:lnTo>
                  <a:lnTo>
                    <a:pt x="197972" y="10585"/>
                  </a:lnTo>
                  <a:lnTo>
                    <a:pt x="201501" y="9438"/>
                  </a:lnTo>
                  <a:lnTo>
                    <a:pt x="207538" y="8163"/>
                  </a:lnTo>
                  <a:lnTo>
                    <a:pt x="214983" y="7597"/>
                  </a:lnTo>
                  <a:lnTo>
                    <a:pt x="222791" y="7346"/>
                  </a:lnTo>
                  <a:lnTo>
                    <a:pt x="228906" y="7234"/>
                  </a:lnTo>
                  <a:lnTo>
                    <a:pt x="231648" y="6410"/>
                  </a:lnTo>
                  <a:lnTo>
                    <a:pt x="234270" y="5067"/>
                  </a:lnTo>
                  <a:lnTo>
                    <a:pt x="236812" y="3378"/>
                  </a:lnTo>
                  <a:lnTo>
                    <a:pt x="239300" y="2252"/>
                  </a:lnTo>
                  <a:lnTo>
                    <a:pt x="244181" y="1001"/>
                  </a:lnTo>
                  <a:lnTo>
                    <a:pt x="248873" y="198"/>
                  </a:lnTo>
                  <a:lnTo>
                    <a:pt x="256230" y="18"/>
                  </a:lnTo>
                  <a:lnTo>
                    <a:pt x="26332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68"/>
            <p:cNvSpPr/>
            <p:nvPr/>
          </p:nvSpPr>
          <p:spPr>
            <a:xfrm>
              <a:off x="4364831" y="4429249"/>
              <a:ext cx="277392" cy="371349"/>
            </a:xfrm>
            <a:custGeom>
              <a:avLst/>
              <a:gdLst/>
              <a:ahLst/>
              <a:cxnLst/>
              <a:rect l="0" t="0" r="0" b="0"/>
              <a:pathLst>
                <a:path w="277392" h="371349">
                  <a:moveTo>
                    <a:pt x="0" y="71313"/>
                  </a:moveTo>
                  <a:lnTo>
                    <a:pt x="0" y="65162"/>
                  </a:lnTo>
                  <a:lnTo>
                    <a:pt x="5703" y="58662"/>
                  </a:lnTo>
                  <a:lnTo>
                    <a:pt x="20585" y="43610"/>
                  </a:lnTo>
                  <a:lnTo>
                    <a:pt x="29999" y="34177"/>
                  </a:lnTo>
                  <a:lnTo>
                    <a:pt x="37410" y="28879"/>
                  </a:lnTo>
                  <a:lnTo>
                    <a:pt x="45995" y="23878"/>
                  </a:lnTo>
                  <a:lnTo>
                    <a:pt x="55103" y="19010"/>
                  </a:lnTo>
                  <a:lnTo>
                    <a:pt x="60548" y="16601"/>
                  </a:lnTo>
                  <a:lnTo>
                    <a:pt x="66558" y="14201"/>
                  </a:lnTo>
                  <a:lnTo>
                    <a:pt x="72948" y="11807"/>
                  </a:lnTo>
                  <a:lnTo>
                    <a:pt x="78794" y="9418"/>
                  </a:lnTo>
                  <a:lnTo>
                    <a:pt x="84279" y="7030"/>
                  </a:lnTo>
                  <a:lnTo>
                    <a:pt x="89524" y="4646"/>
                  </a:lnTo>
                  <a:lnTo>
                    <a:pt x="97467" y="1996"/>
                  </a:lnTo>
                  <a:lnTo>
                    <a:pt x="105231" y="818"/>
                  </a:lnTo>
                  <a:lnTo>
                    <a:pt x="110636" y="504"/>
                  </a:lnTo>
                  <a:lnTo>
                    <a:pt x="125385" y="62"/>
                  </a:lnTo>
                  <a:lnTo>
                    <a:pt x="128834" y="0"/>
                  </a:lnTo>
                  <a:lnTo>
                    <a:pt x="136899" y="2047"/>
                  </a:lnTo>
                  <a:lnTo>
                    <a:pt x="144981" y="5603"/>
                  </a:lnTo>
                  <a:lnTo>
                    <a:pt x="154788" y="12068"/>
                  </a:lnTo>
                  <a:lnTo>
                    <a:pt x="162986" y="16671"/>
                  </a:lnTo>
                  <a:lnTo>
                    <a:pt x="165807" y="19010"/>
                  </a:lnTo>
                  <a:lnTo>
                    <a:pt x="167688" y="21363"/>
                  </a:lnTo>
                  <a:lnTo>
                    <a:pt x="168942" y="23726"/>
                  </a:lnTo>
                  <a:lnTo>
                    <a:pt x="170335" y="28468"/>
                  </a:lnTo>
                  <a:lnTo>
                    <a:pt x="171120" y="37716"/>
                  </a:lnTo>
                  <a:lnTo>
                    <a:pt x="171303" y="46062"/>
                  </a:lnTo>
                  <a:lnTo>
                    <a:pt x="171430" y="69056"/>
                  </a:lnTo>
                  <a:lnTo>
                    <a:pt x="169325" y="80629"/>
                  </a:lnTo>
                  <a:lnTo>
                    <a:pt x="167652" y="87048"/>
                  </a:lnTo>
                  <a:lnTo>
                    <a:pt x="161560" y="98415"/>
                  </a:lnTo>
                  <a:lnTo>
                    <a:pt x="153560" y="108758"/>
                  </a:lnTo>
                  <a:lnTo>
                    <a:pt x="149205" y="113739"/>
                  </a:lnTo>
                  <a:lnTo>
                    <a:pt x="140926" y="123507"/>
                  </a:lnTo>
                  <a:lnTo>
                    <a:pt x="134600" y="133139"/>
                  </a:lnTo>
                  <a:lnTo>
                    <a:pt x="129143" y="142712"/>
                  </a:lnTo>
                  <a:lnTo>
                    <a:pt x="123278" y="152258"/>
                  </a:lnTo>
                  <a:lnTo>
                    <a:pt x="115380" y="161793"/>
                  </a:lnTo>
                  <a:lnTo>
                    <a:pt x="108694" y="169205"/>
                  </a:lnTo>
                  <a:lnTo>
                    <a:pt x="102283" y="175146"/>
                  </a:lnTo>
                  <a:lnTo>
                    <a:pt x="94142" y="180432"/>
                  </a:lnTo>
                  <a:lnTo>
                    <a:pt x="88219" y="184078"/>
                  </a:lnTo>
                  <a:lnTo>
                    <a:pt x="84717" y="184930"/>
                  </a:lnTo>
                  <a:lnTo>
                    <a:pt x="78282" y="185411"/>
                  </a:lnTo>
                  <a:lnTo>
                    <a:pt x="72789" y="185573"/>
                  </a:lnTo>
                  <a:lnTo>
                    <a:pt x="75630" y="185601"/>
                  </a:lnTo>
                  <a:lnTo>
                    <a:pt x="76614" y="184811"/>
                  </a:lnTo>
                  <a:lnTo>
                    <a:pt x="77269" y="183491"/>
                  </a:lnTo>
                  <a:lnTo>
                    <a:pt x="77707" y="181817"/>
                  </a:lnTo>
                  <a:lnTo>
                    <a:pt x="80309" y="177841"/>
                  </a:lnTo>
                  <a:lnTo>
                    <a:pt x="82115" y="175669"/>
                  </a:lnTo>
                  <a:lnTo>
                    <a:pt x="83318" y="173428"/>
                  </a:lnTo>
                  <a:lnTo>
                    <a:pt x="84655" y="168820"/>
                  </a:lnTo>
                  <a:lnTo>
                    <a:pt x="86599" y="166480"/>
                  </a:lnTo>
                  <a:lnTo>
                    <a:pt x="92993" y="161764"/>
                  </a:lnTo>
                  <a:lnTo>
                    <a:pt x="99009" y="157022"/>
                  </a:lnTo>
                  <a:lnTo>
                    <a:pt x="105917" y="151474"/>
                  </a:lnTo>
                  <a:lnTo>
                    <a:pt x="116924" y="143717"/>
                  </a:lnTo>
                  <a:lnTo>
                    <a:pt x="122399" y="140220"/>
                  </a:lnTo>
                  <a:lnTo>
                    <a:pt x="127637" y="137095"/>
                  </a:lnTo>
                  <a:lnTo>
                    <a:pt x="132716" y="134218"/>
                  </a:lnTo>
                  <a:lnTo>
                    <a:pt x="137690" y="132299"/>
                  </a:lnTo>
                  <a:lnTo>
                    <a:pt x="142593" y="131021"/>
                  </a:lnTo>
                  <a:lnTo>
                    <a:pt x="147450" y="130168"/>
                  </a:lnTo>
                  <a:lnTo>
                    <a:pt x="152275" y="128806"/>
                  </a:lnTo>
                  <a:lnTo>
                    <a:pt x="157079" y="127104"/>
                  </a:lnTo>
                  <a:lnTo>
                    <a:pt x="161869" y="125176"/>
                  </a:lnTo>
                  <a:lnTo>
                    <a:pt x="166650" y="123890"/>
                  </a:lnTo>
                  <a:lnTo>
                    <a:pt x="171425" y="123033"/>
                  </a:lnTo>
                  <a:lnTo>
                    <a:pt x="176196" y="122462"/>
                  </a:lnTo>
                  <a:lnTo>
                    <a:pt x="181758" y="120494"/>
                  </a:lnTo>
                  <a:lnTo>
                    <a:pt x="187847" y="117594"/>
                  </a:lnTo>
                  <a:lnTo>
                    <a:pt x="194287" y="114073"/>
                  </a:lnTo>
                  <a:lnTo>
                    <a:pt x="200169" y="112520"/>
                  </a:lnTo>
                  <a:lnTo>
                    <a:pt x="205677" y="112278"/>
                  </a:lnTo>
                  <a:lnTo>
                    <a:pt x="210936" y="112910"/>
                  </a:lnTo>
                  <a:lnTo>
                    <a:pt x="216031" y="114126"/>
                  </a:lnTo>
                  <a:lnTo>
                    <a:pt x="221014" y="115730"/>
                  </a:lnTo>
                  <a:lnTo>
                    <a:pt x="225924" y="117593"/>
                  </a:lnTo>
                  <a:lnTo>
                    <a:pt x="230785" y="119629"/>
                  </a:lnTo>
                  <a:lnTo>
                    <a:pt x="235613" y="121780"/>
                  </a:lnTo>
                  <a:lnTo>
                    <a:pt x="240418" y="124008"/>
                  </a:lnTo>
                  <a:lnTo>
                    <a:pt x="247876" y="128599"/>
                  </a:lnTo>
                  <a:lnTo>
                    <a:pt x="254629" y="134080"/>
                  </a:lnTo>
                  <a:lnTo>
                    <a:pt x="262923" y="141808"/>
                  </a:lnTo>
                  <a:lnTo>
                    <a:pt x="265769" y="146091"/>
                  </a:lnTo>
                  <a:lnTo>
                    <a:pt x="268932" y="155083"/>
                  </a:lnTo>
                  <a:lnTo>
                    <a:pt x="272454" y="166488"/>
                  </a:lnTo>
                  <a:lnTo>
                    <a:pt x="274505" y="172863"/>
                  </a:lnTo>
                  <a:lnTo>
                    <a:pt x="276784" y="184180"/>
                  </a:lnTo>
                  <a:lnTo>
                    <a:pt x="277391" y="189420"/>
                  </a:lnTo>
                  <a:lnTo>
                    <a:pt x="277002" y="195295"/>
                  </a:lnTo>
                  <a:lnTo>
                    <a:pt x="275949" y="201593"/>
                  </a:lnTo>
                  <a:lnTo>
                    <a:pt x="274454" y="208172"/>
                  </a:lnTo>
                  <a:lnTo>
                    <a:pt x="272663" y="214940"/>
                  </a:lnTo>
                  <a:lnTo>
                    <a:pt x="270675" y="221833"/>
                  </a:lnTo>
                  <a:lnTo>
                    <a:pt x="268556" y="228810"/>
                  </a:lnTo>
                  <a:lnTo>
                    <a:pt x="265556" y="235048"/>
                  </a:lnTo>
                  <a:lnTo>
                    <a:pt x="257990" y="246214"/>
                  </a:lnTo>
                  <a:lnTo>
                    <a:pt x="249335" y="258584"/>
                  </a:lnTo>
                  <a:lnTo>
                    <a:pt x="244805" y="265217"/>
                  </a:lnTo>
                  <a:lnTo>
                    <a:pt x="240197" y="271226"/>
                  </a:lnTo>
                  <a:lnTo>
                    <a:pt x="235537" y="276820"/>
                  </a:lnTo>
                  <a:lnTo>
                    <a:pt x="230843" y="282136"/>
                  </a:lnTo>
                  <a:lnTo>
                    <a:pt x="226127" y="288061"/>
                  </a:lnTo>
                  <a:lnTo>
                    <a:pt x="221395" y="294394"/>
                  </a:lnTo>
                  <a:lnTo>
                    <a:pt x="211904" y="307779"/>
                  </a:lnTo>
                  <a:lnTo>
                    <a:pt x="202394" y="321665"/>
                  </a:lnTo>
                  <a:lnTo>
                    <a:pt x="196842" y="327114"/>
                  </a:lnTo>
                  <a:lnTo>
                    <a:pt x="190759" y="331541"/>
                  </a:lnTo>
                  <a:lnTo>
                    <a:pt x="184323" y="335286"/>
                  </a:lnTo>
                  <a:lnTo>
                    <a:pt x="172938" y="341563"/>
                  </a:lnTo>
                  <a:lnTo>
                    <a:pt x="167679" y="344349"/>
                  </a:lnTo>
                  <a:lnTo>
                    <a:pt x="161792" y="346999"/>
                  </a:lnTo>
                  <a:lnTo>
                    <a:pt x="155487" y="349560"/>
                  </a:lnTo>
                  <a:lnTo>
                    <a:pt x="148902" y="352061"/>
                  </a:lnTo>
                  <a:lnTo>
                    <a:pt x="142924" y="354522"/>
                  </a:lnTo>
                  <a:lnTo>
                    <a:pt x="137351" y="356957"/>
                  </a:lnTo>
                  <a:lnTo>
                    <a:pt x="132048" y="359373"/>
                  </a:lnTo>
                  <a:lnTo>
                    <a:pt x="126926" y="360984"/>
                  </a:lnTo>
                  <a:lnTo>
                    <a:pt x="121924" y="362058"/>
                  </a:lnTo>
                  <a:lnTo>
                    <a:pt x="117001" y="362775"/>
                  </a:lnTo>
                  <a:lnTo>
                    <a:pt x="112132" y="364046"/>
                  </a:lnTo>
                  <a:lnTo>
                    <a:pt x="107298" y="365687"/>
                  </a:lnTo>
                  <a:lnTo>
                    <a:pt x="102488" y="367575"/>
                  </a:lnTo>
                  <a:lnTo>
                    <a:pt x="97695" y="368833"/>
                  </a:lnTo>
                  <a:lnTo>
                    <a:pt x="92911" y="369672"/>
                  </a:lnTo>
                  <a:lnTo>
                    <a:pt x="88134" y="370232"/>
                  </a:lnTo>
                  <a:lnTo>
                    <a:pt x="83362" y="370604"/>
                  </a:lnTo>
                  <a:lnTo>
                    <a:pt x="78594" y="370854"/>
                  </a:lnTo>
                  <a:lnTo>
                    <a:pt x="67118" y="371252"/>
                  </a:lnTo>
                  <a:lnTo>
                    <a:pt x="57517" y="371348"/>
                  </a:lnTo>
                  <a:lnTo>
                    <a:pt x="57150" y="36420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69"/>
            <p:cNvSpPr/>
            <p:nvPr/>
          </p:nvSpPr>
          <p:spPr>
            <a:xfrm>
              <a:off x="4807842" y="4436268"/>
              <a:ext cx="335659" cy="285751"/>
            </a:xfrm>
            <a:custGeom>
              <a:avLst/>
              <a:gdLst/>
              <a:ahLst/>
              <a:cxnLst/>
              <a:rect l="0" t="0" r="0" b="0"/>
              <a:pathLst>
                <a:path w="335659" h="285751">
                  <a:moveTo>
                    <a:pt x="214214" y="0"/>
                  </a:moveTo>
                  <a:lnTo>
                    <a:pt x="207364" y="0"/>
                  </a:lnTo>
                  <a:lnTo>
                    <a:pt x="207157" y="3793"/>
                  </a:lnTo>
                  <a:lnTo>
                    <a:pt x="206334" y="4910"/>
                  </a:lnTo>
                  <a:lnTo>
                    <a:pt x="204992" y="5655"/>
                  </a:lnTo>
                  <a:lnTo>
                    <a:pt x="203304" y="6151"/>
                  </a:lnTo>
                  <a:lnTo>
                    <a:pt x="202178" y="7276"/>
                  </a:lnTo>
                  <a:lnTo>
                    <a:pt x="201427" y="8819"/>
                  </a:lnTo>
                  <a:lnTo>
                    <a:pt x="200927" y="10642"/>
                  </a:lnTo>
                  <a:lnTo>
                    <a:pt x="198255" y="14784"/>
                  </a:lnTo>
                  <a:lnTo>
                    <a:pt x="196430" y="17000"/>
                  </a:lnTo>
                  <a:lnTo>
                    <a:pt x="195215" y="19271"/>
                  </a:lnTo>
                  <a:lnTo>
                    <a:pt x="193863" y="23911"/>
                  </a:lnTo>
                  <a:lnTo>
                    <a:pt x="192709" y="25465"/>
                  </a:lnTo>
                  <a:lnTo>
                    <a:pt x="191146" y="26503"/>
                  </a:lnTo>
                  <a:lnTo>
                    <a:pt x="189311" y="27193"/>
                  </a:lnTo>
                  <a:lnTo>
                    <a:pt x="179867" y="34006"/>
                  </a:lnTo>
                  <a:lnTo>
                    <a:pt x="172226" y="38397"/>
                  </a:lnTo>
                  <a:lnTo>
                    <a:pt x="159295" y="47684"/>
                  </a:lnTo>
                  <a:lnTo>
                    <a:pt x="151176" y="52414"/>
                  </a:lnTo>
                  <a:lnTo>
                    <a:pt x="142276" y="59278"/>
                  </a:lnTo>
                  <a:lnTo>
                    <a:pt x="133029" y="66827"/>
                  </a:lnTo>
                  <a:lnTo>
                    <a:pt x="123627" y="72828"/>
                  </a:lnTo>
                  <a:lnTo>
                    <a:pt x="114158" y="78141"/>
                  </a:lnTo>
                  <a:lnTo>
                    <a:pt x="104657" y="83148"/>
                  </a:lnTo>
                  <a:lnTo>
                    <a:pt x="95143" y="88020"/>
                  </a:lnTo>
                  <a:lnTo>
                    <a:pt x="84654" y="95224"/>
                  </a:lnTo>
                  <a:lnTo>
                    <a:pt x="76992" y="100002"/>
                  </a:lnTo>
                  <a:lnTo>
                    <a:pt x="72726" y="102386"/>
                  </a:lnTo>
                  <a:lnTo>
                    <a:pt x="65870" y="109270"/>
                  </a:lnTo>
                  <a:lnTo>
                    <a:pt x="62931" y="113328"/>
                  </a:lnTo>
                  <a:lnTo>
                    <a:pt x="55431" y="119954"/>
                  </a:lnTo>
                  <a:lnTo>
                    <a:pt x="51209" y="122832"/>
                  </a:lnTo>
                  <a:lnTo>
                    <a:pt x="42284" y="126030"/>
                  </a:lnTo>
                  <a:lnTo>
                    <a:pt x="37681" y="126882"/>
                  </a:lnTo>
                  <a:lnTo>
                    <a:pt x="30451" y="129947"/>
                  </a:lnTo>
                  <a:lnTo>
                    <a:pt x="21918" y="136135"/>
                  </a:lnTo>
                  <a:lnTo>
                    <a:pt x="19341" y="138381"/>
                  </a:lnTo>
                  <a:lnTo>
                    <a:pt x="16830" y="139879"/>
                  </a:lnTo>
                  <a:lnTo>
                    <a:pt x="11923" y="141544"/>
                  </a:lnTo>
                  <a:lnTo>
                    <a:pt x="10297" y="142781"/>
                  </a:lnTo>
                  <a:lnTo>
                    <a:pt x="9213" y="144400"/>
                  </a:lnTo>
                  <a:lnTo>
                    <a:pt x="8490" y="146273"/>
                  </a:lnTo>
                  <a:lnTo>
                    <a:pt x="7215" y="147522"/>
                  </a:lnTo>
                  <a:lnTo>
                    <a:pt x="5571" y="148354"/>
                  </a:lnTo>
                  <a:lnTo>
                    <a:pt x="233" y="149922"/>
                  </a:lnTo>
                  <a:lnTo>
                    <a:pt x="0" y="153783"/>
                  </a:lnTo>
                  <a:lnTo>
                    <a:pt x="760" y="154909"/>
                  </a:lnTo>
                  <a:lnTo>
                    <a:pt x="2062" y="155661"/>
                  </a:lnTo>
                  <a:lnTo>
                    <a:pt x="3723" y="156161"/>
                  </a:lnTo>
                  <a:lnTo>
                    <a:pt x="4830" y="157289"/>
                  </a:lnTo>
                  <a:lnTo>
                    <a:pt x="5569" y="158834"/>
                  </a:lnTo>
                  <a:lnTo>
                    <a:pt x="6061" y="160658"/>
                  </a:lnTo>
                  <a:lnTo>
                    <a:pt x="7182" y="161874"/>
                  </a:lnTo>
                  <a:lnTo>
                    <a:pt x="8724" y="162685"/>
                  </a:lnTo>
                  <a:lnTo>
                    <a:pt x="10546" y="163226"/>
                  </a:lnTo>
                  <a:lnTo>
                    <a:pt x="14686" y="165943"/>
                  </a:lnTo>
                  <a:lnTo>
                    <a:pt x="16902" y="167778"/>
                  </a:lnTo>
                  <a:lnTo>
                    <a:pt x="19173" y="169002"/>
                  </a:lnTo>
                  <a:lnTo>
                    <a:pt x="26160" y="171519"/>
                  </a:lnTo>
                  <a:lnTo>
                    <a:pt x="33258" y="176939"/>
                  </a:lnTo>
                  <a:lnTo>
                    <a:pt x="38010" y="181298"/>
                  </a:lnTo>
                  <a:lnTo>
                    <a:pt x="41182" y="182778"/>
                  </a:lnTo>
                  <a:lnTo>
                    <a:pt x="48940" y="184422"/>
                  </a:lnTo>
                  <a:lnTo>
                    <a:pt x="57680" y="187270"/>
                  </a:lnTo>
                  <a:lnTo>
                    <a:pt x="66856" y="190387"/>
                  </a:lnTo>
                  <a:lnTo>
                    <a:pt x="76225" y="191773"/>
                  </a:lnTo>
                  <a:lnTo>
                    <a:pt x="83565" y="194506"/>
                  </a:lnTo>
                  <a:lnTo>
                    <a:pt x="86633" y="196345"/>
                  </a:lnTo>
                  <a:lnTo>
                    <a:pt x="96392" y="198390"/>
                  </a:lnTo>
                  <a:lnTo>
                    <a:pt x="102329" y="198935"/>
                  </a:lnTo>
                  <a:lnTo>
                    <a:pt x="107874" y="199299"/>
                  </a:lnTo>
                  <a:lnTo>
                    <a:pt x="118268" y="199702"/>
                  </a:lnTo>
                  <a:lnTo>
                    <a:pt x="128179" y="201998"/>
                  </a:lnTo>
                  <a:lnTo>
                    <a:pt x="137876" y="205665"/>
                  </a:lnTo>
                  <a:lnTo>
                    <a:pt x="147478" y="209940"/>
                  </a:lnTo>
                  <a:lnTo>
                    <a:pt x="153055" y="212192"/>
                  </a:lnTo>
                  <a:lnTo>
                    <a:pt x="165600" y="216809"/>
                  </a:lnTo>
                  <a:lnTo>
                    <a:pt x="171487" y="218359"/>
                  </a:lnTo>
                  <a:lnTo>
                    <a:pt x="176998" y="219391"/>
                  </a:lnTo>
                  <a:lnTo>
                    <a:pt x="182259" y="220079"/>
                  </a:lnTo>
                  <a:lnTo>
                    <a:pt x="188148" y="221332"/>
                  </a:lnTo>
                  <a:lnTo>
                    <a:pt x="194456" y="222961"/>
                  </a:lnTo>
                  <a:lnTo>
                    <a:pt x="201042" y="224841"/>
                  </a:lnTo>
                  <a:lnTo>
                    <a:pt x="207020" y="226888"/>
                  </a:lnTo>
                  <a:lnTo>
                    <a:pt x="212593" y="229046"/>
                  </a:lnTo>
                  <a:lnTo>
                    <a:pt x="223018" y="233561"/>
                  </a:lnTo>
                  <a:lnTo>
                    <a:pt x="232944" y="238213"/>
                  </a:lnTo>
                  <a:lnTo>
                    <a:pt x="238606" y="240565"/>
                  </a:lnTo>
                  <a:lnTo>
                    <a:pt x="244763" y="242927"/>
                  </a:lnTo>
                  <a:lnTo>
                    <a:pt x="251249" y="245295"/>
                  </a:lnTo>
                  <a:lnTo>
                    <a:pt x="260572" y="250043"/>
                  </a:lnTo>
                  <a:lnTo>
                    <a:pt x="268155" y="254799"/>
                  </a:lnTo>
                  <a:lnTo>
                    <a:pt x="276817" y="259559"/>
                  </a:lnTo>
                  <a:lnTo>
                    <a:pt x="290618" y="266701"/>
                  </a:lnTo>
                  <a:lnTo>
                    <a:pt x="297913" y="269346"/>
                  </a:lnTo>
                  <a:lnTo>
                    <a:pt x="300970" y="270052"/>
                  </a:lnTo>
                  <a:lnTo>
                    <a:pt x="306483" y="272953"/>
                  </a:lnTo>
                  <a:lnTo>
                    <a:pt x="316165" y="279048"/>
                  </a:lnTo>
                  <a:lnTo>
                    <a:pt x="326075" y="284426"/>
                  </a:lnTo>
                  <a:lnTo>
                    <a:pt x="329546" y="285162"/>
                  </a:lnTo>
                  <a:lnTo>
                    <a:pt x="335658" y="2857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70"/>
            <p:cNvSpPr/>
            <p:nvPr/>
          </p:nvSpPr>
          <p:spPr>
            <a:xfrm>
              <a:off x="5264943" y="4421981"/>
              <a:ext cx="214314" cy="250032"/>
            </a:xfrm>
            <a:custGeom>
              <a:avLst/>
              <a:gdLst/>
              <a:ahLst/>
              <a:cxnLst/>
              <a:rect l="0" t="0" r="0" b="0"/>
              <a:pathLst>
                <a:path w="214314" h="250032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6850" y="3792"/>
                  </a:lnTo>
                  <a:lnTo>
                    <a:pt x="7742" y="4910"/>
                  </a:lnTo>
                  <a:lnTo>
                    <a:pt x="9130" y="5654"/>
                  </a:lnTo>
                  <a:lnTo>
                    <a:pt x="10849" y="6151"/>
                  </a:lnTo>
                  <a:lnTo>
                    <a:pt x="11996" y="7275"/>
                  </a:lnTo>
                  <a:lnTo>
                    <a:pt x="12760" y="8819"/>
                  </a:lnTo>
                  <a:lnTo>
                    <a:pt x="13269" y="10642"/>
                  </a:lnTo>
                  <a:lnTo>
                    <a:pt x="15952" y="14784"/>
                  </a:lnTo>
                  <a:lnTo>
                    <a:pt x="17778" y="17000"/>
                  </a:lnTo>
                  <a:lnTo>
                    <a:pt x="18996" y="19271"/>
                  </a:lnTo>
                  <a:lnTo>
                    <a:pt x="21504" y="26259"/>
                  </a:lnTo>
                  <a:lnTo>
                    <a:pt x="26127" y="33357"/>
                  </a:lnTo>
                  <a:lnTo>
                    <a:pt x="28644" y="40487"/>
                  </a:lnTo>
                  <a:lnTo>
                    <a:pt x="34064" y="47627"/>
                  </a:lnTo>
                  <a:lnTo>
                    <a:pt x="38423" y="52388"/>
                  </a:lnTo>
                  <a:lnTo>
                    <a:pt x="39903" y="54769"/>
                  </a:lnTo>
                  <a:lnTo>
                    <a:pt x="42779" y="61912"/>
                  </a:lnTo>
                  <a:lnTo>
                    <a:pt x="48306" y="69056"/>
                  </a:lnTo>
                  <a:lnTo>
                    <a:pt x="52690" y="73819"/>
                  </a:lnTo>
                  <a:lnTo>
                    <a:pt x="54177" y="76200"/>
                  </a:lnTo>
                  <a:lnTo>
                    <a:pt x="57063" y="83344"/>
                  </a:lnTo>
                  <a:lnTo>
                    <a:pt x="61799" y="90487"/>
                  </a:lnTo>
                  <a:lnTo>
                    <a:pt x="64349" y="97631"/>
                  </a:lnTo>
                  <a:lnTo>
                    <a:pt x="69778" y="104775"/>
                  </a:lnTo>
                  <a:lnTo>
                    <a:pt x="76414" y="111919"/>
                  </a:lnTo>
                  <a:lnTo>
                    <a:pt x="88135" y="123825"/>
                  </a:lnTo>
                  <a:lnTo>
                    <a:pt x="89713" y="126206"/>
                  </a:lnTo>
                  <a:lnTo>
                    <a:pt x="92728" y="133350"/>
                  </a:lnTo>
                  <a:lnTo>
                    <a:pt x="98295" y="140494"/>
                  </a:lnTo>
                  <a:lnTo>
                    <a:pt x="104972" y="147637"/>
                  </a:lnTo>
                  <a:lnTo>
                    <a:pt x="116707" y="159544"/>
                  </a:lnTo>
                  <a:lnTo>
                    <a:pt x="118286" y="161925"/>
                  </a:lnTo>
                  <a:lnTo>
                    <a:pt x="121302" y="169069"/>
                  </a:lnTo>
                  <a:lnTo>
                    <a:pt x="124821" y="173831"/>
                  </a:lnTo>
                  <a:lnTo>
                    <a:pt x="126870" y="175419"/>
                  </a:lnTo>
                  <a:lnTo>
                    <a:pt x="129030" y="176477"/>
                  </a:lnTo>
                  <a:lnTo>
                    <a:pt x="131264" y="177183"/>
                  </a:lnTo>
                  <a:lnTo>
                    <a:pt x="132753" y="178447"/>
                  </a:lnTo>
                  <a:lnTo>
                    <a:pt x="133746" y="180083"/>
                  </a:lnTo>
                  <a:lnTo>
                    <a:pt x="134408" y="181968"/>
                  </a:lnTo>
                  <a:lnTo>
                    <a:pt x="137260" y="186178"/>
                  </a:lnTo>
                  <a:lnTo>
                    <a:pt x="143328" y="193012"/>
                  </a:lnTo>
                  <a:lnTo>
                    <a:pt x="145558" y="195350"/>
                  </a:lnTo>
                  <a:lnTo>
                    <a:pt x="147839" y="196908"/>
                  </a:lnTo>
                  <a:lnTo>
                    <a:pt x="152489" y="198640"/>
                  </a:lnTo>
                  <a:lnTo>
                    <a:pt x="157202" y="201526"/>
                  </a:lnTo>
                  <a:lnTo>
                    <a:pt x="159570" y="203407"/>
                  </a:lnTo>
                  <a:lnTo>
                    <a:pt x="161149" y="205455"/>
                  </a:lnTo>
                  <a:lnTo>
                    <a:pt x="162202" y="207613"/>
                  </a:lnTo>
                  <a:lnTo>
                    <a:pt x="162903" y="209847"/>
                  </a:lnTo>
                  <a:lnTo>
                    <a:pt x="164165" y="211335"/>
                  </a:lnTo>
                  <a:lnTo>
                    <a:pt x="165799" y="212327"/>
                  </a:lnTo>
                  <a:lnTo>
                    <a:pt x="167683" y="212989"/>
                  </a:lnTo>
                  <a:lnTo>
                    <a:pt x="171893" y="215841"/>
                  </a:lnTo>
                  <a:lnTo>
                    <a:pt x="177270" y="220347"/>
                  </a:lnTo>
                  <a:lnTo>
                    <a:pt x="177711" y="221511"/>
                  </a:lnTo>
                  <a:lnTo>
                    <a:pt x="178202" y="224920"/>
                  </a:lnTo>
                  <a:lnTo>
                    <a:pt x="179127" y="226146"/>
                  </a:lnTo>
                  <a:lnTo>
                    <a:pt x="180537" y="226964"/>
                  </a:lnTo>
                  <a:lnTo>
                    <a:pt x="182271" y="227509"/>
                  </a:lnTo>
                  <a:lnTo>
                    <a:pt x="186313" y="230232"/>
                  </a:lnTo>
                  <a:lnTo>
                    <a:pt x="192497" y="235421"/>
                  </a:lnTo>
                  <a:lnTo>
                    <a:pt x="199721" y="242585"/>
                  </a:lnTo>
                  <a:lnTo>
                    <a:pt x="206150" y="242861"/>
                  </a:lnTo>
                  <a:lnTo>
                    <a:pt x="206489" y="243663"/>
                  </a:lnTo>
                  <a:lnTo>
                    <a:pt x="206867" y="246672"/>
                  </a:lnTo>
                  <a:lnTo>
                    <a:pt x="207762" y="247792"/>
                  </a:lnTo>
                  <a:lnTo>
                    <a:pt x="209151" y="248538"/>
                  </a:lnTo>
                  <a:lnTo>
                    <a:pt x="214309" y="250030"/>
                  </a:lnTo>
                  <a:lnTo>
                    <a:pt x="214310" y="250030"/>
                  </a:lnTo>
                  <a:lnTo>
                    <a:pt x="214313" y="25003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71"/>
            <p:cNvSpPr/>
            <p:nvPr/>
          </p:nvSpPr>
          <p:spPr>
            <a:xfrm>
              <a:off x="5286375" y="4400550"/>
              <a:ext cx="192882" cy="292894"/>
            </a:xfrm>
            <a:custGeom>
              <a:avLst/>
              <a:gdLst/>
              <a:ahLst/>
              <a:cxnLst/>
              <a:rect l="0" t="0" r="0" b="0"/>
              <a:pathLst>
                <a:path w="192882" h="292894">
                  <a:moveTo>
                    <a:pt x="192881" y="0"/>
                  </a:moveTo>
                  <a:lnTo>
                    <a:pt x="189089" y="0"/>
                  </a:lnTo>
                  <a:lnTo>
                    <a:pt x="187178" y="794"/>
                  </a:lnTo>
                  <a:lnTo>
                    <a:pt x="181490" y="4909"/>
                  </a:lnTo>
                  <a:lnTo>
                    <a:pt x="179880" y="6150"/>
                  </a:lnTo>
                  <a:lnTo>
                    <a:pt x="173144" y="17560"/>
                  </a:lnTo>
                  <a:lnTo>
                    <a:pt x="168763" y="23150"/>
                  </a:lnTo>
                  <a:lnTo>
                    <a:pt x="164170" y="30397"/>
                  </a:lnTo>
                  <a:lnTo>
                    <a:pt x="159483" y="38116"/>
                  </a:lnTo>
                  <a:lnTo>
                    <a:pt x="154754" y="44192"/>
                  </a:lnTo>
                  <a:lnTo>
                    <a:pt x="150007" y="51655"/>
                  </a:lnTo>
                  <a:lnTo>
                    <a:pt x="144457" y="60264"/>
                  </a:lnTo>
                  <a:lnTo>
                    <a:pt x="140754" y="64782"/>
                  </a:lnTo>
                  <a:lnTo>
                    <a:pt x="136699" y="69382"/>
                  </a:lnTo>
                  <a:lnTo>
                    <a:pt x="133201" y="74829"/>
                  </a:lnTo>
                  <a:lnTo>
                    <a:pt x="130076" y="80842"/>
                  </a:lnTo>
                  <a:lnTo>
                    <a:pt x="124486" y="93080"/>
                  </a:lnTo>
                  <a:lnTo>
                    <a:pt x="114430" y="113871"/>
                  </a:lnTo>
                  <a:lnTo>
                    <a:pt x="104800" y="133265"/>
                  </a:lnTo>
                  <a:lnTo>
                    <a:pt x="101617" y="138055"/>
                  </a:lnTo>
                  <a:lnTo>
                    <a:pt x="97907" y="142837"/>
                  </a:lnTo>
                  <a:lnTo>
                    <a:pt x="93846" y="147612"/>
                  </a:lnTo>
                  <a:lnTo>
                    <a:pt x="90345" y="153177"/>
                  </a:lnTo>
                  <a:lnTo>
                    <a:pt x="87217" y="159268"/>
                  </a:lnTo>
                  <a:lnTo>
                    <a:pt x="84339" y="165710"/>
                  </a:lnTo>
                  <a:lnTo>
                    <a:pt x="80832" y="171592"/>
                  </a:lnTo>
                  <a:lnTo>
                    <a:pt x="76906" y="177101"/>
                  </a:lnTo>
                  <a:lnTo>
                    <a:pt x="72702" y="182361"/>
                  </a:lnTo>
                  <a:lnTo>
                    <a:pt x="69106" y="187455"/>
                  </a:lnTo>
                  <a:lnTo>
                    <a:pt x="65914" y="192439"/>
                  </a:lnTo>
                  <a:lnTo>
                    <a:pt x="62992" y="197349"/>
                  </a:lnTo>
                  <a:lnTo>
                    <a:pt x="59457" y="202209"/>
                  </a:lnTo>
                  <a:lnTo>
                    <a:pt x="55513" y="207037"/>
                  </a:lnTo>
                  <a:lnTo>
                    <a:pt x="51296" y="211843"/>
                  </a:lnTo>
                  <a:lnTo>
                    <a:pt x="47691" y="216635"/>
                  </a:lnTo>
                  <a:lnTo>
                    <a:pt x="44494" y="221417"/>
                  </a:lnTo>
                  <a:lnTo>
                    <a:pt x="38825" y="230170"/>
                  </a:lnTo>
                  <a:lnTo>
                    <a:pt x="33659" y="236706"/>
                  </a:lnTo>
                  <a:lnTo>
                    <a:pt x="28718" y="242256"/>
                  </a:lnTo>
                  <a:lnTo>
                    <a:pt x="23876" y="248163"/>
                  </a:lnTo>
                  <a:lnTo>
                    <a:pt x="19078" y="256080"/>
                  </a:lnTo>
                  <a:lnTo>
                    <a:pt x="14300" y="262773"/>
                  </a:lnTo>
                  <a:lnTo>
                    <a:pt x="11914" y="265669"/>
                  </a:lnTo>
                  <a:lnTo>
                    <a:pt x="9264" y="271004"/>
                  </a:lnTo>
                  <a:lnTo>
                    <a:pt x="8557" y="273538"/>
                  </a:lnTo>
                  <a:lnTo>
                    <a:pt x="5655" y="278470"/>
                  </a:lnTo>
                  <a:lnTo>
                    <a:pt x="330" y="285324"/>
                  </a:lnTo>
                  <a:lnTo>
                    <a:pt x="0" y="29289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72"/>
            <p:cNvSpPr/>
            <p:nvPr/>
          </p:nvSpPr>
          <p:spPr>
            <a:xfrm>
              <a:off x="5593646" y="4371975"/>
              <a:ext cx="314236" cy="257176"/>
            </a:xfrm>
            <a:custGeom>
              <a:avLst/>
              <a:gdLst/>
              <a:ahLst/>
              <a:cxnLst/>
              <a:rect l="0" t="0" r="0" b="0"/>
              <a:pathLst>
                <a:path w="314236" h="257176">
                  <a:moveTo>
                    <a:pt x="285660" y="0"/>
                  </a:moveTo>
                  <a:lnTo>
                    <a:pt x="267900" y="0"/>
                  </a:lnTo>
                  <a:lnTo>
                    <a:pt x="265882" y="794"/>
                  </a:lnTo>
                  <a:lnTo>
                    <a:pt x="259251" y="4909"/>
                  </a:lnTo>
                  <a:lnTo>
                    <a:pt x="251465" y="7275"/>
                  </a:lnTo>
                  <a:lnTo>
                    <a:pt x="243739" y="10641"/>
                  </a:lnTo>
                  <a:lnTo>
                    <a:pt x="234257" y="17000"/>
                  </a:lnTo>
                  <a:lnTo>
                    <a:pt x="226831" y="21578"/>
                  </a:lnTo>
                  <a:lnTo>
                    <a:pt x="218238" y="26259"/>
                  </a:lnTo>
                  <a:lnTo>
                    <a:pt x="199787" y="35731"/>
                  </a:lnTo>
                  <a:lnTo>
                    <a:pt x="190345" y="41281"/>
                  </a:lnTo>
                  <a:lnTo>
                    <a:pt x="180856" y="49038"/>
                  </a:lnTo>
                  <a:lnTo>
                    <a:pt x="171347" y="55661"/>
                  </a:lnTo>
                  <a:lnTo>
                    <a:pt x="161829" y="62044"/>
                  </a:lnTo>
                  <a:lnTo>
                    <a:pt x="157069" y="65969"/>
                  </a:lnTo>
                  <a:lnTo>
                    <a:pt x="147546" y="73769"/>
                  </a:lnTo>
                  <a:lnTo>
                    <a:pt x="138021" y="79882"/>
                  </a:lnTo>
                  <a:lnTo>
                    <a:pt x="128497" y="85244"/>
                  </a:lnTo>
                  <a:lnTo>
                    <a:pt x="118972" y="90274"/>
                  </a:lnTo>
                  <a:lnTo>
                    <a:pt x="95160" y="102365"/>
                  </a:lnTo>
                  <a:lnTo>
                    <a:pt x="87752" y="107143"/>
                  </a:lnTo>
                  <a:lnTo>
                    <a:pt x="81019" y="111913"/>
                  </a:lnTo>
                  <a:lnTo>
                    <a:pt x="72736" y="116678"/>
                  </a:lnTo>
                  <a:lnTo>
                    <a:pt x="62940" y="123824"/>
                  </a:lnTo>
                  <a:lnTo>
                    <a:pt x="59392" y="125412"/>
                  </a:lnTo>
                  <a:lnTo>
                    <a:pt x="51217" y="127175"/>
                  </a:lnTo>
                  <a:lnTo>
                    <a:pt x="44409" y="130076"/>
                  </a:lnTo>
                  <a:lnTo>
                    <a:pt x="38737" y="133218"/>
                  </a:lnTo>
                  <a:lnTo>
                    <a:pt x="33570" y="134614"/>
                  </a:lnTo>
                  <a:lnTo>
                    <a:pt x="26200" y="135400"/>
                  </a:lnTo>
                  <a:lnTo>
                    <a:pt x="23786" y="136304"/>
                  </a:lnTo>
                  <a:lnTo>
                    <a:pt x="16597" y="140575"/>
                  </a:lnTo>
                  <a:lnTo>
                    <a:pt x="7472" y="142785"/>
                  </a:lnTo>
                  <a:lnTo>
                    <a:pt x="0" y="142874"/>
                  </a:lnTo>
                  <a:lnTo>
                    <a:pt x="7653" y="150616"/>
                  </a:lnTo>
                  <a:lnTo>
                    <a:pt x="10759" y="153723"/>
                  </a:lnTo>
                  <a:lnTo>
                    <a:pt x="12699" y="154870"/>
                  </a:lnTo>
                  <a:lnTo>
                    <a:pt x="19221" y="157277"/>
                  </a:lnTo>
                  <a:lnTo>
                    <a:pt x="26181" y="161870"/>
                  </a:lnTo>
                  <a:lnTo>
                    <a:pt x="30900" y="163224"/>
                  </a:lnTo>
                  <a:lnTo>
                    <a:pt x="38020" y="163985"/>
                  </a:lnTo>
                  <a:lnTo>
                    <a:pt x="44893" y="166280"/>
                  </a:lnTo>
                  <a:lnTo>
                    <a:pt x="53240" y="169946"/>
                  </a:lnTo>
                  <a:lnTo>
                    <a:pt x="62242" y="174221"/>
                  </a:lnTo>
                  <a:lnTo>
                    <a:pt x="71533" y="176650"/>
                  </a:lnTo>
                  <a:lnTo>
                    <a:pt x="80955" y="178523"/>
                  </a:lnTo>
                  <a:lnTo>
                    <a:pt x="90434" y="182002"/>
                  </a:lnTo>
                  <a:lnTo>
                    <a:pt x="99939" y="186194"/>
                  </a:lnTo>
                  <a:lnTo>
                    <a:pt x="109455" y="189909"/>
                  </a:lnTo>
                  <a:lnTo>
                    <a:pt x="124531" y="192794"/>
                  </a:lnTo>
                  <a:lnTo>
                    <a:pt x="130615" y="194410"/>
                  </a:lnTo>
                  <a:lnTo>
                    <a:pt x="143726" y="198323"/>
                  </a:lnTo>
                  <a:lnTo>
                    <a:pt x="157491" y="202708"/>
                  </a:lnTo>
                  <a:lnTo>
                    <a:pt x="164495" y="204195"/>
                  </a:lnTo>
                  <a:lnTo>
                    <a:pt x="171546" y="205186"/>
                  </a:lnTo>
                  <a:lnTo>
                    <a:pt x="178628" y="205847"/>
                  </a:lnTo>
                  <a:lnTo>
                    <a:pt x="184936" y="207081"/>
                  </a:lnTo>
                  <a:lnTo>
                    <a:pt x="190729" y="208698"/>
                  </a:lnTo>
                  <a:lnTo>
                    <a:pt x="215226" y="216995"/>
                  </a:lnTo>
                  <a:lnTo>
                    <a:pt x="221241" y="218482"/>
                  </a:lnTo>
                  <a:lnTo>
                    <a:pt x="226839" y="219474"/>
                  </a:lnTo>
                  <a:lnTo>
                    <a:pt x="232159" y="220134"/>
                  </a:lnTo>
                  <a:lnTo>
                    <a:pt x="237293" y="221369"/>
                  </a:lnTo>
                  <a:lnTo>
                    <a:pt x="242302" y="222985"/>
                  </a:lnTo>
                  <a:lnTo>
                    <a:pt x="252102" y="226898"/>
                  </a:lnTo>
                  <a:lnTo>
                    <a:pt x="261750" y="231283"/>
                  </a:lnTo>
                  <a:lnTo>
                    <a:pt x="269212" y="233761"/>
                  </a:lnTo>
                  <a:lnTo>
                    <a:pt x="275969" y="235656"/>
                  </a:lnTo>
                  <a:lnTo>
                    <a:pt x="284263" y="239144"/>
                  </a:lnTo>
                  <a:lnTo>
                    <a:pt x="294065" y="245570"/>
                  </a:lnTo>
                  <a:lnTo>
                    <a:pt x="298204" y="248709"/>
                  </a:lnTo>
                  <a:lnTo>
                    <a:pt x="301289" y="249444"/>
                  </a:lnTo>
                  <a:lnTo>
                    <a:pt x="303223" y="249639"/>
                  </a:lnTo>
                  <a:lnTo>
                    <a:pt x="304512" y="250564"/>
                  </a:lnTo>
                  <a:lnTo>
                    <a:pt x="305372" y="251974"/>
                  </a:lnTo>
                  <a:lnTo>
                    <a:pt x="305945" y="253707"/>
                  </a:lnTo>
                  <a:lnTo>
                    <a:pt x="307120" y="254863"/>
                  </a:lnTo>
                  <a:lnTo>
                    <a:pt x="308699" y="255634"/>
                  </a:lnTo>
                  <a:lnTo>
                    <a:pt x="314235" y="2571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73"/>
            <p:cNvSpPr/>
            <p:nvPr/>
          </p:nvSpPr>
          <p:spPr>
            <a:xfrm>
              <a:off x="6100762" y="4307681"/>
              <a:ext cx="35712" cy="335757"/>
            </a:xfrm>
            <a:custGeom>
              <a:avLst/>
              <a:gdLst/>
              <a:ahLst/>
              <a:cxnLst/>
              <a:rect l="0" t="0" r="0" b="0"/>
              <a:pathLst>
                <a:path w="35712" h="335757">
                  <a:moveTo>
                    <a:pt x="0" y="0"/>
                  </a:moveTo>
                  <a:lnTo>
                    <a:pt x="6850" y="0"/>
                  </a:lnTo>
                  <a:lnTo>
                    <a:pt x="7133" y="8819"/>
                  </a:lnTo>
                  <a:lnTo>
                    <a:pt x="7144" y="37410"/>
                  </a:lnTo>
                  <a:lnTo>
                    <a:pt x="7938" y="40021"/>
                  </a:lnTo>
                  <a:lnTo>
                    <a:pt x="9261" y="42556"/>
                  </a:lnTo>
                  <a:lnTo>
                    <a:pt x="10936" y="45039"/>
                  </a:lnTo>
                  <a:lnTo>
                    <a:pt x="12054" y="48282"/>
                  </a:lnTo>
                  <a:lnTo>
                    <a:pt x="12798" y="52032"/>
                  </a:lnTo>
                  <a:lnTo>
                    <a:pt x="13295" y="56119"/>
                  </a:lnTo>
                  <a:lnTo>
                    <a:pt x="14419" y="59638"/>
                  </a:lnTo>
                  <a:lnTo>
                    <a:pt x="15963" y="62777"/>
                  </a:lnTo>
                  <a:lnTo>
                    <a:pt x="17786" y="65664"/>
                  </a:lnTo>
                  <a:lnTo>
                    <a:pt x="19001" y="69176"/>
                  </a:lnTo>
                  <a:lnTo>
                    <a:pt x="19811" y="73105"/>
                  </a:lnTo>
                  <a:lnTo>
                    <a:pt x="20712" y="80910"/>
                  </a:lnTo>
                  <a:lnTo>
                    <a:pt x="21218" y="90560"/>
                  </a:lnTo>
                  <a:lnTo>
                    <a:pt x="21389" y="107641"/>
                  </a:lnTo>
                  <a:lnTo>
                    <a:pt x="21423" y="130094"/>
                  </a:lnTo>
                  <a:lnTo>
                    <a:pt x="22220" y="135942"/>
                  </a:lnTo>
                  <a:lnTo>
                    <a:pt x="23544" y="141428"/>
                  </a:lnTo>
                  <a:lnTo>
                    <a:pt x="25221" y="146673"/>
                  </a:lnTo>
                  <a:lnTo>
                    <a:pt x="26339" y="151757"/>
                  </a:lnTo>
                  <a:lnTo>
                    <a:pt x="27085" y="156734"/>
                  </a:lnTo>
                  <a:lnTo>
                    <a:pt x="27581" y="161639"/>
                  </a:lnTo>
                  <a:lnTo>
                    <a:pt x="27913" y="167291"/>
                  </a:lnTo>
                  <a:lnTo>
                    <a:pt x="28281" y="179920"/>
                  </a:lnTo>
                  <a:lnTo>
                    <a:pt x="28549" y="211629"/>
                  </a:lnTo>
                  <a:lnTo>
                    <a:pt x="29352" y="216492"/>
                  </a:lnTo>
                  <a:lnTo>
                    <a:pt x="30680" y="221322"/>
                  </a:lnTo>
                  <a:lnTo>
                    <a:pt x="32360" y="226129"/>
                  </a:lnTo>
                  <a:lnTo>
                    <a:pt x="33479" y="230922"/>
                  </a:lnTo>
                  <a:lnTo>
                    <a:pt x="34226" y="235704"/>
                  </a:lnTo>
                  <a:lnTo>
                    <a:pt x="35055" y="245251"/>
                  </a:lnTo>
                  <a:lnTo>
                    <a:pt x="35424" y="254786"/>
                  </a:lnTo>
                  <a:lnTo>
                    <a:pt x="35632" y="269079"/>
                  </a:lnTo>
                  <a:lnTo>
                    <a:pt x="35711" y="297656"/>
                  </a:lnTo>
                  <a:lnTo>
                    <a:pt x="34920" y="301625"/>
                  </a:lnTo>
                  <a:lnTo>
                    <a:pt x="33599" y="305064"/>
                  </a:lnTo>
                  <a:lnTo>
                    <a:pt x="31924" y="308151"/>
                  </a:lnTo>
                  <a:lnTo>
                    <a:pt x="30808" y="311003"/>
                  </a:lnTo>
                  <a:lnTo>
                    <a:pt x="30064" y="313698"/>
                  </a:lnTo>
                  <a:lnTo>
                    <a:pt x="29016" y="321283"/>
                  </a:lnTo>
                  <a:lnTo>
                    <a:pt x="28614" y="330085"/>
                  </a:lnTo>
                  <a:lnTo>
                    <a:pt x="28577" y="335424"/>
                  </a:lnTo>
                  <a:lnTo>
                    <a:pt x="27783" y="335535"/>
                  </a:lnTo>
                  <a:lnTo>
                    <a:pt x="26460" y="335609"/>
                  </a:lnTo>
                  <a:lnTo>
                    <a:pt x="21431" y="33575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74"/>
            <p:cNvSpPr/>
            <p:nvPr/>
          </p:nvSpPr>
          <p:spPr>
            <a:xfrm>
              <a:off x="3864856" y="4207668"/>
              <a:ext cx="2421645" cy="742950"/>
            </a:xfrm>
            <a:custGeom>
              <a:avLst/>
              <a:gdLst/>
              <a:ahLst/>
              <a:cxnLst/>
              <a:rect l="0" t="0" r="0" b="0"/>
              <a:pathLst>
                <a:path w="2421645" h="742950">
                  <a:moveTo>
                    <a:pt x="2407356" y="7144"/>
                  </a:moveTo>
                  <a:lnTo>
                    <a:pt x="2400506" y="294"/>
                  </a:lnTo>
                  <a:lnTo>
                    <a:pt x="2334322" y="0"/>
                  </a:lnTo>
                  <a:lnTo>
                    <a:pt x="2331680" y="794"/>
                  </a:lnTo>
                  <a:lnTo>
                    <a:pt x="2324167" y="4910"/>
                  </a:lnTo>
                  <a:lnTo>
                    <a:pt x="2319319" y="6151"/>
                  </a:lnTo>
                  <a:lnTo>
                    <a:pt x="2290400" y="7880"/>
                  </a:lnTo>
                  <a:lnTo>
                    <a:pt x="2270619" y="13287"/>
                  </a:lnTo>
                  <a:lnTo>
                    <a:pt x="2245380" y="15023"/>
                  </a:lnTo>
                  <a:lnTo>
                    <a:pt x="2230399" y="19931"/>
                  </a:lnTo>
                  <a:lnTo>
                    <a:pt x="2212162" y="21234"/>
                  </a:lnTo>
                  <a:lnTo>
                    <a:pt x="2194336" y="21405"/>
                  </a:lnTo>
                  <a:lnTo>
                    <a:pt x="2185416" y="23537"/>
                  </a:lnTo>
                  <a:lnTo>
                    <a:pt x="2173586" y="27082"/>
                  </a:lnTo>
                  <a:lnTo>
                    <a:pt x="2154263" y="28379"/>
                  </a:lnTo>
                  <a:lnTo>
                    <a:pt x="2109398" y="28573"/>
                  </a:lnTo>
                  <a:lnTo>
                    <a:pt x="2105529" y="29367"/>
                  </a:lnTo>
                  <a:lnTo>
                    <a:pt x="2095500" y="33484"/>
                  </a:lnTo>
                  <a:lnTo>
                    <a:pt x="2078290" y="35278"/>
                  </a:lnTo>
                  <a:lnTo>
                    <a:pt x="2004901" y="35718"/>
                  </a:lnTo>
                  <a:lnTo>
                    <a:pt x="1988955" y="35719"/>
                  </a:lnTo>
                  <a:lnTo>
                    <a:pt x="1979041" y="37836"/>
                  </a:lnTo>
                  <a:lnTo>
                    <a:pt x="1969344" y="40629"/>
                  </a:lnTo>
                  <a:lnTo>
                    <a:pt x="1924961" y="42776"/>
                  </a:lnTo>
                  <a:lnTo>
                    <a:pt x="1895475" y="42855"/>
                  </a:lnTo>
                  <a:lnTo>
                    <a:pt x="1885901" y="44976"/>
                  </a:lnTo>
                  <a:lnTo>
                    <a:pt x="1876355" y="47771"/>
                  </a:lnTo>
                  <a:lnTo>
                    <a:pt x="1838238" y="49919"/>
                  </a:lnTo>
                  <a:lnTo>
                    <a:pt x="1783337" y="50799"/>
                  </a:lnTo>
                  <a:lnTo>
                    <a:pt x="1748470" y="56488"/>
                  </a:lnTo>
                  <a:lnTo>
                    <a:pt x="1732882" y="57748"/>
                  </a:lnTo>
                  <a:lnTo>
                    <a:pt x="1706684" y="62766"/>
                  </a:lnTo>
                  <a:lnTo>
                    <a:pt x="1670009" y="66276"/>
                  </a:lnTo>
                  <a:lnTo>
                    <a:pt x="1651779" y="69909"/>
                  </a:lnTo>
                  <a:lnTo>
                    <a:pt x="1577149" y="78128"/>
                  </a:lnTo>
                  <a:lnTo>
                    <a:pt x="1521471" y="79357"/>
                  </a:lnTo>
                  <a:lnTo>
                    <a:pt x="1473638" y="85283"/>
                  </a:lnTo>
                  <a:lnTo>
                    <a:pt x="1426232" y="86502"/>
                  </a:lnTo>
                  <a:lnTo>
                    <a:pt x="1392623" y="91874"/>
                  </a:lnTo>
                  <a:lnTo>
                    <a:pt x="1321500" y="92852"/>
                  </a:lnTo>
                  <a:lnTo>
                    <a:pt x="1249774" y="92869"/>
                  </a:lnTo>
                  <a:lnTo>
                    <a:pt x="1178626" y="99817"/>
                  </a:lnTo>
                  <a:lnTo>
                    <a:pt x="1114337" y="100801"/>
                  </a:lnTo>
                  <a:lnTo>
                    <a:pt x="1042900" y="112680"/>
                  </a:lnTo>
                  <a:lnTo>
                    <a:pt x="989101" y="117998"/>
                  </a:lnTo>
                  <a:lnTo>
                    <a:pt x="917751" y="131996"/>
                  </a:lnTo>
                  <a:lnTo>
                    <a:pt x="843400" y="142942"/>
                  </a:lnTo>
                  <a:lnTo>
                    <a:pt x="807225" y="148930"/>
                  </a:lnTo>
                  <a:lnTo>
                    <a:pt x="771447" y="151993"/>
                  </a:lnTo>
                  <a:lnTo>
                    <a:pt x="750009" y="155631"/>
                  </a:lnTo>
                  <a:lnTo>
                    <a:pt x="725224" y="156860"/>
                  </a:lnTo>
                  <a:lnTo>
                    <a:pt x="719991" y="158548"/>
                  </a:lnTo>
                  <a:lnTo>
                    <a:pt x="704248" y="166922"/>
                  </a:lnTo>
                  <a:lnTo>
                    <a:pt x="685648" y="170108"/>
                  </a:lnTo>
                  <a:lnTo>
                    <a:pt x="614728" y="171443"/>
                  </a:lnTo>
                  <a:lnTo>
                    <a:pt x="595314" y="171449"/>
                  </a:lnTo>
                  <a:lnTo>
                    <a:pt x="585740" y="169333"/>
                  </a:lnTo>
                  <a:lnTo>
                    <a:pt x="576192" y="166540"/>
                  </a:lnTo>
                  <a:lnTo>
                    <a:pt x="538076" y="164394"/>
                  </a:lnTo>
                  <a:lnTo>
                    <a:pt x="473869" y="164307"/>
                  </a:lnTo>
                  <a:lnTo>
                    <a:pt x="464295" y="162190"/>
                  </a:lnTo>
                  <a:lnTo>
                    <a:pt x="453955" y="159397"/>
                  </a:lnTo>
                  <a:lnTo>
                    <a:pt x="441421" y="158156"/>
                  </a:lnTo>
                  <a:lnTo>
                    <a:pt x="436333" y="158618"/>
                  </a:lnTo>
                  <a:lnTo>
                    <a:pt x="420346" y="162948"/>
                  </a:lnTo>
                  <a:lnTo>
                    <a:pt x="347434" y="164303"/>
                  </a:lnTo>
                  <a:lnTo>
                    <a:pt x="324675" y="164306"/>
                  </a:lnTo>
                  <a:lnTo>
                    <a:pt x="314643" y="166423"/>
                  </a:lnTo>
                  <a:lnTo>
                    <a:pt x="304892" y="169216"/>
                  </a:lnTo>
                  <a:lnTo>
                    <a:pt x="271385" y="173436"/>
                  </a:lnTo>
                  <a:lnTo>
                    <a:pt x="261854" y="176302"/>
                  </a:lnTo>
                  <a:lnTo>
                    <a:pt x="247564" y="178709"/>
                  </a:lnTo>
                  <a:lnTo>
                    <a:pt x="228513" y="184114"/>
                  </a:lnTo>
                  <a:lnTo>
                    <a:pt x="209610" y="186318"/>
                  </a:lnTo>
                  <a:lnTo>
                    <a:pt x="196894" y="190584"/>
                  </a:lnTo>
                  <a:lnTo>
                    <a:pt x="183072" y="192994"/>
                  </a:lnTo>
                  <a:lnTo>
                    <a:pt x="168923" y="197589"/>
                  </a:lnTo>
                  <a:lnTo>
                    <a:pt x="154676" y="200097"/>
                  </a:lnTo>
                  <a:lnTo>
                    <a:pt x="122744" y="210639"/>
                  </a:lnTo>
                  <a:lnTo>
                    <a:pt x="112948" y="217017"/>
                  </a:lnTo>
                  <a:lnTo>
                    <a:pt x="97955" y="228643"/>
                  </a:lnTo>
                  <a:lnTo>
                    <a:pt x="87170" y="235757"/>
                  </a:lnTo>
                  <a:lnTo>
                    <a:pt x="64246" y="257176"/>
                  </a:lnTo>
                  <a:lnTo>
                    <a:pt x="45158" y="277019"/>
                  </a:lnTo>
                  <a:lnTo>
                    <a:pt x="33250" y="298075"/>
                  </a:lnTo>
                  <a:lnTo>
                    <a:pt x="30604" y="305251"/>
                  </a:lnTo>
                  <a:lnTo>
                    <a:pt x="29428" y="311880"/>
                  </a:lnTo>
                  <a:lnTo>
                    <a:pt x="27972" y="324537"/>
                  </a:lnTo>
                  <a:lnTo>
                    <a:pt x="22888" y="343036"/>
                  </a:lnTo>
                  <a:lnTo>
                    <a:pt x="21236" y="352486"/>
                  </a:lnTo>
                  <a:lnTo>
                    <a:pt x="15283" y="372453"/>
                  </a:lnTo>
                  <a:lnTo>
                    <a:pt x="13620" y="388808"/>
                  </a:lnTo>
                  <a:lnTo>
                    <a:pt x="8588" y="407325"/>
                  </a:lnTo>
                  <a:lnTo>
                    <a:pt x="7359" y="426270"/>
                  </a:lnTo>
                  <a:lnTo>
                    <a:pt x="7146" y="440540"/>
                  </a:lnTo>
                  <a:lnTo>
                    <a:pt x="4979" y="450060"/>
                  </a:lnTo>
                  <a:lnTo>
                    <a:pt x="1413" y="462229"/>
                  </a:lnTo>
                  <a:lnTo>
                    <a:pt x="110" y="481675"/>
                  </a:lnTo>
                  <a:lnTo>
                    <a:pt x="0" y="490832"/>
                  </a:lnTo>
                  <a:lnTo>
                    <a:pt x="2068" y="500194"/>
                  </a:lnTo>
                  <a:lnTo>
                    <a:pt x="5578" y="512272"/>
                  </a:lnTo>
                  <a:lnTo>
                    <a:pt x="6861" y="531686"/>
                  </a:lnTo>
                  <a:lnTo>
                    <a:pt x="7054" y="572772"/>
                  </a:lnTo>
                  <a:lnTo>
                    <a:pt x="9171" y="580268"/>
                  </a:lnTo>
                  <a:lnTo>
                    <a:pt x="11965" y="588097"/>
                  </a:lnTo>
                  <a:lnTo>
                    <a:pt x="13537" y="597761"/>
                  </a:lnTo>
                  <a:lnTo>
                    <a:pt x="14142" y="619193"/>
                  </a:lnTo>
                  <a:lnTo>
                    <a:pt x="14200" y="695235"/>
                  </a:lnTo>
                  <a:lnTo>
                    <a:pt x="14994" y="697646"/>
                  </a:lnTo>
                  <a:lnTo>
                    <a:pt x="20351" y="705813"/>
                  </a:lnTo>
                  <a:lnTo>
                    <a:pt x="20902" y="708717"/>
                  </a:lnTo>
                  <a:lnTo>
                    <a:pt x="21256" y="717050"/>
                  </a:lnTo>
                  <a:lnTo>
                    <a:pt x="22079" y="718540"/>
                  </a:lnTo>
                  <a:lnTo>
                    <a:pt x="23422" y="719533"/>
                  </a:lnTo>
                  <a:lnTo>
                    <a:pt x="25110" y="720195"/>
                  </a:lnTo>
                  <a:lnTo>
                    <a:pt x="26236" y="721430"/>
                  </a:lnTo>
                  <a:lnTo>
                    <a:pt x="26987" y="723047"/>
                  </a:lnTo>
                  <a:lnTo>
                    <a:pt x="28191" y="727554"/>
                  </a:lnTo>
                  <a:lnTo>
                    <a:pt x="29083" y="727923"/>
                  </a:lnTo>
                  <a:lnTo>
                    <a:pt x="34612" y="728565"/>
                  </a:lnTo>
                  <a:lnTo>
                    <a:pt x="41133" y="733553"/>
                  </a:lnTo>
                  <a:lnTo>
                    <a:pt x="45485" y="734805"/>
                  </a:lnTo>
                  <a:lnTo>
                    <a:pt x="119280" y="735806"/>
                  </a:lnTo>
                  <a:lnTo>
                    <a:pt x="371395" y="735807"/>
                  </a:lnTo>
                  <a:lnTo>
                    <a:pt x="383562" y="737923"/>
                  </a:lnTo>
                  <a:lnTo>
                    <a:pt x="395054" y="740716"/>
                  </a:lnTo>
                  <a:lnTo>
                    <a:pt x="464295" y="742911"/>
                  </a:lnTo>
                  <a:lnTo>
                    <a:pt x="539486" y="742949"/>
                  </a:lnTo>
                  <a:lnTo>
                    <a:pt x="610836" y="736101"/>
                  </a:lnTo>
                  <a:lnTo>
                    <a:pt x="642170" y="735071"/>
                  </a:lnTo>
                  <a:lnTo>
                    <a:pt x="690562" y="727742"/>
                  </a:lnTo>
                  <a:lnTo>
                    <a:pt x="732065" y="712657"/>
                  </a:lnTo>
                  <a:lnTo>
                    <a:pt x="801545" y="701789"/>
                  </a:lnTo>
                  <a:lnTo>
                    <a:pt x="876272" y="692879"/>
                  </a:lnTo>
                  <a:lnTo>
                    <a:pt x="942891" y="684168"/>
                  </a:lnTo>
                  <a:lnTo>
                    <a:pt x="1009563" y="672829"/>
                  </a:lnTo>
                  <a:lnTo>
                    <a:pt x="1077031" y="664314"/>
                  </a:lnTo>
                  <a:lnTo>
                    <a:pt x="1149615" y="657710"/>
                  </a:lnTo>
                  <a:lnTo>
                    <a:pt x="1214938" y="651614"/>
                  </a:lnTo>
                  <a:lnTo>
                    <a:pt x="1280185" y="650216"/>
                  </a:lnTo>
                  <a:lnTo>
                    <a:pt x="1312702" y="648005"/>
                  </a:lnTo>
                  <a:lnTo>
                    <a:pt x="1377021" y="643383"/>
                  </a:lnTo>
                  <a:lnTo>
                    <a:pt x="1466184" y="642955"/>
                  </a:lnTo>
                  <a:lnTo>
                    <a:pt x="1506659" y="640825"/>
                  </a:lnTo>
                  <a:lnTo>
                    <a:pt x="1555586" y="636456"/>
                  </a:lnTo>
                  <a:lnTo>
                    <a:pt x="1622587" y="635833"/>
                  </a:lnTo>
                  <a:lnTo>
                    <a:pt x="1688280" y="635796"/>
                  </a:lnTo>
                  <a:lnTo>
                    <a:pt x="1756469" y="629313"/>
                  </a:lnTo>
                  <a:lnTo>
                    <a:pt x="1793305" y="626665"/>
                  </a:lnTo>
                  <a:lnTo>
                    <a:pt x="1840660" y="622186"/>
                  </a:lnTo>
                  <a:lnTo>
                    <a:pt x="1878727" y="619524"/>
                  </a:lnTo>
                  <a:lnTo>
                    <a:pt x="1925551" y="615043"/>
                  </a:lnTo>
                  <a:lnTo>
                    <a:pt x="1958790" y="612381"/>
                  </a:lnTo>
                  <a:lnTo>
                    <a:pt x="1991902" y="608238"/>
                  </a:lnTo>
                  <a:lnTo>
                    <a:pt x="2034245" y="605237"/>
                  </a:lnTo>
                  <a:lnTo>
                    <a:pt x="2056827" y="601605"/>
                  </a:lnTo>
                  <a:lnTo>
                    <a:pt x="2128742" y="600102"/>
                  </a:lnTo>
                  <a:lnTo>
                    <a:pt x="2199393" y="593128"/>
                  </a:lnTo>
                  <a:lnTo>
                    <a:pt x="2305955" y="592932"/>
                  </a:lnTo>
                  <a:lnTo>
                    <a:pt x="2309593" y="592138"/>
                  </a:lnTo>
                  <a:lnTo>
                    <a:pt x="2319299" y="588022"/>
                  </a:lnTo>
                  <a:lnTo>
                    <a:pt x="2339954" y="585190"/>
                  </a:lnTo>
                  <a:lnTo>
                    <a:pt x="2347610" y="580936"/>
                  </a:lnTo>
                  <a:lnTo>
                    <a:pt x="2354905" y="578529"/>
                  </a:lnTo>
                  <a:lnTo>
                    <a:pt x="2362093" y="573936"/>
                  </a:lnTo>
                  <a:lnTo>
                    <a:pt x="2369251" y="571428"/>
                  </a:lnTo>
                  <a:lnTo>
                    <a:pt x="2374016" y="568029"/>
                  </a:lnTo>
                  <a:lnTo>
                    <a:pt x="2375604" y="566011"/>
                  </a:lnTo>
                  <a:lnTo>
                    <a:pt x="2376663" y="563872"/>
                  </a:lnTo>
                  <a:lnTo>
                    <a:pt x="2377369" y="561652"/>
                  </a:lnTo>
                  <a:lnTo>
                    <a:pt x="2380270" y="557069"/>
                  </a:lnTo>
                  <a:lnTo>
                    <a:pt x="2382155" y="554736"/>
                  </a:lnTo>
                  <a:lnTo>
                    <a:pt x="2383412" y="552386"/>
                  </a:lnTo>
                  <a:lnTo>
                    <a:pt x="2384808" y="547659"/>
                  </a:lnTo>
                  <a:lnTo>
                    <a:pt x="2385859" y="530224"/>
                  </a:lnTo>
                  <a:lnTo>
                    <a:pt x="2385925" y="378208"/>
                  </a:lnTo>
                  <a:lnTo>
                    <a:pt x="2388042" y="366265"/>
                  </a:lnTo>
                  <a:lnTo>
                    <a:pt x="2390835" y="354872"/>
                  </a:lnTo>
                  <a:lnTo>
                    <a:pt x="2393200" y="335864"/>
                  </a:lnTo>
                  <a:lnTo>
                    <a:pt x="2398592" y="312700"/>
                  </a:lnTo>
                  <a:lnTo>
                    <a:pt x="2401849" y="292413"/>
                  </a:lnTo>
                  <a:lnTo>
                    <a:pt x="2405724" y="273437"/>
                  </a:lnTo>
                  <a:lnTo>
                    <a:pt x="2407425" y="262815"/>
                  </a:lnTo>
                  <a:lnTo>
                    <a:pt x="2412051" y="247116"/>
                  </a:lnTo>
                  <a:lnTo>
                    <a:pt x="2413774" y="228530"/>
                  </a:lnTo>
                  <a:lnTo>
                    <a:pt x="2415079" y="212617"/>
                  </a:lnTo>
                  <a:lnTo>
                    <a:pt x="2420112" y="193017"/>
                  </a:lnTo>
                  <a:lnTo>
                    <a:pt x="2421341" y="173858"/>
                  </a:lnTo>
                  <a:lnTo>
                    <a:pt x="2421584" y="154787"/>
                  </a:lnTo>
                  <a:lnTo>
                    <a:pt x="2421644" y="41565"/>
                  </a:lnTo>
                  <a:lnTo>
                    <a:pt x="2420850" y="38823"/>
                  </a:lnTo>
                  <a:lnTo>
                    <a:pt x="2415493" y="30081"/>
                  </a:lnTo>
                  <a:lnTo>
                    <a:pt x="2414941" y="27128"/>
                  </a:lnTo>
                  <a:lnTo>
                    <a:pt x="2414502" y="14611"/>
                  </a:lnTo>
                  <a:lnTo>
                    <a:pt x="2408349" y="14316"/>
                  </a:lnTo>
                  <a:lnTo>
                    <a:pt x="2408018" y="13513"/>
                  </a:lnTo>
                  <a:lnTo>
                    <a:pt x="2407382" y="7439"/>
                  </a:lnTo>
                  <a:lnTo>
                    <a:pt x="240735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in an 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|x-a|&gt; b</a:t>
            </a:r>
          </a:p>
          <a:p>
            <a:pPr marL="514350" indent="-514350">
              <a:buAutoNum type="arabicParenR"/>
            </a:pPr>
            <a:r>
              <a:rPr lang="en-US" dirty="0" smtClean="0"/>
              <a:t>Rewrite as a compound inequality</a:t>
            </a:r>
          </a:p>
          <a:p>
            <a:pPr marL="514350" indent="-514350">
              <a:buNone/>
            </a:pPr>
            <a:r>
              <a:rPr lang="en-US" dirty="0" smtClean="0"/>
              <a:t>x-a &gt;b	or 	x-b&lt;-b</a:t>
            </a:r>
          </a:p>
          <a:p>
            <a:pPr marL="514350" indent="-514350">
              <a:buNone/>
            </a:pPr>
            <a:r>
              <a:rPr lang="en-US" dirty="0" smtClean="0"/>
              <a:t>2) Solve normally</a:t>
            </a:r>
            <a:endParaRPr lang="en-US" dirty="0"/>
          </a:p>
        </p:txBody>
      </p:sp>
      <p:sp>
        <p:nvSpPr>
          <p:cNvPr id="4" name="SMARTPenAnnotation143"/>
          <p:cNvSpPr/>
          <p:nvPr/>
        </p:nvSpPr>
        <p:spPr>
          <a:xfrm>
            <a:off x="4358806" y="1557345"/>
            <a:ext cx="277488" cy="199920"/>
          </a:xfrm>
          <a:custGeom>
            <a:avLst/>
            <a:gdLst/>
            <a:ahLst/>
            <a:cxnLst/>
            <a:rect l="0" t="0" r="0" b="0"/>
            <a:pathLst>
              <a:path w="277488" h="199920">
                <a:moveTo>
                  <a:pt x="184619" y="21423"/>
                </a:moveTo>
                <a:lnTo>
                  <a:pt x="177769" y="21423"/>
                </a:lnTo>
                <a:lnTo>
                  <a:pt x="173770" y="17631"/>
                </a:lnTo>
                <a:lnTo>
                  <a:pt x="172623" y="15720"/>
                </a:lnTo>
                <a:lnTo>
                  <a:pt x="171350" y="11480"/>
                </a:lnTo>
                <a:lnTo>
                  <a:pt x="170216" y="10032"/>
                </a:lnTo>
                <a:lnTo>
                  <a:pt x="168667" y="9067"/>
                </a:lnTo>
                <a:lnTo>
                  <a:pt x="164829" y="7994"/>
                </a:lnTo>
                <a:lnTo>
                  <a:pt x="160477" y="7517"/>
                </a:lnTo>
                <a:lnTo>
                  <a:pt x="158206" y="6596"/>
                </a:lnTo>
                <a:lnTo>
                  <a:pt x="151216" y="2302"/>
                </a:lnTo>
                <a:lnTo>
                  <a:pt x="146489" y="1018"/>
                </a:lnTo>
                <a:lnTo>
                  <a:pt x="139366" y="296"/>
                </a:lnTo>
                <a:lnTo>
                  <a:pt x="132492" y="127"/>
                </a:lnTo>
                <a:lnTo>
                  <a:pt x="104943" y="0"/>
                </a:lnTo>
                <a:lnTo>
                  <a:pt x="97349" y="2112"/>
                </a:lnTo>
                <a:lnTo>
                  <a:pt x="89476" y="4903"/>
                </a:lnTo>
                <a:lnTo>
                  <a:pt x="83331" y="6143"/>
                </a:lnTo>
                <a:lnTo>
                  <a:pt x="77954" y="8811"/>
                </a:lnTo>
                <a:lnTo>
                  <a:pt x="72125" y="12643"/>
                </a:lnTo>
                <a:lnTo>
                  <a:pt x="64242" y="16992"/>
                </a:lnTo>
                <a:lnTo>
                  <a:pt x="57563" y="21570"/>
                </a:lnTo>
                <a:lnTo>
                  <a:pt x="51950" y="26251"/>
                </a:lnTo>
                <a:lnTo>
                  <a:pt x="46809" y="30977"/>
                </a:lnTo>
                <a:lnTo>
                  <a:pt x="39761" y="35724"/>
                </a:lnTo>
                <a:lnTo>
                  <a:pt x="35660" y="38101"/>
                </a:lnTo>
                <a:lnTo>
                  <a:pt x="32131" y="41273"/>
                </a:lnTo>
                <a:lnTo>
                  <a:pt x="28985" y="44975"/>
                </a:lnTo>
                <a:lnTo>
                  <a:pt x="26094" y="49031"/>
                </a:lnTo>
                <a:lnTo>
                  <a:pt x="23373" y="52528"/>
                </a:lnTo>
                <a:lnTo>
                  <a:pt x="18233" y="58531"/>
                </a:lnTo>
                <a:lnTo>
                  <a:pt x="15751" y="62037"/>
                </a:lnTo>
                <a:lnTo>
                  <a:pt x="13303" y="65962"/>
                </a:lnTo>
                <a:lnTo>
                  <a:pt x="10877" y="70165"/>
                </a:lnTo>
                <a:lnTo>
                  <a:pt x="9259" y="74555"/>
                </a:lnTo>
                <a:lnTo>
                  <a:pt x="8181" y="79070"/>
                </a:lnTo>
                <a:lnTo>
                  <a:pt x="7462" y="83667"/>
                </a:lnTo>
                <a:lnTo>
                  <a:pt x="6189" y="88319"/>
                </a:lnTo>
                <a:lnTo>
                  <a:pt x="4547" y="93008"/>
                </a:lnTo>
                <a:lnTo>
                  <a:pt x="2658" y="97721"/>
                </a:lnTo>
                <a:lnTo>
                  <a:pt x="1399" y="101657"/>
                </a:lnTo>
                <a:lnTo>
                  <a:pt x="560" y="105075"/>
                </a:lnTo>
                <a:lnTo>
                  <a:pt x="0" y="108147"/>
                </a:lnTo>
                <a:lnTo>
                  <a:pt x="421" y="111783"/>
                </a:lnTo>
                <a:lnTo>
                  <a:pt x="1496" y="115794"/>
                </a:lnTo>
                <a:lnTo>
                  <a:pt x="3005" y="120056"/>
                </a:lnTo>
                <a:lnTo>
                  <a:pt x="4012" y="124485"/>
                </a:lnTo>
                <a:lnTo>
                  <a:pt x="4683" y="129025"/>
                </a:lnTo>
                <a:lnTo>
                  <a:pt x="5130" y="133639"/>
                </a:lnTo>
                <a:lnTo>
                  <a:pt x="5428" y="138302"/>
                </a:lnTo>
                <a:lnTo>
                  <a:pt x="5627" y="142999"/>
                </a:lnTo>
                <a:lnTo>
                  <a:pt x="5760" y="147717"/>
                </a:lnTo>
                <a:lnTo>
                  <a:pt x="6642" y="152451"/>
                </a:lnTo>
                <a:lnTo>
                  <a:pt x="8023" y="157194"/>
                </a:lnTo>
                <a:lnTo>
                  <a:pt x="9738" y="161943"/>
                </a:lnTo>
                <a:lnTo>
                  <a:pt x="11676" y="165903"/>
                </a:lnTo>
                <a:lnTo>
                  <a:pt x="13761" y="169337"/>
                </a:lnTo>
                <a:lnTo>
                  <a:pt x="18194" y="175269"/>
                </a:lnTo>
                <a:lnTo>
                  <a:pt x="22811" y="180551"/>
                </a:lnTo>
                <a:lnTo>
                  <a:pt x="27508" y="185545"/>
                </a:lnTo>
                <a:lnTo>
                  <a:pt x="29872" y="187988"/>
                </a:lnTo>
                <a:lnTo>
                  <a:pt x="32242" y="189616"/>
                </a:lnTo>
                <a:lnTo>
                  <a:pt x="39369" y="192702"/>
                </a:lnTo>
                <a:lnTo>
                  <a:pt x="46508" y="197497"/>
                </a:lnTo>
                <a:lnTo>
                  <a:pt x="51270" y="198897"/>
                </a:lnTo>
                <a:lnTo>
                  <a:pt x="58413" y="199685"/>
                </a:lnTo>
                <a:lnTo>
                  <a:pt x="65292" y="199870"/>
                </a:lnTo>
                <a:lnTo>
                  <a:pt x="69348" y="199919"/>
                </a:lnTo>
                <a:lnTo>
                  <a:pt x="72847" y="199158"/>
                </a:lnTo>
                <a:lnTo>
                  <a:pt x="81563" y="195088"/>
                </a:lnTo>
                <a:lnTo>
                  <a:pt x="89966" y="192736"/>
                </a:lnTo>
                <a:lnTo>
                  <a:pt x="97836" y="189372"/>
                </a:lnTo>
                <a:lnTo>
                  <a:pt x="101364" y="186571"/>
                </a:lnTo>
                <a:lnTo>
                  <a:pt x="104509" y="183115"/>
                </a:lnTo>
                <a:lnTo>
                  <a:pt x="107400" y="179224"/>
                </a:lnTo>
                <a:lnTo>
                  <a:pt x="110914" y="175836"/>
                </a:lnTo>
                <a:lnTo>
                  <a:pt x="119053" y="169955"/>
                </a:lnTo>
                <a:lnTo>
                  <a:pt x="122652" y="166482"/>
                </a:lnTo>
                <a:lnTo>
                  <a:pt x="125845" y="162579"/>
                </a:lnTo>
                <a:lnTo>
                  <a:pt x="128767" y="158390"/>
                </a:lnTo>
                <a:lnTo>
                  <a:pt x="131509" y="154803"/>
                </a:lnTo>
                <a:lnTo>
                  <a:pt x="136673" y="148701"/>
                </a:lnTo>
                <a:lnTo>
                  <a:pt x="139161" y="145169"/>
                </a:lnTo>
                <a:lnTo>
                  <a:pt x="141613" y="141227"/>
                </a:lnTo>
                <a:lnTo>
                  <a:pt x="144042" y="137011"/>
                </a:lnTo>
                <a:lnTo>
                  <a:pt x="148858" y="128093"/>
                </a:lnTo>
                <a:lnTo>
                  <a:pt x="151253" y="123493"/>
                </a:lnTo>
                <a:lnTo>
                  <a:pt x="152850" y="118838"/>
                </a:lnTo>
                <a:lnTo>
                  <a:pt x="153915" y="114148"/>
                </a:lnTo>
                <a:lnTo>
                  <a:pt x="154624" y="109434"/>
                </a:lnTo>
                <a:lnTo>
                  <a:pt x="155891" y="104703"/>
                </a:lnTo>
                <a:lnTo>
                  <a:pt x="157529" y="99962"/>
                </a:lnTo>
                <a:lnTo>
                  <a:pt x="159415" y="95214"/>
                </a:lnTo>
                <a:lnTo>
                  <a:pt x="161466" y="90461"/>
                </a:lnTo>
                <a:lnTo>
                  <a:pt x="165862" y="80946"/>
                </a:lnTo>
                <a:lnTo>
                  <a:pt x="167352" y="76186"/>
                </a:lnTo>
                <a:lnTo>
                  <a:pt x="168345" y="71426"/>
                </a:lnTo>
                <a:lnTo>
                  <a:pt x="169007" y="66665"/>
                </a:lnTo>
                <a:lnTo>
                  <a:pt x="169448" y="62697"/>
                </a:lnTo>
                <a:lnTo>
                  <a:pt x="169742" y="59258"/>
                </a:lnTo>
                <a:lnTo>
                  <a:pt x="170069" y="53320"/>
                </a:lnTo>
                <a:lnTo>
                  <a:pt x="170215" y="48035"/>
                </a:lnTo>
                <a:lnTo>
                  <a:pt x="169460" y="45514"/>
                </a:lnTo>
                <a:lnTo>
                  <a:pt x="166504" y="40597"/>
                </a:lnTo>
                <a:lnTo>
                  <a:pt x="164662" y="35766"/>
                </a:lnTo>
                <a:lnTo>
                  <a:pt x="164170" y="33366"/>
                </a:lnTo>
                <a:lnTo>
                  <a:pt x="161508" y="28583"/>
                </a:lnTo>
                <a:lnTo>
                  <a:pt x="157678" y="23812"/>
                </a:lnTo>
                <a:lnTo>
                  <a:pt x="153330" y="19045"/>
                </a:lnTo>
                <a:lnTo>
                  <a:pt x="148934" y="14316"/>
                </a:lnTo>
                <a:lnTo>
                  <a:pt x="148901" y="28754"/>
                </a:lnTo>
                <a:lnTo>
                  <a:pt x="148900" y="108148"/>
                </a:lnTo>
                <a:lnTo>
                  <a:pt x="149694" y="111783"/>
                </a:lnTo>
                <a:lnTo>
                  <a:pt x="151017" y="115795"/>
                </a:lnTo>
                <a:lnTo>
                  <a:pt x="152692" y="120056"/>
                </a:lnTo>
                <a:lnTo>
                  <a:pt x="153810" y="124485"/>
                </a:lnTo>
                <a:lnTo>
                  <a:pt x="154554" y="129025"/>
                </a:lnTo>
                <a:lnTo>
                  <a:pt x="155051" y="133639"/>
                </a:lnTo>
                <a:lnTo>
                  <a:pt x="156175" y="138302"/>
                </a:lnTo>
                <a:lnTo>
                  <a:pt x="157719" y="142999"/>
                </a:lnTo>
                <a:lnTo>
                  <a:pt x="159542" y="147717"/>
                </a:lnTo>
                <a:lnTo>
                  <a:pt x="161551" y="151657"/>
                </a:lnTo>
                <a:lnTo>
                  <a:pt x="163684" y="155077"/>
                </a:lnTo>
                <a:lnTo>
                  <a:pt x="167377" y="160994"/>
                </a:lnTo>
                <a:lnTo>
                  <a:pt x="169018" y="166269"/>
                </a:lnTo>
                <a:lnTo>
                  <a:pt x="171864" y="171260"/>
                </a:lnTo>
                <a:lnTo>
                  <a:pt x="173735" y="173702"/>
                </a:lnTo>
                <a:lnTo>
                  <a:pt x="175813" y="178532"/>
                </a:lnTo>
                <a:lnTo>
                  <a:pt x="176366" y="180931"/>
                </a:lnTo>
                <a:lnTo>
                  <a:pt x="178324" y="182530"/>
                </a:lnTo>
                <a:lnTo>
                  <a:pt x="181216" y="183597"/>
                </a:lnTo>
                <a:lnTo>
                  <a:pt x="184731" y="184308"/>
                </a:lnTo>
                <a:lnTo>
                  <a:pt x="187075" y="185575"/>
                </a:lnTo>
                <a:lnTo>
                  <a:pt x="188637" y="187214"/>
                </a:lnTo>
                <a:lnTo>
                  <a:pt x="189679" y="189101"/>
                </a:lnTo>
                <a:lnTo>
                  <a:pt x="191167" y="190358"/>
                </a:lnTo>
                <a:lnTo>
                  <a:pt x="192953" y="191197"/>
                </a:lnTo>
                <a:lnTo>
                  <a:pt x="194937" y="191755"/>
                </a:lnTo>
                <a:lnTo>
                  <a:pt x="197848" y="190540"/>
                </a:lnTo>
                <a:lnTo>
                  <a:pt x="205315" y="184957"/>
                </a:lnTo>
                <a:lnTo>
                  <a:pt x="211809" y="179301"/>
                </a:lnTo>
                <a:lnTo>
                  <a:pt x="217341" y="174141"/>
                </a:lnTo>
                <a:lnTo>
                  <a:pt x="222445" y="169202"/>
                </a:lnTo>
                <a:lnTo>
                  <a:pt x="225711" y="167567"/>
                </a:lnTo>
                <a:lnTo>
                  <a:pt x="233574" y="165751"/>
                </a:lnTo>
                <a:lnTo>
                  <a:pt x="237099" y="163679"/>
                </a:lnTo>
                <a:lnTo>
                  <a:pt x="240243" y="160711"/>
                </a:lnTo>
                <a:lnTo>
                  <a:pt x="243133" y="157144"/>
                </a:lnTo>
                <a:lnTo>
                  <a:pt x="246646" y="153179"/>
                </a:lnTo>
                <a:lnTo>
                  <a:pt x="254785" y="144540"/>
                </a:lnTo>
                <a:lnTo>
                  <a:pt x="269863" y="129113"/>
                </a:lnTo>
                <a:lnTo>
                  <a:pt x="277487" y="12143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4"/>
          <p:cNvSpPr/>
          <p:nvPr/>
        </p:nvSpPr>
        <p:spPr>
          <a:xfrm>
            <a:off x="4657725" y="1464476"/>
            <a:ext cx="214275" cy="298919"/>
          </a:xfrm>
          <a:custGeom>
            <a:avLst/>
            <a:gdLst/>
            <a:ahLst/>
            <a:cxnLst/>
            <a:rect l="0" t="0" r="0" b="0"/>
            <a:pathLst>
              <a:path w="214275" h="298919">
                <a:moveTo>
                  <a:pt x="0" y="7136"/>
                </a:moveTo>
                <a:lnTo>
                  <a:pt x="0" y="0"/>
                </a:lnTo>
                <a:lnTo>
                  <a:pt x="0" y="34752"/>
                </a:lnTo>
                <a:lnTo>
                  <a:pt x="2116" y="43487"/>
                </a:lnTo>
                <a:lnTo>
                  <a:pt x="4909" y="52661"/>
                </a:lnTo>
                <a:lnTo>
                  <a:pt x="5654" y="57330"/>
                </a:lnTo>
                <a:lnTo>
                  <a:pt x="6150" y="62030"/>
                </a:lnTo>
                <a:lnTo>
                  <a:pt x="7275" y="66750"/>
                </a:lnTo>
                <a:lnTo>
                  <a:pt x="8819" y="71485"/>
                </a:lnTo>
                <a:lnTo>
                  <a:pt x="10641" y="76229"/>
                </a:lnTo>
                <a:lnTo>
                  <a:pt x="14783" y="87850"/>
                </a:lnTo>
                <a:lnTo>
                  <a:pt x="17000" y="94283"/>
                </a:lnTo>
                <a:lnTo>
                  <a:pt x="18476" y="100953"/>
                </a:lnTo>
                <a:lnTo>
                  <a:pt x="19461" y="107781"/>
                </a:lnTo>
                <a:lnTo>
                  <a:pt x="20118" y="114714"/>
                </a:lnTo>
                <a:lnTo>
                  <a:pt x="21349" y="120923"/>
                </a:lnTo>
                <a:lnTo>
                  <a:pt x="22964" y="126650"/>
                </a:lnTo>
                <a:lnTo>
                  <a:pt x="24834" y="132056"/>
                </a:lnTo>
                <a:lnTo>
                  <a:pt x="27668" y="138041"/>
                </a:lnTo>
                <a:lnTo>
                  <a:pt x="31146" y="144412"/>
                </a:lnTo>
                <a:lnTo>
                  <a:pt x="35051" y="151041"/>
                </a:lnTo>
                <a:lnTo>
                  <a:pt x="38449" y="157842"/>
                </a:lnTo>
                <a:lnTo>
                  <a:pt x="41507" y="164756"/>
                </a:lnTo>
                <a:lnTo>
                  <a:pt x="44340" y="171747"/>
                </a:lnTo>
                <a:lnTo>
                  <a:pt x="47023" y="177996"/>
                </a:lnTo>
                <a:lnTo>
                  <a:pt x="52119" y="189172"/>
                </a:lnTo>
                <a:lnTo>
                  <a:pt x="61859" y="209281"/>
                </a:lnTo>
                <a:lnTo>
                  <a:pt x="66651" y="218951"/>
                </a:lnTo>
                <a:lnTo>
                  <a:pt x="68246" y="223753"/>
                </a:lnTo>
                <a:lnTo>
                  <a:pt x="69310" y="228541"/>
                </a:lnTo>
                <a:lnTo>
                  <a:pt x="70019" y="233320"/>
                </a:lnTo>
                <a:lnTo>
                  <a:pt x="72923" y="240748"/>
                </a:lnTo>
                <a:lnTo>
                  <a:pt x="74809" y="243840"/>
                </a:lnTo>
                <a:lnTo>
                  <a:pt x="76905" y="251509"/>
                </a:lnTo>
                <a:lnTo>
                  <a:pt x="77835" y="259415"/>
                </a:lnTo>
                <a:lnTo>
                  <a:pt x="78360" y="268328"/>
                </a:lnTo>
                <a:lnTo>
                  <a:pt x="78515" y="275997"/>
                </a:lnTo>
                <a:lnTo>
                  <a:pt x="78578" y="285316"/>
                </a:lnTo>
                <a:lnTo>
                  <a:pt x="74788" y="285616"/>
                </a:lnTo>
                <a:lnTo>
                  <a:pt x="73671" y="284864"/>
                </a:lnTo>
                <a:lnTo>
                  <a:pt x="72926" y="283569"/>
                </a:lnTo>
                <a:lnTo>
                  <a:pt x="72430" y="281912"/>
                </a:lnTo>
                <a:lnTo>
                  <a:pt x="69762" y="277955"/>
                </a:lnTo>
                <a:lnTo>
                  <a:pt x="63797" y="271264"/>
                </a:lnTo>
                <a:lnTo>
                  <a:pt x="57003" y="264255"/>
                </a:lnTo>
                <a:lnTo>
                  <a:pt x="54670" y="261892"/>
                </a:lnTo>
                <a:lnTo>
                  <a:pt x="53116" y="258730"/>
                </a:lnTo>
                <a:lnTo>
                  <a:pt x="50134" y="246694"/>
                </a:lnTo>
                <a:lnTo>
                  <a:pt x="46623" y="237696"/>
                </a:lnTo>
                <a:lnTo>
                  <a:pt x="46163" y="233074"/>
                </a:lnTo>
                <a:lnTo>
                  <a:pt x="46650" y="228405"/>
                </a:lnTo>
                <a:lnTo>
                  <a:pt x="48514" y="219778"/>
                </a:lnTo>
                <a:lnTo>
                  <a:pt x="49343" y="213298"/>
                </a:lnTo>
                <a:lnTo>
                  <a:pt x="51828" y="205655"/>
                </a:lnTo>
                <a:lnTo>
                  <a:pt x="53602" y="201394"/>
                </a:lnTo>
                <a:lnTo>
                  <a:pt x="59806" y="192427"/>
                </a:lnTo>
                <a:lnTo>
                  <a:pt x="63683" y="187814"/>
                </a:lnTo>
                <a:lnTo>
                  <a:pt x="70108" y="180571"/>
                </a:lnTo>
                <a:lnTo>
                  <a:pt x="76403" y="173912"/>
                </a:lnTo>
                <a:lnTo>
                  <a:pt x="84492" y="165661"/>
                </a:lnTo>
                <a:lnTo>
                  <a:pt x="88871" y="162032"/>
                </a:lnTo>
                <a:lnTo>
                  <a:pt x="93379" y="158819"/>
                </a:lnTo>
                <a:lnTo>
                  <a:pt x="97971" y="155883"/>
                </a:lnTo>
                <a:lnTo>
                  <a:pt x="102620" y="153132"/>
                </a:lnTo>
                <a:lnTo>
                  <a:pt x="107307" y="150504"/>
                </a:lnTo>
                <a:lnTo>
                  <a:pt x="116748" y="145468"/>
                </a:lnTo>
                <a:lnTo>
                  <a:pt x="126236" y="140583"/>
                </a:lnTo>
                <a:lnTo>
                  <a:pt x="130195" y="138963"/>
                </a:lnTo>
                <a:lnTo>
                  <a:pt x="136710" y="137163"/>
                </a:lnTo>
                <a:lnTo>
                  <a:pt x="140352" y="136684"/>
                </a:lnTo>
                <a:lnTo>
                  <a:pt x="144368" y="136363"/>
                </a:lnTo>
                <a:lnTo>
                  <a:pt x="152269" y="136008"/>
                </a:lnTo>
                <a:lnTo>
                  <a:pt x="158427" y="135850"/>
                </a:lnTo>
                <a:lnTo>
                  <a:pt x="161974" y="136602"/>
                </a:lnTo>
                <a:lnTo>
                  <a:pt x="165927" y="137896"/>
                </a:lnTo>
                <a:lnTo>
                  <a:pt x="170148" y="139553"/>
                </a:lnTo>
                <a:lnTo>
                  <a:pt x="174551" y="141452"/>
                </a:lnTo>
                <a:lnTo>
                  <a:pt x="183676" y="145678"/>
                </a:lnTo>
                <a:lnTo>
                  <a:pt x="187538" y="147916"/>
                </a:lnTo>
                <a:lnTo>
                  <a:pt x="193946" y="152519"/>
                </a:lnTo>
                <a:lnTo>
                  <a:pt x="199440" y="157211"/>
                </a:lnTo>
                <a:lnTo>
                  <a:pt x="202016" y="159574"/>
                </a:lnTo>
                <a:lnTo>
                  <a:pt x="206995" y="166432"/>
                </a:lnTo>
                <a:lnTo>
                  <a:pt x="211060" y="173978"/>
                </a:lnTo>
                <a:lnTo>
                  <a:pt x="212867" y="179978"/>
                </a:lnTo>
                <a:lnTo>
                  <a:pt x="213670" y="187407"/>
                </a:lnTo>
                <a:lnTo>
                  <a:pt x="214026" y="196000"/>
                </a:lnTo>
                <a:lnTo>
                  <a:pt x="214256" y="212335"/>
                </a:lnTo>
                <a:lnTo>
                  <a:pt x="214274" y="215373"/>
                </a:lnTo>
                <a:lnTo>
                  <a:pt x="212178" y="222982"/>
                </a:lnTo>
                <a:lnTo>
                  <a:pt x="208601" y="231655"/>
                </a:lnTo>
                <a:lnTo>
                  <a:pt x="204365" y="240801"/>
                </a:lnTo>
                <a:lnTo>
                  <a:pt x="201331" y="244669"/>
                </a:lnTo>
                <a:lnTo>
                  <a:pt x="197721" y="248041"/>
                </a:lnTo>
                <a:lnTo>
                  <a:pt x="193726" y="251083"/>
                </a:lnTo>
                <a:lnTo>
                  <a:pt x="187171" y="256580"/>
                </a:lnTo>
                <a:lnTo>
                  <a:pt x="180818" y="262462"/>
                </a:lnTo>
                <a:lnTo>
                  <a:pt x="172703" y="270369"/>
                </a:lnTo>
                <a:lnTo>
                  <a:pt x="167523" y="273112"/>
                </a:lnTo>
                <a:lnTo>
                  <a:pt x="161688" y="274941"/>
                </a:lnTo>
                <a:lnTo>
                  <a:pt x="155417" y="276160"/>
                </a:lnTo>
                <a:lnTo>
                  <a:pt x="149649" y="277767"/>
                </a:lnTo>
                <a:lnTo>
                  <a:pt x="144216" y="279631"/>
                </a:lnTo>
                <a:lnTo>
                  <a:pt x="139006" y="281668"/>
                </a:lnTo>
                <a:lnTo>
                  <a:pt x="133946" y="283820"/>
                </a:lnTo>
                <a:lnTo>
                  <a:pt x="124090" y="288328"/>
                </a:lnTo>
                <a:lnTo>
                  <a:pt x="119239" y="289847"/>
                </a:lnTo>
                <a:lnTo>
                  <a:pt x="114417" y="290860"/>
                </a:lnTo>
                <a:lnTo>
                  <a:pt x="109616" y="291535"/>
                </a:lnTo>
                <a:lnTo>
                  <a:pt x="104827" y="292779"/>
                </a:lnTo>
                <a:lnTo>
                  <a:pt x="100047" y="294402"/>
                </a:lnTo>
                <a:lnTo>
                  <a:pt x="95273" y="296278"/>
                </a:lnTo>
                <a:lnTo>
                  <a:pt x="90503" y="297529"/>
                </a:lnTo>
                <a:lnTo>
                  <a:pt x="85735" y="298362"/>
                </a:lnTo>
                <a:lnTo>
                  <a:pt x="80969" y="298918"/>
                </a:lnTo>
                <a:lnTo>
                  <a:pt x="76204" y="298495"/>
                </a:lnTo>
                <a:lnTo>
                  <a:pt x="71440" y="297419"/>
                </a:lnTo>
                <a:lnTo>
                  <a:pt x="66676" y="295908"/>
                </a:lnTo>
                <a:lnTo>
                  <a:pt x="62707" y="294901"/>
                </a:lnTo>
                <a:lnTo>
                  <a:pt x="56180" y="293781"/>
                </a:lnTo>
                <a:lnTo>
                  <a:pt x="51835" y="293151"/>
                </a:lnTo>
                <a:lnTo>
                  <a:pt x="48702" y="290887"/>
                </a:lnTo>
                <a:lnTo>
                  <a:pt x="42862" y="28574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5"/>
          <p:cNvSpPr/>
          <p:nvPr/>
        </p:nvSpPr>
        <p:spPr>
          <a:xfrm>
            <a:off x="4979193" y="1578768"/>
            <a:ext cx="170003" cy="164304"/>
          </a:xfrm>
          <a:custGeom>
            <a:avLst/>
            <a:gdLst/>
            <a:ahLst/>
            <a:cxnLst/>
            <a:rect l="0" t="0" r="0" b="0"/>
            <a:pathLst>
              <a:path w="170003" h="164304">
                <a:moveTo>
                  <a:pt x="85725" y="0"/>
                </a:moveTo>
                <a:lnTo>
                  <a:pt x="81933" y="3793"/>
                </a:lnTo>
                <a:lnTo>
                  <a:pt x="79229" y="5703"/>
                </a:lnTo>
                <a:lnTo>
                  <a:pt x="75837" y="7771"/>
                </a:lnTo>
                <a:lnTo>
                  <a:pt x="71990" y="9943"/>
                </a:lnTo>
                <a:lnTo>
                  <a:pt x="68631" y="11392"/>
                </a:lnTo>
                <a:lnTo>
                  <a:pt x="65598" y="12357"/>
                </a:lnTo>
                <a:lnTo>
                  <a:pt x="62782" y="13001"/>
                </a:lnTo>
                <a:lnTo>
                  <a:pt x="59317" y="14223"/>
                </a:lnTo>
                <a:lnTo>
                  <a:pt x="55420" y="15832"/>
                </a:lnTo>
                <a:lnTo>
                  <a:pt x="51234" y="17699"/>
                </a:lnTo>
                <a:lnTo>
                  <a:pt x="42350" y="21889"/>
                </a:lnTo>
                <a:lnTo>
                  <a:pt x="37758" y="24118"/>
                </a:lnTo>
                <a:lnTo>
                  <a:pt x="33904" y="26397"/>
                </a:lnTo>
                <a:lnTo>
                  <a:pt x="30540" y="28711"/>
                </a:lnTo>
                <a:lnTo>
                  <a:pt x="27504" y="31047"/>
                </a:lnTo>
                <a:lnTo>
                  <a:pt x="24686" y="33398"/>
                </a:lnTo>
                <a:lnTo>
                  <a:pt x="19439" y="38127"/>
                </a:lnTo>
                <a:lnTo>
                  <a:pt x="14461" y="42875"/>
                </a:lnTo>
                <a:lnTo>
                  <a:pt x="12021" y="45252"/>
                </a:lnTo>
                <a:lnTo>
                  <a:pt x="10396" y="47630"/>
                </a:lnTo>
                <a:lnTo>
                  <a:pt x="8589" y="52390"/>
                </a:lnTo>
                <a:lnTo>
                  <a:pt x="5670" y="57151"/>
                </a:lnTo>
                <a:lnTo>
                  <a:pt x="3780" y="59532"/>
                </a:lnTo>
                <a:lnTo>
                  <a:pt x="3314" y="61119"/>
                </a:lnTo>
                <a:lnTo>
                  <a:pt x="3797" y="62178"/>
                </a:lnTo>
                <a:lnTo>
                  <a:pt x="4912" y="62883"/>
                </a:lnTo>
                <a:lnTo>
                  <a:pt x="5656" y="64147"/>
                </a:lnTo>
                <a:lnTo>
                  <a:pt x="6483" y="67668"/>
                </a:lnTo>
                <a:lnTo>
                  <a:pt x="8291" y="68925"/>
                </a:lnTo>
                <a:lnTo>
                  <a:pt x="11083" y="69762"/>
                </a:lnTo>
                <a:lnTo>
                  <a:pt x="14533" y="70321"/>
                </a:lnTo>
                <a:lnTo>
                  <a:pt x="17626" y="70693"/>
                </a:lnTo>
                <a:lnTo>
                  <a:pt x="20482" y="70941"/>
                </a:lnTo>
                <a:lnTo>
                  <a:pt x="23180" y="71107"/>
                </a:lnTo>
                <a:lnTo>
                  <a:pt x="30411" y="71291"/>
                </a:lnTo>
                <a:lnTo>
                  <a:pt x="34561" y="71340"/>
                </a:lnTo>
                <a:lnTo>
                  <a:pt x="38916" y="72166"/>
                </a:lnTo>
                <a:lnTo>
                  <a:pt x="43407" y="73511"/>
                </a:lnTo>
                <a:lnTo>
                  <a:pt x="47988" y="75201"/>
                </a:lnTo>
                <a:lnTo>
                  <a:pt x="52630" y="76328"/>
                </a:lnTo>
                <a:lnTo>
                  <a:pt x="57311" y="77079"/>
                </a:lnTo>
                <a:lnTo>
                  <a:pt x="62020" y="77580"/>
                </a:lnTo>
                <a:lnTo>
                  <a:pt x="67541" y="78707"/>
                </a:lnTo>
                <a:lnTo>
                  <a:pt x="73602" y="80253"/>
                </a:lnTo>
                <a:lnTo>
                  <a:pt x="80025" y="82077"/>
                </a:lnTo>
                <a:lnTo>
                  <a:pt x="85893" y="83293"/>
                </a:lnTo>
                <a:lnTo>
                  <a:pt x="91394" y="84104"/>
                </a:lnTo>
                <a:lnTo>
                  <a:pt x="96648" y="84644"/>
                </a:lnTo>
                <a:lnTo>
                  <a:pt x="101739" y="85798"/>
                </a:lnTo>
                <a:lnTo>
                  <a:pt x="106720" y="87362"/>
                </a:lnTo>
                <a:lnTo>
                  <a:pt x="111628" y="89197"/>
                </a:lnTo>
                <a:lnTo>
                  <a:pt x="116487" y="90421"/>
                </a:lnTo>
                <a:lnTo>
                  <a:pt x="121315" y="91237"/>
                </a:lnTo>
                <a:lnTo>
                  <a:pt x="126120" y="91781"/>
                </a:lnTo>
                <a:lnTo>
                  <a:pt x="130911" y="92937"/>
                </a:lnTo>
                <a:lnTo>
                  <a:pt x="135693" y="94502"/>
                </a:lnTo>
                <a:lnTo>
                  <a:pt x="140468" y="96339"/>
                </a:lnTo>
                <a:lnTo>
                  <a:pt x="144446" y="98357"/>
                </a:lnTo>
                <a:lnTo>
                  <a:pt x="147891" y="100497"/>
                </a:lnTo>
                <a:lnTo>
                  <a:pt x="150981" y="102717"/>
                </a:lnTo>
                <a:lnTo>
                  <a:pt x="153835" y="104990"/>
                </a:lnTo>
                <a:lnTo>
                  <a:pt x="159123" y="109633"/>
                </a:lnTo>
                <a:lnTo>
                  <a:pt x="161645" y="112777"/>
                </a:lnTo>
                <a:lnTo>
                  <a:pt x="164120" y="116459"/>
                </a:lnTo>
                <a:lnTo>
                  <a:pt x="170002" y="126192"/>
                </a:lnTo>
                <a:lnTo>
                  <a:pt x="169691" y="127784"/>
                </a:lnTo>
                <a:lnTo>
                  <a:pt x="167229" y="131670"/>
                </a:lnTo>
                <a:lnTo>
                  <a:pt x="163489" y="136043"/>
                </a:lnTo>
                <a:lnTo>
                  <a:pt x="161380" y="138320"/>
                </a:lnTo>
                <a:lnTo>
                  <a:pt x="158387" y="140633"/>
                </a:lnTo>
                <a:lnTo>
                  <a:pt x="154804" y="142967"/>
                </a:lnTo>
                <a:lnTo>
                  <a:pt x="150828" y="145318"/>
                </a:lnTo>
                <a:lnTo>
                  <a:pt x="146589" y="147679"/>
                </a:lnTo>
                <a:lnTo>
                  <a:pt x="137647" y="152418"/>
                </a:lnTo>
                <a:lnTo>
                  <a:pt x="123687" y="159549"/>
                </a:lnTo>
                <a:lnTo>
                  <a:pt x="118177" y="161135"/>
                </a:lnTo>
                <a:lnTo>
                  <a:pt x="112122" y="162192"/>
                </a:lnTo>
                <a:lnTo>
                  <a:pt x="105705" y="162897"/>
                </a:lnTo>
                <a:lnTo>
                  <a:pt x="99839" y="163367"/>
                </a:lnTo>
                <a:lnTo>
                  <a:pt x="94341" y="163680"/>
                </a:lnTo>
                <a:lnTo>
                  <a:pt x="83998" y="164028"/>
                </a:lnTo>
                <a:lnTo>
                  <a:pt x="64423" y="164251"/>
                </a:lnTo>
                <a:lnTo>
                  <a:pt x="28606" y="164303"/>
                </a:lnTo>
                <a:lnTo>
                  <a:pt x="24627" y="163511"/>
                </a:lnTo>
                <a:lnTo>
                  <a:pt x="20387" y="162188"/>
                </a:lnTo>
                <a:lnTo>
                  <a:pt x="9760" y="158156"/>
                </a:lnTo>
                <a:lnTo>
                  <a:pt x="6190" y="157604"/>
                </a:lnTo>
                <a:lnTo>
                  <a:pt x="1223" y="157250"/>
                </a:lnTo>
                <a:lnTo>
                  <a:pt x="816" y="156427"/>
                </a:lnTo>
                <a:lnTo>
                  <a:pt x="161" y="151520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6"/>
          <p:cNvSpPr/>
          <p:nvPr/>
        </p:nvSpPr>
        <p:spPr>
          <a:xfrm>
            <a:off x="5379243" y="1593056"/>
            <a:ext cx="192883" cy="142544"/>
          </a:xfrm>
          <a:custGeom>
            <a:avLst/>
            <a:gdLst/>
            <a:ahLst/>
            <a:cxnLst/>
            <a:rect l="0" t="0" r="0" b="0"/>
            <a:pathLst>
              <a:path w="192883" h="142544">
                <a:moveTo>
                  <a:pt x="0" y="7144"/>
                </a:moveTo>
                <a:lnTo>
                  <a:pt x="0" y="10936"/>
                </a:lnTo>
                <a:lnTo>
                  <a:pt x="794" y="12053"/>
                </a:lnTo>
                <a:lnTo>
                  <a:pt x="2117" y="12798"/>
                </a:lnTo>
                <a:lnTo>
                  <a:pt x="6151" y="13993"/>
                </a:lnTo>
                <a:lnTo>
                  <a:pt x="6482" y="14885"/>
                </a:lnTo>
                <a:lnTo>
                  <a:pt x="6850" y="17992"/>
                </a:lnTo>
                <a:lnTo>
                  <a:pt x="7742" y="19932"/>
                </a:lnTo>
                <a:lnTo>
                  <a:pt x="10849" y="24204"/>
                </a:lnTo>
                <a:lnTo>
                  <a:pt x="12789" y="26455"/>
                </a:lnTo>
                <a:lnTo>
                  <a:pt x="14876" y="28749"/>
                </a:lnTo>
                <a:lnTo>
                  <a:pt x="17061" y="31072"/>
                </a:lnTo>
                <a:lnTo>
                  <a:pt x="19311" y="34209"/>
                </a:lnTo>
                <a:lnTo>
                  <a:pt x="21606" y="37887"/>
                </a:lnTo>
                <a:lnTo>
                  <a:pt x="23929" y="41927"/>
                </a:lnTo>
                <a:lnTo>
                  <a:pt x="28627" y="50648"/>
                </a:lnTo>
                <a:lnTo>
                  <a:pt x="30991" y="55197"/>
                </a:lnTo>
                <a:lnTo>
                  <a:pt x="33361" y="59023"/>
                </a:lnTo>
                <a:lnTo>
                  <a:pt x="35734" y="62367"/>
                </a:lnTo>
                <a:lnTo>
                  <a:pt x="38111" y="65391"/>
                </a:lnTo>
                <a:lnTo>
                  <a:pt x="40488" y="68994"/>
                </a:lnTo>
                <a:lnTo>
                  <a:pt x="42867" y="72983"/>
                </a:lnTo>
                <a:lnTo>
                  <a:pt x="45247" y="77231"/>
                </a:lnTo>
                <a:lnTo>
                  <a:pt x="50008" y="86183"/>
                </a:lnTo>
                <a:lnTo>
                  <a:pt x="59532" y="104865"/>
                </a:lnTo>
                <a:lnTo>
                  <a:pt x="61913" y="108804"/>
                </a:lnTo>
                <a:lnTo>
                  <a:pt x="64294" y="112223"/>
                </a:lnTo>
                <a:lnTo>
                  <a:pt x="66675" y="115297"/>
                </a:lnTo>
                <a:lnTo>
                  <a:pt x="69057" y="118139"/>
                </a:lnTo>
                <a:lnTo>
                  <a:pt x="71438" y="120828"/>
                </a:lnTo>
                <a:lnTo>
                  <a:pt x="73819" y="123415"/>
                </a:lnTo>
                <a:lnTo>
                  <a:pt x="75407" y="125933"/>
                </a:lnTo>
                <a:lnTo>
                  <a:pt x="76465" y="128405"/>
                </a:lnTo>
                <a:lnTo>
                  <a:pt x="77171" y="130847"/>
                </a:lnTo>
                <a:lnTo>
                  <a:pt x="78435" y="132475"/>
                </a:lnTo>
                <a:lnTo>
                  <a:pt x="80071" y="133560"/>
                </a:lnTo>
                <a:lnTo>
                  <a:pt x="81956" y="134284"/>
                </a:lnTo>
                <a:lnTo>
                  <a:pt x="83213" y="135560"/>
                </a:lnTo>
                <a:lnTo>
                  <a:pt x="84050" y="137205"/>
                </a:lnTo>
                <a:lnTo>
                  <a:pt x="84608" y="139095"/>
                </a:lnTo>
                <a:lnTo>
                  <a:pt x="85774" y="140355"/>
                </a:lnTo>
                <a:lnTo>
                  <a:pt x="87345" y="141195"/>
                </a:lnTo>
                <a:lnTo>
                  <a:pt x="91778" y="142543"/>
                </a:lnTo>
                <a:lnTo>
                  <a:pt x="92142" y="141860"/>
                </a:lnTo>
                <a:lnTo>
                  <a:pt x="92654" y="137900"/>
                </a:lnTo>
                <a:lnTo>
                  <a:pt x="92773" y="136695"/>
                </a:lnTo>
                <a:lnTo>
                  <a:pt x="94943" y="134043"/>
                </a:lnTo>
                <a:lnTo>
                  <a:pt x="96633" y="132224"/>
                </a:lnTo>
                <a:lnTo>
                  <a:pt x="97760" y="129424"/>
                </a:lnTo>
                <a:lnTo>
                  <a:pt x="98511" y="125970"/>
                </a:lnTo>
                <a:lnTo>
                  <a:pt x="99012" y="122080"/>
                </a:lnTo>
                <a:lnTo>
                  <a:pt x="100139" y="118693"/>
                </a:lnTo>
                <a:lnTo>
                  <a:pt x="101684" y="115641"/>
                </a:lnTo>
                <a:lnTo>
                  <a:pt x="103508" y="112813"/>
                </a:lnTo>
                <a:lnTo>
                  <a:pt x="105518" y="109340"/>
                </a:lnTo>
                <a:lnTo>
                  <a:pt x="109868" y="101247"/>
                </a:lnTo>
                <a:lnTo>
                  <a:pt x="128601" y="64249"/>
                </a:lnTo>
                <a:lnTo>
                  <a:pt x="130978" y="59501"/>
                </a:lnTo>
                <a:lnTo>
                  <a:pt x="134149" y="54749"/>
                </a:lnTo>
                <a:lnTo>
                  <a:pt x="137852" y="49993"/>
                </a:lnTo>
                <a:lnTo>
                  <a:pt x="141908" y="45235"/>
                </a:lnTo>
                <a:lnTo>
                  <a:pt x="145405" y="41269"/>
                </a:lnTo>
                <a:lnTo>
                  <a:pt x="151408" y="34746"/>
                </a:lnTo>
                <a:lnTo>
                  <a:pt x="159250" y="26611"/>
                </a:lnTo>
                <a:lnTo>
                  <a:pt x="166601" y="19173"/>
                </a:lnTo>
                <a:lnTo>
                  <a:pt x="168217" y="16751"/>
                </a:lnTo>
                <a:lnTo>
                  <a:pt x="169295" y="14342"/>
                </a:lnTo>
                <a:lnTo>
                  <a:pt x="170014" y="11943"/>
                </a:lnTo>
                <a:lnTo>
                  <a:pt x="172080" y="10343"/>
                </a:lnTo>
                <a:lnTo>
                  <a:pt x="175045" y="9277"/>
                </a:lnTo>
                <a:lnTo>
                  <a:pt x="178609" y="8566"/>
                </a:lnTo>
                <a:lnTo>
                  <a:pt x="181779" y="7298"/>
                </a:lnTo>
                <a:lnTo>
                  <a:pt x="187418" y="3772"/>
                </a:lnTo>
                <a:lnTo>
                  <a:pt x="19288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7"/>
          <p:cNvSpPr/>
          <p:nvPr/>
        </p:nvSpPr>
        <p:spPr>
          <a:xfrm>
            <a:off x="5622142" y="1594075"/>
            <a:ext cx="207159" cy="148964"/>
          </a:xfrm>
          <a:custGeom>
            <a:avLst/>
            <a:gdLst/>
            <a:ahLst/>
            <a:cxnLst/>
            <a:rect l="0" t="0" r="0" b="0"/>
            <a:pathLst>
              <a:path w="207159" h="148964">
                <a:moveTo>
                  <a:pt x="107145" y="13268"/>
                </a:moveTo>
                <a:lnTo>
                  <a:pt x="110937" y="13268"/>
                </a:lnTo>
                <a:lnTo>
                  <a:pt x="112055" y="12475"/>
                </a:lnTo>
                <a:lnTo>
                  <a:pt x="112799" y="11152"/>
                </a:lnTo>
                <a:lnTo>
                  <a:pt x="114202" y="6419"/>
                </a:lnTo>
                <a:lnTo>
                  <a:pt x="114263" y="2419"/>
                </a:lnTo>
                <a:lnTo>
                  <a:pt x="113478" y="1273"/>
                </a:lnTo>
                <a:lnTo>
                  <a:pt x="112161" y="509"/>
                </a:lnTo>
                <a:lnTo>
                  <a:pt x="110489" y="0"/>
                </a:lnTo>
                <a:lnTo>
                  <a:pt x="108581" y="454"/>
                </a:lnTo>
                <a:lnTo>
                  <a:pt x="104344" y="3075"/>
                </a:lnTo>
                <a:lnTo>
                  <a:pt x="99814" y="4769"/>
                </a:lnTo>
                <a:lnTo>
                  <a:pt x="94362" y="6316"/>
                </a:lnTo>
                <a:lnTo>
                  <a:pt x="90686" y="7840"/>
                </a:lnTo>
                <a:lnTo>
                  <a:pt x="86647" y="9649"/>
                </a:lnTo>
                <a:lnTo>
                  <a:pt x="83161" y="11649"/>
                </a:lnTo>
                <a:lnTo>
                  <a:pt x="77171" y="15988"/>
                </a:lnTo>
                <a:lnTo>
                  <a:pt x="73669" y="19050"/>
                </a:lnTo>
                <a:lnTo>
                  <a:pt x="69746" y="22679"/>
                </a:lnTo>
                <a:lnTo>
                  <a:pt x="65544" y="26686"/>
                </a:lnTo>
                <a:lnTo>
                  <a:pt x="60361" y="30151"/>
                </a:lnTo>
                <a:lnTo>
                  <a:pt x="54524" y="33255"/>
                </a:lnTo>
                <a:lnTo>
                  <a:pt x="48252" y="36118"/>
                </a:lnTo>
                <a:lnTo>
                  <a:pt x="43277" y="39614"/>
                </a:lnTo>
                <a:lnTo>
                  <a:pt x="39167" y="43532"/>
                </a:lnTo>
                <a:lnTo>
                  <a:pt x="35632" y="47731"/>
                </a:lnTo>
                <a:lnTo>
                  <a:pt x="31689" y="52119"/>
                </a:lnTo>
                <a:lnTo>
                  <a:pt x="23073" y="61227"/>
                </a:lnTo>
                <a:lnTo>
                  <a:pt x="19347" y="65878"/>
                </a:lnTo>
                <a:lnTo>
                  <a:pt x="16070" y="70566"/>
                </a:lnTo>
                <a:lnTo>
                  <a:pt x="13091" y="75280"/>
                </a:lnTo>
                <a:lnTo>
                  <a:pt x="10311" y="80009"/>
                </a:lnTo>
                <a:lnTo>
                  <a:pt x="7664" y="84750"/>
                </a:lnTo>
                <a:lnTo>
                  <a:pt x="5105" y="89498"/>
                </a:lnTo>
                <a:lnTo>
                  <a:pt x="3400" y="94250"/>
                </a:lnTo>
                <a:lnTo>
                  <a:pt x="2263" y="99006"/>
                </a:lnTo>
                <a:lnTo>
                  <a:pt x="1505" y="103764"/>
                </a:lnTo>
                <a:lnTo>
                  <a:pt x="1000" y="107730"/>
                </a:lnTo>
                <a:lnTo>
                  <a:pt x="663" y="111168"/>
                </a:lnTo>
                <a:lnTo>
                  <a:pt x="438" y="114253"/>
                </a:lnTo>
                <a:lnTo>
                  <a:pt x="288" y="117104"/>
                </a:lnTo>
                <a:lnTo>
                  <a:pt x="122" y="122389"/>
                </a:lnTo>
                <a:lnTo>
                  <a:pt x="6" y="134657"/>
                </a:lnTo>
                <a:lnTo>
                  <a:pt x="0" y="137057"/>
                </a:lnTo>
                <a:lnTo>
                  <a:pt x="790" y="139450"/>
                </a:lnTo>
                <a:lnTo>
                  <a:pt x="2111" y="141839"/>
                </a:lnTo>
                <a:lnTo>
                  <a:pt x="6141" y="147585"/>
                </a:lnTo>
                <a:lnTo>
                  <a:pt x="7265" y="148057"/>
                </a:lnTo>
                <a:lnTo>
                  <a:pt x="12640" y="148720"/>
                </a:lnTo>
                <a:lnTo>
                  <a:pt x="16989" y="148875"/>
                </a:lnTo>
                <a:lnTo>
                  <a:pt x="27692" y="148963"/>
                </a:lnTo>
                <a:lnTo>
                  <a:pt x="31158" y="148181"/>
                </a:lnTo>
                <a:lnTo>
                  <a:pt x="37124" y="145196"/>
                </a:lnTo>
                <a:lnTo>
                  <a:pt x="40621" y="143289"/>
                </a:lnTo>
                <a:lnTo>
                  <a:pt x="53127" y="136812"/>
                </a:lnTo>
                <a:lnTo>
                  <a:pt x="62235" y="132206"/>
                </a:lnTo>
                <a:lnTo>
                  <a:pt x="66092" y="129072"/>
                </a:lnTo>
                <a:lnTo>
                  <a:pt x="69458" y="125396"/>
                </a:lnTo>
                <a:lnTo>
                  <a:pt x="72495" y="121358"/>
                </a:lnTo>
                <a:lnTo>
                  <a:pt x="76108" y="117872"/>
                </a:lnTo>
                <a:lnTo>
                  <a:pt x="80104" y="114754"/>
                </a:lnTo>
                <a:lnTo>
                  <a:pt x="84355" y="111882"/>
                </a:lnTo>
                <a:lnTo>
                  <a:pt x="87983" y="108379"/>
                </a:lnTo>
                <a:lnTo>
                  <a:pt x="91196" y="104457"/>
                </a:lnTo>
                <a:lnTo>
                  <a:pt x="94131" y="100254"/>
                </a:lnTo>
                <a:lnTo>
                  <a:pt x="96881" y="96659"/>
                </a:lnTo>
                <a:lnTo>
                  <a:pt x="99509" y="93468"/>
                </a:lnTo>
                <a:lnTo>
                  <a:pt x="102054" y="90548"/>
                </a:lnTo>
                <a:lnTo>
                  <a:pt x="103751" y="87013"/>
                </a:lnTo>
                <a:lnTo>
                  <a:pt x="104882" y="83069"/>
                </a:lnTo>
                <a:lnTo>
                  <a:pt x="105637" y="78852"/>
                </a:lnTo>
                <a:lnTo>
                  <a:pt x="106933" y="75247"/>
                </a:lnTo>
                <a:lnTo>
                  <a:pt x="108591" y="72050"/>
                </a:lnTo>
                <a:lnTo>
                  <a:pt x="110491" y="69125"/>
                </a:lnTo>
                <a:lnTo>
                  <a:pt x="110963" y="66381"/>
                </a:lnTo>
                <a:lnTo>
                  <a:pt x="110484" y="63758"/>
                </a:lnTo>
                <a:lnTo>
                  <a:pt x="109371" y="61216"/>
                </a:lnTo>
                <a:lnTo>
                  <a:pt x="108629" y="58727"/>
                </a:lnTo>
                <a:lnTo>
                  <a:pt x="108134" y="56274"/>
                </a:lnTo>
                <a:lnTo>
                  <a:pt x="107805" y="53845"/>
                </a:lnTo>
                <a:lnTo>
                  <a:pt x="107585" y="51432"/>
                </a:lnTo>
                <a:lnTo>
                  <a:pt x="107438" y="49029"/>
                </a:lnTo>
                <a:lnTo>
                  <a:pt x="107150" y="41968"/>
                </a:lnTo>
                <a:lnTo>
                  <a:pt x="110939" y="45673"/>
                </a:lnTo>
                <a:lnTo>
                  <a:pt x="117787" y="52489"/>
                </a:lnTo>
                <a:lnTo>
                  <a:pt x="119002" y="54496"/>
                </a:lnTo>
                <a:lnTo>
                  <a:pt x="120352" y="58844"/>
                </a:lnTo>
                <a:lnTo>
                  <a:pt x="123069" y="63422"/>
                </a:lnTo>
                <a:lnTo>
                  <a:pt x="124905" y="65754"/>
                </a:lnTo>
                <a:lnTo>
                  <a:pt x="126922" y="68896"/>
                </a:lnTo>
                <a:lnTo>
                  <a:pt x="129061" y="72579"/>
                </a:lnTo>
                <a:lnTo>
                  <a:pt x="131281" y="76621"/>
                </a:lnTo>
                <a:lnTo>
                  <a:pt x="133554" y="80110"/>
                </a:lnTo>
                <a:lnTo>
                  <a:pt x="135864" y="83229"/>
                </a:lnTo>
                <a:lnTo>
                  <a:pt x="138197" y="86103"/>
                </a:lnTo>
                <a:lnTo>
                  <a:pt x="141340" y="88812"/>
                </a:lnTo>
                <a:lnTo>
                  <a:pt x="145023" y="91412"/>
                </a:lnTo>
                <a:lnTo>
                  <a:pt x="149066" y="93939"/>
                </a:lnTo>
                <a:lnTo>
                  <a:pt x="152555" y="96418"/>
                </a:lnTo>
                <a:lnTo>
                  <a:pt x="155675" y="98864"/>
                </a:lnTo>
                <a:lnTo>
                  <a:pt x="158548" y="101288"/>
                </a:lnTo>
                <a:lnTo>
                  <a:pt x="161257" y="103698"/>
                </a:lnTo>
                <a:lnTo>
                  <a:pt x="166384" y="108493"/>
                </a:lnTo>
                <a:lnTo>
                  <a:pt x="168863" y="110089"/>
                </a:lnTo>
                <a:lnTo>
                  <a:pt x="173734" y="111862"/>
                </a:lnTo>
                <a:lnTo>
                  <a:pt x="178544" y="112650"/>
                </a:lnTo>
                <a:lnTo>
                  <a:pt x="180938" y="112860"/>
                </a:lnTo>
                <a:lnTo>
                  <a:pt x="183328" y="113794"/>
                </a:lnTo>
                <a:lnTo>
                  <a:pt x="188100" y="116949"/>
                </a:lnTo>
                <a:lnTo>
                  <a:pt x="190484" y="117313"/>
                </a:lnTo>
                <a:lnTo>
                  <a:pt x="192867" y="116763"/>
                </a:lnTo>
                <a:lnTo>
                  <a:pt x="198602" y="113969"/>
                </a:lnTo>
                <a:lnTo>
                  <a:pt x="201503" y="113587"/>
                </a:lnTo>
                <a:lnTo>
                  <a:pt x="207158" y="1132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8"/>
          <p:cNvSpPr/>
          <p:nvPr/>
        </p:nvSpPr>
        <p:spPr>
          <a:xfrm>
            <a:off x="5886450" y="1485900"/>
            <a:ext cx="578644" cy="221454"/>
          </a:xfrm>
          <a:custGeom>
            <a:avLst/>
            <a:gdLst/>
            <a:ahLst/>
            <a:cxnLst/>
            <a:rect l="0" t="0" r="0" b="0"/>
            <a:pathLst>
              <a:path w="578644" h="221454">
                <a:moveTo>
                  <a:pt x="0" y="0"/>
                </a:moveTo>
                <a:lnTo>
                  <a:pt x="0" y="9943"/>
                </a:lnTo>
                <a:lnTo>
                  <a:pt x="2116" y="16589"/>
                </a:lnTo>
                <a:lnTo>
                  <a:pt x="3792" y="20585"/>
                </a:lnTo>
                <a:lnTo>
                  <a:pt x="4909" y="24835"/>
                </a:lnTo>
                <a:lnTo>
                  <a:pt x="5654" y="29257"/>
                </a:lnTo>
                <a:lnTo>
                  <a:pt x="6150" y="33792"/>
                </a:lnTo>
                <a:lnTo>
                  <a:pt x="6481" y="38403"/>
                </a:lnTo>
                <a:lnTo>
                  <a:pt x="6702" y="43064"/>
                </a:lnTo>
                <a:lnTo>
                  <a:pt x="6947" y="52477"/>
                </a:lnTo>
                <a:lnTo>
                  <a:pt x="7135" y="94283"/>
                </a:lnTo>
                <a:lnTo>
                  <a:pt x="7932" y="100161"/>
                </a:lnTo>
                <a:lnTo>
                  <a:pt x="9257" y="105668"/>
                </a:lnTo>
                <a:lnTo>
                  <a:pt x="17086" y="129704"/>
                </a:lnTo>
                <a:lnTo>
                  <a:pt x="19328" y="135682"/>
                </a:lnTo>
                <a:lnTo>
                  <a:pt x="21616" y="141254"/>
                </a:lnTo>
                <a:lnTo>
                  <a:pt x="23936" y="146557"/>
                </a:lnTo>
                <a:lnTo>
                  <a:pt x="28630" y="156682"/>
                </a:lnTo>
                <a:lnTo>
                  <a:pt x="30993" y="161605"/>
                </a:lnTo>
                <a:lnTo>
                  <a:pt x="33361" y="165680"/>
                </a:lnTo>
                <a:lnTo>
                  <a:pt x="38110" y="172325"/>
                </a:lnTo>
                <a:lnTo>
                  <a:pt x="40488" y="176002"/>
                </a:lnTo>
                <a:lnTo>
                  <a:pt x="42867" y="180041"/>
                </a:lnTo>
                <a:lnTo>
                  <a:pt x="45247" y="184321"/>
                </a:lnTo>
                <a:lnTo>
                  <a:pt x="52124" y="191193"/>
                </a:lnTo>
                <a:lnTo>
                  <a:pt x="59678" y="196893"/>
                </a:lnTo>
                <a:lnTo>
                  <a:pt x="68394" y="203771"/>
                </a:lnTo>
                <a:lnTo>
                  <a:pt x="73524" y="205658"/>
                </a:lnTo>
                <a:lnTo>
                  <a:pt x="84288" y="207036"/>
                </a:lnTo>
                <a:lnTo>
                  <a:pt x="89091" y="207129"/>
                </a:lnTo>
                <a:lnTo>
                  <a:pt x="91144" y="206348"/>
                </a:lnTo>
                <a:lnTo>
                  <a:pt x="95541" y="203364"/>
                </a:lnTo>
                <a:lnTo>
                  <a:pt x="100142" y="197275"/>
                </a:lnTo>
                <a:lnTo>
                  <a:pt x="102480" y="193429"/>
                </a:lnTo>
                <a:lnTo>
                  <a:pt x="107194" y="187039"/>
                </a:lnTo>
                <a:lnTo>
                  <a:pt x="109563" y="184224"/>
                </a:lnTo>
                <a:lnTo>
                  <a:pt x="111142" y="180760"/>
                </a:lnTo>
                <a:lnTo>
                  <a:pt x="112194" y="176862"/>
                </a:lnTo>
                <a:lnTo>
                  <a:pt x="112896" y="172677"/>
                </a:lnTo>
                <a:lnTo>
                  <a:pt x="113364" y="168299"/>
                </a:lnTo>
                <a:lnTo>
                  <a:pt x="113676" y="163793"/>
                </a:lnTo>
                <a:lnTo>
                  <a:pt x="113884" y="159201"/>
                </a:lnTo>
                <a:lnTo>
                  <a:pt x="114816" y="154553"/>
                </a:lnTo>
                <a:lnTo>
                  <a:pt x="116232" y="149866"/>
                </a:lnTo>
                <a:lnTo>
                  <a:pt x="117969" y="145154"/>
                </a:lnTo>
                <a:lnTo>
                  <a:pt x="119127" y="140426"/>
                </a:lnTo>
                <a:lnTo>
                  <a:pt x="119899" y="135686"/>
                </a:lnTo>
                <a:lnTo>
                  <a:pt x="120414" y="130938"/>
                </a:lnTo>
                <a:lnTo>
                  <a:pt x="120757" y="126980"/>
                </a:lnTo>
                <a:lnTo>
                  <a:pt x="121139" y="120464"/>
                </a:lnTo>
                <a:lnTo>
                  <a:pt x="121308" y="112806"/>
                </a:lnTo>
                <a:lnTo>
                  <a:pt x="121443" y="81907"/>
                </a:lnTo>
                <a:lnTo>
                  <a:pt x="121443" y="85065"/>
                </a:lnTo>
                <a:lnTo>
                  <a:pt x="125236" y="89321"/>
                </a:lnTo>
                <a:lnTo>
                  <a:pt x="126353" y="91298"/>
                </a:lnTo>
                <a:lnTo>
                  <a:pt x="127594" y="95610"/>
                </a:lnTo>
                <a:lnTo>
                  <a:pt x="128146" y="102289"/>
                </a:lnTo>
                <a:lnTo>
                  <a:pt x="128293" y="106292"/>
                </a:lnTo>
                <a:lnTo>
                  <a:pt x="129185" y="110549"/>
                </a:lnTo>
                <a:lnTo>
                  <a:pt x="130573" y="114974"/>
                </a:lnTo>
                <a:lnTo>
                  <a:pt x="132292" y="119512"/>
                </a:lnTo>
                <a:lnTo>
                  <a:pt x="133439" y="124124"/>
                </a:lnTo>
                <a:lnTo>
                  <a:pt x="134203" y="128787"/>
                </a:lnTo>
                <a:lnTo>
                  <a:pt x="134712" y="133483"/>
                </a:lnTo>
                <a:lnTo>
                  <a:pt x="135051" y="138201"/>
                </a:lnTo>
                <a:lnTo>
                  <a:pt x="135278" y="142934"/>
                </a:lnTo>
                <a:lnTo>
                  <a:pt x="135429" y="147677"/>
                </a:lnTo>
                <a:lnTo>
                  <a:pt x="136323" y="151632"/>
                </a:lnTo>
                <a:lnTo>
                  <a:pt x="139434" y="158144"/>
                </a:lnTo>
                <a:lnTo>
                  <a:pt x="143462" y="165801"/>
                </a:lnTo>
                <a:lnTo>
                  <a:pt x="145648" y="170065"/>
                </a:lnTo>
                <a:lnTo>
                  <a:pt x="148076" y="176920"/>
                </a:lnTo>
                <a:lnTo>
                  <a:pt x="148723" y="179859"/>
                </a:lnTo>
                <a:lnTo>
                  <a:pt x="151560" y="185241"/>
                </a:lnTo>
                <a:lnTo>
                  <a:pt x="155466" y="191073"/>
                </a:lnTo>
                <a:lnTo>
                  <a:pt x="157619" y="194850"/>
                </a:lnTo>
                <a:lnTo>
                  <a:pt x="159848" y="198957"/>
                </a:lnTo>
                <a:lnTo>
                  <a:pt x="162128" y="201694"/>
                </a:lnTo>
                <a:lnTo>
                  <a:pt x="164441" y="203518"/>
                </a:lnTo>
                <a:lnTo>
                  <a:pt x="169129" y="206340"/>
                </a:lnTo>
                <a:lnTo>
                  <a:pt x="176230" y="212391"/>
                </a:lnTo>
                <a:lnTo>
                  <a:pt x="184328" y="220105"/>
                </a:lnTo>
                <a:lnTo>
                  <a:pt x="185592" y="220555"/>
                </a:lnTo>
                <a:lnTo>
                  <a:pt x="189112" y="221056"/>
                </a:lnTo>
                <a:lnTo>
                  <a:pt x="191162" y="220395"/>
                </a:lnTo>
                <a:lnTo>
                  <a:pt x="200729" y="214157"/>
                </a:lnTo>
                <a:lnTo>
                  <a:pt x="210376" y="208798"/>
                </a:lnTo>
                <a:lnTo>
                  <a:pt x="216002" y="204453"/>
                </a:lnTo>
                <a:lnTo>
                  <a:pt x="217820" y="201389"/>
                </a:lnTo>
                <a:lnTo>
                  <a:pt x="219032" y="197760"/>
                </a:lnTo>
                <a:lnTo>
                  <a:pt x="219840" y="193752"/>
                </a:lnTo>
                <a:lnTo>
                  <a:pt x="221966" y="190287"/>
                </a:lnTo>
                <a:lnTo>
                  <a:pt x="228562" y="184319"/>
                </a:lnTo>
                <a:lnTo>
                  <a:pt x="231749" y="180823"/>
                </a:lnTo>
                <a:lnTo>
                  <a:pt x="234668" y="176905"/>
                </a:lnTo>
                <a:lnTo>
                  <a:pt x="237408" y="172705"/>
                </a:lnTo>
                <a:lnTo>
                  <a:pt x="239234" y="168318"/>
                </a:lnTo>
                <a:lnTo>
                  <a:pt x="240452" y="163806"/>
                </a:lnTo>
                <a:lnTo>
                  <a:pt x="241264" y="159210"/>
                </a:lnTo>
                <a:lnTo>
                  <a:pt x="242598" y="153765"/>
                </a:lnTo>
                <a:lnTo>
                  <a:pt x="244282" y="147753"/>
                </a:lnTo>
                <a:lnTo>
                  <a:pt x="246198" y="141365"/>
                </a:lnTo>
                <a:lnTo>
                  <a:pt x="248270" y="135518"/>
                </a:lnTo>
                <a:lnTo>
                  <a:pt x="250444" y="130033"/>
                </a:lnTo>
                <a:lnTo>
                  <a:pt x="252688" y="124788"/>
                </a:lnTo>
                <a:lnTo>
                  <a:pt x="254183" y="119704"/>
                </a:lnTo>
                <a:lnTo>
                  <a:pt x="255180" y="114728"/>
                </a:lnTo>
                <a:lnTo>
                  <a:pt x="255845" y="109823"/>
                </a:lnTo>
                <a:lnTo>
                  <a:pt x="256289" y="105759"/>
                </a:lnTo>
                <a:lnTo>
                  <a:pt x="256781" y="99126"/>
                </a:lnTo>
                <a:lnTo>
                  <a:pt x="257705" y="95453"/>
                </a:lnTo>
                <a:lnTo>
                  <a:pt x="259116" y="91416"/>
                </a:lnTo>
                <a:lnTo>
                  <a:pt x="260850" y="87138"/>
                </a:lnTo>
                <a:lnTo>
                  <a:pt x="262777" y="80267"/>
                </a:lnTo>
                <a:lnTo>
                  <a:pt x="263633" y="74568"/>
                </a:lnTo>
                <a:lnTo>
                  <a:pt x="264116" y="67690"/>
                </a:lnTo>
                <a:lnTo>
                  <a:pt x="264316" y="64332"/>
                </a:lnTo>
                <a:lnTo>
                  <a:pt x="264318" y="94293"/>
                </a:lnTo>
                <a:lnTo>
                  <a:pt x="265112" y="97787"/>
                </a:lnTo>
                <a:lnTo>
                  <a:pt x="266435" y="101704"/>
                </a:lnTo>
                <a:lnTo>
                  <a:pt x="268111" y="105902"/>
                </a:lnTo>
                <a:lnTo>
                  <a:pt x="269228" y="110289"/>
                </a:lnTo>
                <a:lnTo>
                  <a:pt x="269973" y="114801"/>
                </a:lnTo>
                <a:lnTo>
                  <a:pt x="270469" y="119396"/>
                </a:lnTo>
                <a:lnTo>
                  <a:pt x="270800" y="124047"/>
                </a:lnTo>
                <a:lnTo>
                  <a:pt x="271021" y="128736"/>
                </a:lnTo>
                <a:lnTo>
                  <a:pt x="271331" y="140802"/>
                </a:lnTo>
                <a:lnTo>
                  <a:pt x="271375" y="143874"/>
                </a:lnTo>
                <a:lnTo>
                  <a:pt x="272198" y="147510"/>
                </a:lnTo>
                <a:lnTo>
                  <a:pt x="273540" y="151521"/>
                </a:lnTo>
                <a:lnTo>
                  <a:pt x="275229" y="155783"/>
                </a:lnTo>
                <a:lnTo>
                  <a:pt x="276355" y="160211"/>
                </a:lnTo>
                <a:lnTo>
                  <a:pt x="277105" y="164751"/>
                </a:lnTo>
                <a:lnTo>
                  <a:pt x="277605" y="169365"/>
                </a:lnTo>
                <a:lnTo>
                  <a:pt x="278732" y="173235"/>
                </a:lnTo>
                <a:lnTo>
                  <a:pt x="282102" y="179651"/>
                </a:lnTo>
                <a:lnTo>
                  <a:pt x="284111" y="183267"/>
                </a:lnTo>
                <a:lnTo>
                  <a:pt x="288461" y="191519"/>
                </a:lnTo>
                <a:lnTo>
                  <a:pt x="293040" y="198361"/>
                </a:lnTo>
                <a:lnTo>
                  <a:pt x="297721" y="204048"/>
                </a:lnTo>
                <a:lnTo>
                  <a:pt x="302447" y="209221"/>
                </a:lnTo>
                <a:lnTo>
                  <a:pt x="305612" y="210918"/>
                </a:lnTo>
                <a:lnTo>
                  <a:pt x="316858" y="214100"/>
                </a:lnTo>
                <a:lnTo>
                  <a:pt x="325571" y="218924"/>
                </a:lnTo>
                <a:lnTo>
                  <a:pt x="330699" y="220330"/>
                </a:lnTo>
                <a:lnTo>
                  <a:pt x="341843" y="221122"/>
                </a:lnTo>
                <a:lnTo>
                  <a:pt x="350632" y="219191"/>
                </a:lnTo>
                <a:lnTo>
                  <a:pt x="362389" y="215758"/>
                </a:lnTo>
                <a:lnTo>
                  <a:pt x="369024" y="214161"/>
                </a:lnTo>
                <a:lnTo>
                  <a:pt x="377265" y="210805"/>
                </a:lnTo>
                <a:lnTo>
                  <a:pt x="386219" y="204551"/>
                </a:lnTo>
                <a:lnTo>
                  <a:pt x="390829" y="200661"/>
                </a:lnTo>
                <a:lnTo>
                  <a:pt x="400185" y="194222"/>
                </a:lnTo>
                <a:lnTo>
                  <a:pt x="409635" y="187921"/>
                </a:lnTo>
                <a:lnTo>
                  <a:pt x="414377" y="184018"/>
                </a:lnTo>
                <a:lnTo>
                  <a:pt x="423086" y="176242"/>
                </a:lnTo>
                <a:lnTo>
                  <a:pt x="429603" y="170140"/>
                </a:lnTo>
                <a:lnTo>
                  <a:pt x="432452" y="166608"/>
                </a:lnTo>
                <a:lnTo>
                  <a:pt x="435145" y="162665"/>
                </a:lnTo>
                <a:lnTo>
                  <a:pt x="437734" y="158450"/>
                </a:lnTo>
                <a:lnTo>
                  <a:pt x="440254" y="154052"/>
                </a:lnTo>
                <a:lnTo>
                  <a:pt x="445170" y="144932"/>
                </a:lnTo>
                <a:lnTo>
                  <a:pt x="447592" y="141071"/>
                </a:lnTo>
                <a:lnTo>
                  <a:pt x="452401" y="134665"/>
                </a:lnTo>
                <a:lnTo>
                  <a:pt x="454000" y="131051"/>
                </a:lnTo>
                <a:lnTo>
                  <a:pt x="455067" y="127055"/>
                </a:lnTo>
                <a:lnTo>
                  <a:pt x="455777" y="122803"/>
                </a:lnTo>
                <a:lnTo>
                  <a:pt x="456568" y="115962"/>
                </a:lnTo>
                <a:lnTo>
                  <a:pt x="456778" y="113027"/>
                </a:lnTo>
                <a:lnTo>
                  <a:pt x="456125" y="110276"/>
                </a:lnTo>
                <a:lnTo>
                  <a:pt x="453282" y="105103"/>
                </a:lnTo>
                <a:lnTo>
                  <a:pt x="449373" y="100158"/>
                </a:lnTo>
                <a:lnTo>
                  <a:pt x="444990" y="95314"/>
                </a:lnTo>
                <a:lnTo>
                  <a:pt x="437139" y="87144"/>
                </a:lnTo>
                <a:lnTo>
                  <a:pt x="432144" y="86356"/>
                </a:lnTo>
                <a:lnTo>
                  <a:pt x="423587" y="85849"/>
                </a:lnTo>
                <a:lnTo>
                  <a:pt x="422091" y="86601"/>
                </a:lnTo>
                <a:lnTo>
                  <a:pt x="413987" y="93512"/>
                </a:lnTo>
                <a:lnTo>
                  <a:pt x="407090" y="100203"/>
                </a:lnTo>
                <a:lnTo>
                  <a:pt x="402385" y="105653"/>
                </a:lnTo>
                <a:lnTo>
                  <a:pt x="400019" y="109329"/>
                </a:lnTo>
                <a:lnTo>
                  <a:pt x="397648" y="113367"/>
                </a:lnTo>
                <a:lnTo>
                  <a:pt x="392896" y="119970"/>
                </a:lnTo>
                <a:lnTo>
                  <a:pt x="390519" y="122843"/>
                </a:lnTo>
                <a:lnTo>
                  <a:pt x="388933" y="126345"/>
                </a:lnTo>
                <a:lnTo>
                  <a:pt x="387876" y="130267"/>
                </a:lnTo>
                <a:lnTo>
                  <a:pt x="387172" y="134470"/>
                </a:lnTo>
                <a:lnTo>
                  <a:pt x="385908" y="138859"/>
                </a:lnTo>
                <a:lnTo>
                  <a:pt x="384272" y="143373"/>
                </a:lnTo>
                <a:lnTo>
                  <a:pt x="382387" y="147969"/>
                </a:lnTo>
                <a:lnTo>
                  <a:pt x="381131" y="152621"/>
                </a:lnTo>
                <a:lnTo>
                  <a:pt x="380293" y="157309"/>
                </a:lnTo>
                <a:lnTo>
                  <a:pt x="379735" y="162023"/>
                </a:lnTo>
                <a:lnTo>
                  <a:pt x="379363" y="166752"/>
                </a:lnTo>
                <a:lnTo>
                  <a:pt x="379115" y="171493"/>
                </a:lnTo>
                <a:lnTo>
                  <a:pt x="378766" y="183633"/>
                </a:lnTo>
                <a:lnTo>
                  <a:pt x="378716" y="186716"/>
                </a:lnTo>
                <a:lnTo>
                  <a:pt x="379477" y="190358"/>
                </a:lnTo>
                <a:lnTo>
                  <a:pt x="380779" y="194374"/>
                </a:lnTo>
                <a:lnTo>
                  <a:pt x="382440" y="198639"/>
                </a:lnTo>
                <a:lnTo>
                  <a:pt x="386402" y="205494"/>
                </a:lnTo>
                <a:lnTo>
                  <a:pt x="388570" y="208433"/>
                </a:lnTo>
                <a:lnTo>
                  <a:pt x="390809" y="210393"/>
                </a:lnTo>
                <a:lnTo>
                  <a:pt x="393095" y="211699"/>
                </a:lnTo>
                <a:lnTo>
                  <a:pt x="406261" y="217588"/>
                </a:lnTo>
                <a:lnTo>
                  <a:pt x="414981" y="219737"/>
                </a:lnTo>
                <a:lnTo>
                  <a:pt x="428816" y="220946"/>
                </a:lnTo>
                <a:lnTo>
                  <a:pt x="445085" y="221305"/>
                </a:lnTo>
                <a:lnTo>
                  <a:pt x="507538" y="221453"/>
                </a:lnTo>
                <a:lnTo>
                  <a:pt x="521641" y="219338"/>
                </a:lnTo>
                <a:lnTo>
                  <a:pt x="535052" y="216546"/>
                </a:lnTo>
                <a:lnTo>
                  <a:pt x="551529" y="214974"/>
                </a:lnTo>
                <a:lnTo>
                  <a:pt x="569201" y="214443"/>
                </a:lnTo>
                <a:lnTo>
                  <a:pt x="578643" y="2143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9"/>
          <p:cNvSpPr/>
          <p:nvPr/>
        </p:nvSpPr>
        <p:spPr>
          <a:xfrm>
            <a:off x="6529387" y="1528762"/>
            <a:ext cx="278272" cy="178595"/>
          </a:xfrm>
          <a:custGeom>
            <a:avLst/>
            <a:gdLst/>
            <a:ahLst/>
            <a:cxnLst/>
            <a:rect l="0" t="0" r="0" b="0"/>
            <a:pathLst>
              <a:path w="278272" h="178595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850" y="6151"/>
                </a:lnTo>
                <a:lnTo>
                  <a:pt x="14642" y="10642"/>
                </a:lnTo>
                <a:lnTo>
                  <a:pt x="20531" y="12667"/>
                </a:lnTo>
                <a:lnTo>
                  <a:pt x="26588" y="14361"/>
                </a:lnTo>
                <a:lnTo>
                  <a:pt x="34571" y="17760"/>
                </a:lnTo>
                <a:lnTo>
                  <a:pt x="38922" y="18984"/>
                </a:lnTo>
                <a:lnTo>
                  <a:pt x="43411" y="19800"/>
                </a:lnTo>
                <a:lnTo>
                  <a:pt x="47991" y="20344"/>
                </a:lnTo>
                <a:lnTo>
                  <a:pt x="53425" y="21500"/>
                </a:lnTo>
                <a:lnTo>
                  <a:pt x="59429" y="23064"/>
                </a:lnTo>
                <a:lnTo>
                  <a:pt x="65813" y="24901"/>
                </a:lnTo>
                <a:lnTo>
                  <a:pt x="72451" y="26126"/>
                </a:lnTo>
                <a:lnTo>
                  <a:pt x="79256" y="26942"/>
                </a:lnTo>
                <a:lnTo>
                  <a:pt x="86175" y="27487"/>
                </a:lnTo>
                <a:lnTo>
                  <a:pt x="92375" y="28643"/>
                </a:lnTo>
                <a:lnTo>
                  <a:pt x="98096" y="30208"/>
                </a:lnTo>
                <a:lnTo>
                  <a:pt x="103498" y="32045"/>
                </a:lnTo>
                <a:lnTo>
                  <a:pt x="109479" y="33269"/>
                </a:lnTo>
                <a:lnTo>
                  <a:pt x="115849" y="34086"/>
                </a:lnTo>
                <a:lnTo>
                  <a:pt x="122476" y="34630"/>
                </a:lnTo>
                <a:lnTo>
                  <a:pt x="129276" y="35787"/>
                </a:lnTo>
                <a:lnTo>
                  <a:pt x="136190" y="37352"/>
                </a:lnTo>
                <a:lnTo>
                  <a:pt x="143181" y="39189"/>
                </a:lnTo>
                <a:lnTo>
                  <a:pt x="150223" y="40413"/>
                </a:lnTo>
                <a:lnTo>
                  <a:pt x="157299" y="41230"/>
                </a:lnTo>
                <a:lnTo>
                  <a:pt x="164397" y="41774"/>
                </a:lnTo>
                <a:lnTo>
                  <a:pt x="171510" y="42931"/>
                </a:lnTo>
                <a:lnTo>
                  <a:pt x="178634" y="44495"/>
                </a:lnTo>
                <a:lnTo>
                  <a:pt x="185765" y="46332"/>
                </a:lnTo>
                <a:lnTo>
                  <a:pt x="192899" y="47557"/>
                </a:lnTo>
                <a:lnTo>
                  <a:pt x="200037" y="48374"/>
                </a:lnTo>
                <a:lnTo>
                  <a:pt x="207177" y="48918"/>
                </a:lnTo>
                <a:lnTo>
                  <a:pt x="214318" y="49281"/>
                </a:lnTo>
                <a:lnTo>
                  <a:pt x="228602" y="49684"/>
                </a:lnTo>
                <a:lnTo>
                  <a:pt x="234952" y="50585"/>
                </a:lnTo>
                <a:lnTo>
                  <a:pt x="240772" y="51980"/>
                </a:lnTo>
                <a:lnTo>
                  <a:pt x="246239" y="53703"/>
                </a:lnTo>
                <a:lnTo>
                  <a:pt x="254432" y="55618"/>
                </a:lnTo>
                <a:lnTo>
                  <a:pt x="257728" y="56129"/>
                </a:lnTo>
                <a:lnTo>
                  <a:pt x="263506" y="58813"/>
                </a:lnTo>
                <a:lnTo>
                  <a:pt x="269891" y="63211"/>
                </a:lnTo>
                <a:lnTo>
                  <a:pt x="272881" y="63813"/>
                </a:lnTo>
                <a:lnTo>
                  <a:pt x="274789" y="63973"/>
                </a:lnTo>
                <a:lnTo>
                  <a:pt x="276061" y="64874"/>
                </a:lnTo>
                <a:lnTo>
                  <a:pt x="276910" y="66268"/>
                </a:lnTo>
                <a:lnTo>
                  <a:pt x="278271" y="70416"/>
                </a:lnTo>
                <a:lnTo>
                  <a:pt x="276340" y="73100"/>
                </a:lnTo>
                <a:lnTo>
                  <a:pt x="272426" y="77499"/>
                </a:lnTo>
                <a:lnTo>
                  <a:pt x="264163" y="82053"/>
                </a:lnTo>
                <a:lnTo>
                  <a:pt x="237903" y="95346"/>
                </a:lnTo>
                <a:lnTo>
                  <a:pt x="232421" y="97695"/>
                </a:lnTo>
                <a:lnTo>
                  <a:pt x="226385" y="100055"/>
                </a:lnTo>
                <a:lnTo>
                  <a:pt x="219980" y="102422"/>
                </a:lnTo>
                <a:lnTo>
                  <a:pt x="213328" y="105588"/>
                </a:lnTo>
                <a:lnTo>
                  <a:pt x="206512" y="109286"/>
                </a:lnTo>
                <a:lnTo>
                  <a:pt x="199587" y="113338"/>
                </a:lnTo>
                <a:lnTo>
                  <a:pt x="187660" y="119958"/>
                </a:lnTo>
                <a:lnTo>
                  <a:pt x="182257" y="122835"/>
                </a:lnTo>
                <a:lnTo>
                  <a:pt x="176273" y="126340"/>
                </a:lnTo>
                <a:lnTo>
                  <a:pt x="163275" y="134468"/>
                </a:lnTo>
                <a:lnTo>
                  <a:pt x="156475" y="138064"/>
                </a:lnTo>
                <a:lnTo>
                  <a:pt x="149561" y="141255"/>
                </a:lnTo>
                <a:lnTo>
                  <a:pt x="142570" y="144176"/>
                </a:lnTo>
                <a:lnTo>
                  <a:pt x="135527" y="146918"/>
                </a:lnTo>
                <a:lnTo>
                  <a:pt x="121354" y="152080"/>
                </a:lnTo>
                <a:lnTo>
                  <a:pt x="115033" y="154568"/>
                </a:lnTo>
                <a:lnTo>
                  <a:pt x="109233" y="157020"/>
                </a:lnTo>
                <a:lnTo>
                  <a:pt x="98554" y="161862"/>
                </a:lnTo>
                <a:lnTo>
                  <a:pt x="88516" y="166659"/>
                </a:lnTo>
                <a:lnTo>
                  <a:pt x="83617" y="168256"/>
                </a:lnTo>
                <a:lnTo>
                  <a:pt x="78763" y="169321"/>
                </a:lnTo>
                <a:lnTo>
                  <a:pt x="73940" y="170031"/>
                </a:lnTo>
                <a:lnTo>
                  <a:pt x="66465" y="172936"/>
                </a:lnTo>
                <a:lnTo>
                  <a:pt x="60496" y="176079"/>
                </a:lnTo>
                <a:lnTo>
                  <a:pt x="52314" y="178097"/>
                </a:lnTo>
                <a:lnTo>
                  <a:pt x="50006" y="1785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0"/>
          <p:cNvSpPr/>
          <p:nvPr/>
        </p:nvSpPr>
        <p:spPr>
          <a:xfrm>
            <a:off x="6943725" y="1529183"/>
            <a:ext cx="178594" cy="192329"/>
          </a:xfrm>
          <a:custGeom>
            <a:avLst/>
            <a:gdLst/>
            <a:ahLst/>
            <a:cxnLst/>
            <a:rect l="0" t="0" r="0" b="0"/>
            <a:pathLst>
              <a:path w="178594" h="192329">
                <a:moveTo>
                  <a:pt x="0" y="6723"/>
                </a:moveTo>
                <a:lnTo>
                  <a:pt x="3792" y="6723"/>
                </a:lnTo>
                <a:lnTo>
                  <a:pt x="4909" y="7517"/>
                </a:lnTo>
                <a:lnTo>
                  <a:pt x="5653" y="8839"/>
                </a:lnTo>
                <a:lnTo>
                  <a:pt x="6150" y="10515"/>
                </a:lnTo>
                <a:lnTo>
                  <a:pt x="8819" y="14494"/>
                </a:lnTo>
                <a:lnTo>
                  <a:pt x="12651" y="19702"/>
                </a:lnTo>
                <a:lnTo>
                  <a:pt x="14784" y="23313"/>
                </a:lnTo>
                <a:lnTo>
                  <a:pt x="16999" y="27308"/>
                </a:lnTo>
                <a:lnTo>
                  <a:pt x="19270" y="30765"/>
                </a:lnTo>
                <a:lnTo>
                  <a:pt x="23910" y="36723"/>
                </a:lnTo>
                <a:lnTo>
                  <a:pt x="25465" y="41010"/>
                </a:lnTo>
                <a:lnTo>
                  <a:pt x="26502" y="46250"/>
                </a:lnTo>
                <a:lnTo>
                  <a:pt x="27192" y="52124"/>
                </a:lnTo>
                <a:lnTo>
                  <a:pt x="28447" y="57628"/>
                </a:lnTo>
                <a:lnTo>
                  <a:pt x="30077" y="62885"/>
                </a:lnTo>
                <a:lnTo>
                  <a:pt x="31957" y="67976"/>
                </a:lnTo>
                <a:lnTo>
                  <a:pt x="34004" y="72959"/>
                </a:lnTo>
                <a:lnTo>
                  <a:pt x="36163" y="77867"/>
                </a:lnTo>
                <a:lnTo>
                  <a:pt x="38396" y="82728"/>
                </a:lnTo>
                <a:lnTo>
                  <a:pt x="39885" y="88349"/>
                </a:lnTo>
                <a:lnTo>
                  <a:pt x="40878" y="94478"/>
                </a:lnTo>
                <a:lnTo>
                  <a:pt x="41539" y="100945"/>
                </a:lnTo>
                <a:lnTo>
                  <a:pt x="42774" y="106844"/>
                </a:lnTo>
                <a:lnTo>
                  <a:pt x="44391" y="112364"/>
                </a:lnTo>
                <a:lnTo>
                  <a:pt x="46263" y="117631"/>
                </a:lnTo>
                <a:lnTo>
                  <a:pt x="47510" y="122731"/>
                </a:lnTo>
                <a:lnTo>
                  <a:pt x="48342" y="127718"/>
                </a:lnTo>
                <a:lnTo>
                  <a:pt x="48897" y="132630"/>
                </a:lnTo>
                <a:lnTo>
                  <a:pt x="49267" y="137492"/>
                </a:lnTo>
                <a:lnTo>
                  <a:pt x="49513" y="142321"/>
                </a:lnTo>
                <a:lnTo>
                  <a:pt x="49860" y="154585"/>
                </a:lnTo>
                <a:lnTo>
                  <a:pt x="49993" y="176494"/>
                </a:lnTo>
                <a:lnTo>
                  <a:pt x="50003" y="187366"/>
                </a:lnTo>
                <a:lnTo>
                  <a:pt x="49210" y="189064"/>
                </a:lnTo>
                <a:lnTo>
                  <a:pt x="47888" y="190196"/>
                </a:lnTo>
                <a:lnTo>
                  <a:pt x="43156" y="192328"/>
                </a:lnTo>
                <a:lnTo>
                  <a:pt x="42920" y="186731"/>
                </a:lnTo>
                <a:lnTo>
                  <a:pt x="42863" y="137564"/>
                </a:lnTo>
                <a:lnTo>
                  <a:pt x="43656" y="132050"/>
                </a:lnTo>
                <a:lnTo>
                  <a:pt x="44979" y="125993"/>
                </a:lnTo>
                <a:lnTo>
                  <a:pt x="46655" y="119574"/>
                </a:lnTo>
                <a:lnTo>
                  <a:pt x="47772" y="113707"/>
                </a:lnTo>
                <a:lnTo>
                  <a:pt x="48516" y="108208"/>
                </a:lnTo>
                <a:lnTo>
                  <a:pt x="49013" y="102955"/>
                </a:lnTo>
                <a:lnTo>
                  <a:pt x="50138" y="97071"/>
                </a:lnTo>
                <a:lnTo>
                  <a:pt x="51682" y="90767"/>
                </a:lnTo>
                <a:lnTo>
                  <a:pt x="53505" y="84184"/>
                </a:lnTo>
                <a:lnTo>
                  <a:pt x="55513" y="78207"/>
                </a:lnTo>
                <a:lnTo>
                  <a:pt x="57646" y="72635"/>
                </a:lnTo>
                <a:lnTo>
                  <a:pt x="59862" y="67333"/>
                </a:lnTo>
                <a:lnTo>
                  <a:pt x="62133" y="62211"/>
                </a:lnTo>
                <a:lnTo>
                  <a:pt x="66773" y="52286"/>
                </a:lnTo>
                <a:lnTo>
                  <a:pt x="69915" y="47417"/>
                </a:lnTo>
                <a:lnTo>
                  <a:pt x="73597" y="42584"/>
                </a:lnTo>
                <a:lnTo>
                  <a:pt x="77640" y="37774"/>
                </a:lnTo>
                <a:lnTo>
                  <a:pt x="81129" y="33773"/>
                </a:lnTo>
                <a:lnTo>
                  <a:pt x="87121" y="27212"/>
                </a:lnTo>
                <a:lnTo>
                  <a:pt x="89037" y="24351"/>
                </a:lnTo>
                <a:lnTo>
                  <a:pt x="91165" y="19055"/>
                </a:lnTo>
                <a:lnTo>
                  <a:pt x="94228" y="14056"/>
                </a:lnTo>
                <a:lnTo>
                  <a:pt x="96156" y="11612"/>
                </a:lnTo>
                <a:lnTo>
                  <a:pt x="99029" y="9188"/>
                </a:lnTo>
                <a:lnTo>
                  <a:pt x="102532" y="6779"/>
                </a:lnTo>
                <a:lnTo>
                  <a:pt x="106454" y="4379"/>
                </a:lnTo>
                <a:lnTo>
                  <a:pt x="109863" y="2779"/>
                </a:lnTo>
                <a:lnTo>
                  <a:pt x="112930" y="1712"/>
                </a:lnTo>
                <a:lnTo>
                  <a:pt x="118453" y="527"/>
                </a:lnTo>
                <a:lnTo>
                  <a:pt x="123553" y="0"/>
                </a:lnTo>
                <a:lnTo>
                  <a:pt x="126025" y="654"/>
                </a:lnTo>
                <a:lnTo>
                  <a:pt x="130888" y="3496"/>
                </a:lnTo>
                <a:lnTo>
                  <a:pt x="135695" y="7405"/>
                </a:lnTo>
                <a:lnTo>
                  <a:pt x="138088" y="9559"/>
                </a:lnTo>
                <a:lnTo>
                  <a:pt x="140477" y="12582"/>
                </a:lnTo>
                <a:lnTo>
                  <a:pt x="142864" y="16185"/>
                </a:lnTo>
                <a:lnTo>
                  <a:pt x="145249" y="20175"/>
                </a:lnTo>
                <a:lnTo>
                  <a:pt x="146839" y="24422"/>
                </a:lnTo>
                <a:lnTo>
                  <a:pt x="147898" y="28841"/>
                </a:lnTo>
                <a:lnTo>
                  <a:pt x="148605" y="33375"/>
                </a:lnTo>
                <a:lnTo>
                  <a:pt x="149870" y="37984"/>
                </a:lnTo>
                <a:lnTo>
                  <a:pt x="151507" y="42645"/>
                </a:lnTo>
                <a:lnTo>
                  <a:pt x="153392" y="47340"/>
                </a:lnTo>
                <a:lnTo>
                  <a:pt x="154648" y="52057"/>
                </a:lnTo>
                <a:lnTo>
                  <a:pt x="155486" y="56789"/>
                </a:lnTo>
                <a:lnTo>
                  <a:pt x="156045" y="61532"/>
                </a:lnTo>
                <a:lnTo>
                  <a:pt x="157211" y="67075"/>
                </a:lnTo>
                <a:lnTo>
                  <a:pt x="158782" y="73151"/>
                </a:lnTo>
                <a:lnTo>
                  <a:pt x="160623" y="79583"/>
                </a:lnTo>
                <a:lnTo>
                  <a:pt x="161851" y="85459"/>
                </a:lnTo>
                <a:lnTo>
                  <a:pt x="162669" y="90964"/>
                </a:lnTo>
                <a:lnTo>
                  <a:pt x="163215" y="96221"/>
                </a:lnTo>
                <a:lnTo>
                  <a:pt x="163579" y="101313"/>
                </a:lnTo>
                <a:lnTo>
                  <a:pt x="163821" y="106296"/>
                </a:lnTo>
                <a:lnTo>
                  <a:pt x="164090" y="116065"/>
                </a:lnTo>
                <a:lnTo>
                  <a:pt x="164210" y="125698"/>
                </a:lnTo>
                <a:lnTo>
                  <a:pt x="165036" y="130490"/>
                </a:lnTo>
                <a:lnTo>
                  <a:pt x="166380" y="135272"/>
                </a:lnTo>
                <a:lnTo>
                  <a:pt x="168070" y="140047"/>
                </a:lnTo>
                <a:lnTo>
                  <a:pt x="169197" y="144024"/>
                </a:lnTo>
                <a:lnTo>
                  <a:pt x="169947" y="147470"/>
                </a:lnTo>
                <a:lnTo>
                  <a:pt x="170782" y="153414"/>
                </a:lnTo>
                <a:lnTo>
                  <a:pt x="171153" y="158702"/>
                </a:lnTo>
                <a:lnTo>
                  <a:pt x="171318" y="163698"/>
                </a:lnTo>
                <a:lnTo>
                  <a:pt x="171442" y="176751"/>
                </a:lnTo>
                <a:lnTo>
                  <a:pt x="172239" y="177225"/>
                </a:lnTo>
                <a:lnTo>
                  <a:pt x="173563" y="177541"/>
                </a:lnTo>
                <a:lnTo>
                  <a:pt x="178593" y="1781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1"/>
          <p:cNvSpPr/>
          <p:nvPr/>
        </p:nvSpPr>
        <p:spPr>
          <a:xfrm>
            <a:off x="7186612" y="1535906"/>
            <a:ext cx="117474" cy="185613"/>
          </a:xfrm>
          <a:custGeom>
            <a:avLst/>
            <a:gdLst/>
            <a:ahLst/>
            <a:cxnLst/>
            <a:rect l="0" t="0" r="0" b="0"/>
            <a:pathLst>
              <a:path w="117474" h="185613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3793" y="16999"/>
                </a:lnTo>
                <a:lnTo>
                  <a:pt x="5654" y="21578"/>
                </a:lnTo>
                <a:lnTo>
                  <a:pt x="6482" y="27053"/>
                </a:lnTo>
                <a:lnTo>
                  <a:pt x="6703" y="30735"/>
                </a:lnTo>
                <a:lnTo>
                  <a:pt x="6850" y="34777"/>
                </a:lnTo>
                <a:lnTo>
                  <a:pt x="7057" y="51844"/>
                </a:lnTo>
                <a:lnTo>
                  <a:pt x="7879" y="57581"/>
                </a:lnTo>
                <a:lnTo>
                  <a:pt x="9222" y="62994"/>
                </a:lnTo>
                <a:lnTo>
                  <a:pt x="10910" y="68189"/>
                </a:lnTo>
                <a:lnTo>
                  <a:pt x="12036" y="74034"/>
                </a:lnTo>
                <a:lnTo>
                  <a:pt x="12787" y="80313"/>
                </a:lnTo>
                <a:lnTo>
                  <a:pt x="13288" y="86879"/>
                </a:lnTo>
                <a:lnTo>
                  <a:pt x="13620" y="92844"/>
                </a:lnTo>
                <a:lnTo>
                  <a:pt x="13991" y="103706"/>
                </a:lnTo>
                <a:lnTo>
                  <a:pt x="14229" y="123614"/>
                </a:lnTo>
                <a:lnTo>
                  <a:pt x="14285" y="158124"/>
                </a:lnTo>
                <a:lnTo>
                  <a:pt x="15080" y="160978"/>
                </a:lnTo>
                <a:lnTo>
                  <a:pt x="18080" y="166267"/>
                </a:lnTo>
                <a:lnTo>
                  <a:pt x="19991" y="168788"/>
                </a:lnTo>
                <a:lnTo>
                  <a:pt x="22058" y="171263"/>
                </a:lnTo>
                <a:lnTo>
                  <a:pt x="24230" y="173706"/>
                </a:lnTo>
                <a:lnTo>
                  <a:pt x="25679" y="176129"/>
                </a:lnTo>
                <a:lnTo>
                  <a:pt x="27288" y="180938"/>
                </a:lnTo>
                <a:lnTo>
                  <a:pt x="28511" y="182538"/>
                </a:lnTo>
                <a:lnTo>
                  <a:pt x="30120" y="183604"/>
                </a:lnTo>
                <a:lnTo>
                  <a:pt x="31986" y="184315"/>
                </a:lnTo>
                <a:lnTo>
                  <a:pt x="34024" y="184789"/>
                </a:lnTo>
                <a:lnTo>
                  <a:pt x="36177" y="185105"/>
                </a:lnTo>
                <a:lnTo>
                  <a:pt x="38405" y="185316"/>
                </a:lnTo>
                <a:lnTo>
                  <a:pt x="40685" y="185456"/>
                </a:lnTo>
                <a:lnTo>
                  <a:pt x="45334" y="185612"/>
                </a:lnTo>
                <a:lnTo>
                  <a:pt x="46892" y="184860"/>
                </a:lnTo>
                <a:lnTo>
                  <a:pt x="47930" y="183565"/>
                </a:lnTo>
                <a:lnTo>
                  <a:pt x="48622" y="181908"/>
                </a:lnTo>
                <a:lnTo>
                  <a:pt x="51508" y="177950"/>
                </a:lnTo>
                <a:lnTo>
                  <a:pt x="53388" y="175783"/>
                </a:lnTo>
                <a:lnTo>
                  <a:pt x="55436" y="172751"/>
                </a:lnTo>
                <a:lnTo>
                  <a:pt x="57595" y="169143"/>
                </a:lnTo>
                <a:lnTo>
                  <a:pt x="59828" y="165149"/>
                </a:lnTo>
                <a:lnTo>
                  <a:pt x="62904" y="160899"/>
                </a:lnTo>
                <a:lnTo>
                  <a:pt x="66542" y="156479"/>
                </a:lnTo>
                <a:lnTo>
                  <a:pt x="70555" y="151944"/>
                </a:lnTo>
                <a:lnTo>
                  <a:pt x="74024" y="147333"/>
                </a:lnTo>
                <a:lnTo>
                  <a:pt x="77131" y="142672"/>
                </a:lnTo>
                <a:lnTo>
                  <a:pt x="79996" y="137977"/>
                </a:lnTo>
                <a:lnTo>
                  <a:pt x="82699" y="133260"/>
                </a:lnTo>
                <a:lnTo>
                  <a:pt x="87820" y="123785"/>
                </a:lnTo>
                <a:lnTo>
                  <a:pt x="90297" y="118242"/>
                </a:lnTo>
                <a:lnTo>
                  <a:pt x="92742" y="112165"/>
                </a:lnTo>
                <a:lnTo>
                  <a:pt x="95166" y="105733"/>
                </a:lnTo>
                <a:lnTo>
                  <a:pt x="97575" y="99857"/>
                </a:lnTo>
                <a:lnTo>
                  <a:pt x="99975" y="94353"/>
                </a:lnTo>
                <a:lnTo>
                  <a:pt x="104758" y="84003"/>
                </a:lnTo>
                <a:lnTo>
                  <a:pt x="109531" y="74112"/>
                </a:lnTo>
                <a:lnTo>
                  <a:pt x="111914" y="68458"/>
                </a:lnTo>
                <a:lnTo>
                  <a:pt x="114297" y="62307"/>
                </a:lnTo>
                <a:lnTo>
                  <a:pt x="116680" y="55826"/>
                </a:lnTo>
                <a:lnTo>
                  <a:pt x="117473" y="49917"/>
                </a:lnTo>
                <a:lnTo>
                  <a:pt x="117210" y="44390"/>
                </a:lnTo>
                <a:lnTo>
                  <a:pt x="116240" y="39118"/>
                </a:lnTo>
                <a:lnTo>
                  <a:pt x="115593" y="34810"/>
                </a:lnTo>
                <a:lnTo>
                  <a:pt x="115163" y="31144"/>
                </a:lnTo>
                <a:lnTo>
                  <a:pt x="114874" y="27906"/>
                </a:lnTo>
                <a:lnTo>
                  <a:pt x="114683" y="24160"/>
                </a:lnTo>
                <a:lnTo>
                  <a:pt x="114350" y="9698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2"/>
          <p:cNvSpPr/>
          <p:nvPr/>
        </p:nvSpPr>
        <p:spPr>
          <a:xfrm>
            <a:off x="7358062" y="1557472"/>
            <a:ext cx="235745" cy="157029"/>
          </a:xfrm>
          <a:custGeom>
            <a:avLst/>
            <a:gdLst/>
            <a:ahLst/>
            <a:cxnLst/>
            <a:rect l="0" t="0" r="0" b="0"/>
            <a:pathLst>
              <a:path w="235745" h="157029">
                <a:moveTo>
                  <a:pt x="0" y="21296"/>
                </a:moveTo>
                <a:lnTo>
                  <a:pt x="0" y="45145"/>
                </a:lnTo>
                <a:lnTo>
                  <a:pt x="794" y="48308"/>
                </a:lnTo>
                <a:lnTo>
                  <a:pt x="2116" y="52004"/>
                </a:lnTo>
                <a:lnTo>
                  <a:pt x="3793" y="56056"/>
                </a:lnTo>
                <a:lnTo>
                  <a:pt x="4910" y="60344"/>
                </a:lnTo>
                <a:lnTo>
                  <a:pt x="5654" y="64791"/>
                </a:lnTo>
                <a:lnTo>
                  <a:pt x="6152" y="69343"/>
                </a:lnTo>
                <a:lnTo>
                  <a:pt x="7276" y="73965"/>
                </a:lnTo>
                <a:lnTo>
                  <a:pt x="8819" y="78633"/>
                </a:lnTo>
                <a:lnTo>
                  <a:pt x="10643" y="83334"/>
                </a:lnTo>
                <a:lnTo>
                  <a:pt x="11857" y="88055"/>
                </a:lnTo>
                <a:lnTo>
                  <a:pt x="12667" y="92789"/>
                </a:lnTo>
                <a:lnTo>
                  <a:pt x="13208" y="97533"/>
                </a:lnTo>
                <a:lnTo>
                  <a:pt x="12774" y="101490"/>
                </a:lnTo>
                <a:lnTo>
                  <a:pt x="11691" y="104921"/>
                </a:lnTo>
                <a:lnTo>
                  <a:pt x="10175" y="108002"/>
                </a:lnTo>
                <a:lnTo>
                  <a:pt x="9165" y="111644"/>
                </a:lnTo>
                <a:lnTo>
                  <a:pt x="8491" y="115659"/>
                </a:lnTo>
                <a:lnTo>
                  <a:pt x="7410" y="125926"/>
                </a:lnTo>
                <a:lnTo>
                  <a:pt x="7262" y="129446"/>
                </a:lnTo>
                <a:lnTo>
                  <a:pt x="7145" y="135490"/>
                </a:lnTo>
                <a:lnTo>
                  <a:pt x="7145" y="135565"/>
                </a:lnTo>
                <a:lnTo>
                  <a:pt x="7144" y="87629"/>
                </a:lnTo>
                <a:lnTo>
                  <a:pt x="7938" y="82187"/>
                </a:lnTo>
                <a:lnTo>
                  <a:pt x="9260" y="76178"/>
                </a:lnTo>
                <a:lnTo>
                  <a:pt x="10937" y="69790"/>
                </a:lnTo>
                <a:lnTo>
                  <a:pt x="12847" y="63944"/>
                </a:lnTo>
                <a:lnTo>
                  <a:pt x="14915" y="58459"/>
                </a:lnTo>
                <a:lnTo>
                  <a:pt x="17087" y="53216"/>
                </a:lnTo>
                <a:lnTo>
                  <a:pt x="19329" y="48132"/>
                </a:lnTo>
                <a:lnTo>
                  <a:pt x="23937" y="38250"/>
                </a:lnTo>
                <a:lnTo>
                  <a:pt x="27070" y="33393"/>
                </a:lnTo>
                <a:lnTo>
                  <a:pt x="30747" y="28567"/>
                </a:lnTo>
                <a:lnTo>
                  <a:pt x="34785" y="23762"/>
                </a:lnTo>
                <a:lnTo>
                  <a:pt x="38271" y="19765"/>
                </a:lnTo>
                <a:lnTo>
                  <a:pt x="44262" y="13207"/>
                </a:lnTo>
                <a:lnTo>
                  <a:pt x="47765" y="10347"/>
                </a:lnTo>
                <a:lnTo>
                  <a:pt x="51687" y="7647"/>
                </a:lnTo>
                <a:lnTo>
                  <a:pt x="55889" y="5053"/>
                </a:lnTo>
                <a:lnTo>
                  <a:pt x="62675" y="2171"/>
                </a:lnTo>
                <a:lnTo>
                  <a:pt x="68338" y="890"/>
                </a:lnTo>
                <a:lnTo>
                  <a:pt x="73499" y="320"/>
                </a:lnTo>
                <a:lnTo>
                  <a:pt x="80556" y="67"/>
                </a:lnTo>
                <a:lnTo>
                  <a:pt x="84660" y="0"/>
                </a:lnTo>
                <a:lnTo>
                  <a:pt x="87397" y="749"/>
                </a:lnTo>
                <a:lnTo>
                  <a:pt x="89220" y="2042"/>
                </a:lnTo>
                <a:lnTo>
                  <a:pt x="92835" y="6389"/>
                </a:lnTo>
                <a:lnTo>
                  <a:pt x="99733" y="13612"/>
                </a:lnTo>
                <a:lnTo>
                  <a:pt x="102208" y="17761"/>
                </a:lnTo>
                <a:lnTo>
                  <a:pt x="103857" y="22115"/>
                </a:lnTo>
                <a:lnTo>
                  <a:pt x="104957" y="26604"/>
                </a:lnTo>
                <a:lnTo>
                  <a:pt x="105690" y="31185"/>
                </a:lnTo>
                <a:lnTo>
                  <a:pt x="106179" y="35826"/>
                </a:lnTo>
                <a:lnTo>
                  <a:pt x="106505" y="40508"/>
                </a:lnTo>
                <a:lnTo>
                  <a:pt x="107516" y="45216"/>
                </a:lnTo>
                <a:lnTo>
                  <a:pt x="108983" y="49943"/>
                </a:lnTo>
                <a:lnTo>
                  <a:pt x="110755" y="54682"/>
                </a:lnTo>
                <a:lnTo>
                  <a:pt x="111937" y="60222"/>
                </a:lnTo>
                <a:lnTo>
                  <a:pt x="112725" y="66297"/>
                </a:lnTo>
                <a:lnTo>
                  <a:pt x="113600" y="77809"/>
                </a:lnTo>
                <a:lnTo>
                  <a:pt x="113988" y="85571"/>
                </a:lnTo>
                <a:lnTo>
                  <a:pt x="114162" y="93784"/>
                </a:lnTo>
                <a:lnTo>
                  <a:pt x="114300" y="128326"/>
                </a:lnTo>
                <a:lnTo>
                  <a:pt x="114300" y="111657"/>
                </a:lnTo>
                <a:lnTo>
                  <a:pt x="115094" y="108524"/>
                </a:lnTo>
                <a:lnTo>
                  <a:pt x="116416" y="104848"/>
                </a:lnTo>
                <a:lnTo>
                  <a:pt x="118093" y="100810"/>
                </a:lnTo>
                <a:lnTo>
                  <a:pt x="120004" y="95737"/>
                </a:lnTo>
                <a:lnTo>
                  <a:pt x="124243" y="83750"/>
                </a:lnTo>
                <a:lnTo>
                  <a:pt x="127278" y="78013"/>
                </a:lnTo>
                <a:lnTo>
                  <a:pt x="130890" y="72601"/>
                </a:lnTo>
                <a:lnTo>
                  <a:pt x="134885" y="67406"/>
                </a:lnTo>
                <a:lnTo>
                  <a:pt x="138342" y="62355"/>
                </a:lnTo>
                <a:lnTo>
                  <a:pt x="141440" y="57400"/>
                </a:lnTo>
                <a:lnTo>
                  <a:pt x="144300" y="52509"/>
                </a:lnTo>
                <a:lnTo>
                  <a:pt x="147000" y="47661"/>
                </a:lnTo>
                <a:lnTo>
                  <a:pt x="152117" y="38041"/>
                </a:lnTo>
                <a:lnTo>
                  <a:pt x="159460" y="23700"/>
                </a:lnTo>
                <a:lnTo>
                  <a:pt x="161869" y="19724"/>
                </a:lnTo>
                <a:lnTo>
                  <a:pt x="164269" y="16279"/>
                </a:lnTo>
                <a:lnTo>
                  <a:pt x="166663" y="13189"/>
                </a:lnTo>
                <a:lnTo>
                  <a:pt x="169052" y="10335"/>
                </a:lnTo>
                <a:lnTo>
                  <a:pt x="171438" y="7639"/>
                </a:lnTo>
                <a:lnTo>
                  <a:pt x="173823" y="5048"/>
                </a:lnTo>
                <a:lnTo>
                  <a:pt x="176208" y="3320"/>
                </a:lnTo>
                <a:lnTo>
                  <a:pt x="180973" y="1401"/>
                </a:lnTo>
                <a:lnTo>
                  <a:pt x="188118" y="320"/>
                </a:lnTo>
                <a:lnTo>
                  <a:pt x="191470" y="0"/>
                </a:lnTo>
                <a:lnTo>
                  <a:pt x="194371" y="2042"/>
                </a:lnTo>
                <a:lnTo>
                  <a:pt x="196256" y="3697"/>
                </a:lnTo>
                <a:lnTo>
                  <a:pt x="197512" y="5595"/>
                </a:lnTo>
                <a:lnTo>
                  <a:pt x="198908" y="9820"/>
                </a:lnTo>
                <a:lnTo>
                  <a:pt x="200868" y="12058"/>
                </a:lnTo>
                <a:lnTo>
                  <a:pt x="207279" y="16661"/>
                </a:lnTo>
                <a:lnTo>
                  <a:pt x="209624" y="19794"/>
                </a:lnTo>
                <a:lnTo>
                  <a:pt x="211186" y="23470"/>
                </a:lnTo>
                <a:lnTo>
                  <a:pt x="212228" y="27508"/>
                </a:lnTo>
                <a:lnTo>
                  <a:pt x="212923" y="31787"/>
                </a:lnTo>
                <a:lnTo>
                  <a:pt x="213386" y="36228"/>
                </a:lnTo>
                <a:lnTo>
                  <a:pt x="213695" y="40776"/>
                </a:lnTo>
                <a:lnTo>
                  <a:pt x="214695" y="45395"/>
                </a:lnTo>
                <a:lnTo>
                  <a:pt x="216155" y="50062"/>
                </a:lnTo>
                <a:lnTo>
                  <a:pt x="217922" y="54761"/>
                </a:lnTo>
                <a:lnTo>
                  <a:pt x="219100" y="59481"/>
                </a:lnTo>
                <a:lnTo>
                  <a:pt x="219886" y="64215"/>
                </a:lnTo>
                <a:lnTo>
                  <a:pt x="220409" y="68959"/>
                </a:lnTo>
                <a:lnTo>
                  <a:pt x="220759" y="73709"/>
                </a:lnTo>
                <a:lnTo>
                  <a:pt x="220991" y="78463"/>
                </a:lnTo>
                <a:lnTo>
                  <a:pt x="221147" y="83220"/>
                </a:lnTo>
                <a:lnTo>
                  <a:pt x="222043" y="87185"/>
                </a:lnTo>
                <a:lnTo>
                  <a:pt x="223435" y="90622"/>
                </a:lnTo>
                <a:lnTo>
                  <a:pt x="225157" y="93707"/>
                </a:lnTo>
                <a:lnTo>
                  <a:pt x="226305" y="97351"/>
                </a:lnTo>
                <a:lnTo>
                  <a:pt x="227070" y="101368"/>
                </a:lnTo>
                <a:lnTo>
                  <a:pt x="227580" y="105634"/>
                </a:lnTo>
                <a:lnTo>
                  <a:pt x="227919" y="109272"/>
                </a:lnTo>
                <a:lnTo>
                  <a:pt x="228147" y="112490"/>
                </a:lnTo>
                <a:lnTo>
                  <a:pt x="228298" y="115430"/>
                </a:lnTo>
                <a:lnTo>
                  <a:pt x="229192" y="118977"/>
                </a:lnTo>
                <a:lnTo>
                  <a:pt x="230582" y="122929"/>
                </a:lnTo>
                <a:lnTo>
                  <a:pt x="232303" y="127152"/>
                </a:lnTo>
                <a:lnTo>
                  <a:pt x="233449" y="130760"/>
                </a:lnTo>
                <a:lnTo>
                  <a:pt x="234214" y="133960"/>
                </a:lnTo>
                <a:lnTo>
                  <a:pt x="234724" y="136886"/>
                </a:lnTo>
                <a:lnTo>
                  <a:pt x="235065" y="139631"/>
                </a:lnTo>
                <a:lnTo>
                  <a:pt x="235290" y="142255"/>
                </a:lnTo>
                <a:lnTo>
                  <a:pt x="235655" y="148377"/>
                </a:lnTo>
                <a:lnTo>
                  <a:pt x="235717" y="153230"/>
                </a:lnTo>
                <a:lnTo>
                  <a:pt x="235744" y="15702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3"/>
          <p:cNvSpPr/>
          <p:nvPr/>
        </p:nvSpPr>
        <p:spPr>
          <a:xfrm>
            <a:off x="7629525" y="1467496"/>
            <a:ext cx="132621" cy="268436"/>
          </a:xfrm>
          <a:custGeom>
            <a:avLst/>
            <a:gdLst/>
            <a:ahLst/>
            <a:cxnLst/>
            <a:rect l="0" t="0" r="0" b="0"/>
            <a:pathLst>
              <a:path w="132621" h="268436">
                <a:moveTo>
                  <a:pt x="0" y="4116"/>
                </a:moveTo>
                <a:lnTo>
                  <a:pt x="0" y="0"/>
                </a:lnTo>
                <a:lnTo>
                  <a:pt x="0" y="14041"/>
                </a:lnTo>
                <a:lnTo>
                  <a:pt x="793" y="16289"/>
                </a:lnTo>
                <a:lnTo>
                  <a:pt x="3792" y="20903"/>
                </a:lnTo>
                <a:lnTo>
                  <a:pt x="5653" y="27717"/>
                </a:lnTo>
                <a:lnTo>
                  <a:pt x="7275" y="36036"/>
                </a:lnTo>
                <a:lnTo>
                  <a:pt x="8818" y="40478"/>
                </a:lnTo>
                <a:lnTo>
                  <a:pt x="10642" y="45026"/>
                </a:lnTo>
                <a:lnTo>
                  <a:pt x="11857" y="50439"/>
                </a:lnTo>
                <a:lnTo>
                  <a:pt x="12667" y="56429"/>
                </a:lnTo>
                <a:lnTo>
                  <a:pt x="13207" y="62804"/>
                </a:lnTo>
                <a:lnTo>
                  <a:pt x="13567" y="68641"/>
                </a:lnTo>
                <a:lnTo>
                  <a:pt x="13967" y="79361"/>
                </a:lnTo>
                <a:lnTo>
                  <a:pt x="14868" y="84442"/>
                </a:lnTo>
                <a:lnTo>
                  <a:pt x="16261" y="89416"/>
                </a:lnTo>
                <a:lnTo>
                  <a:pt x="17984" y="94320"/>
                </a:lnTo>
                <a:lnTo>
                  <a:pt x="19133" y="99971"/>
                </a:lnTo>
                <a:lnTo>
                  <a:pt x="19899" y="106119"/>
                </a:lnTo>
                <a:lnTo>
                  <a:pt x="20410" y="112599"/>
                </a:lnTo>
                <a:lnTo>
                  <a:pt x="20749" y="118507"/>
                </a:lnTo>
                <a:lnTo>
                  <a:pt x="21128" y="129304"/>
                </a:lnTo>
                <a:lnTo>
                  <a:pt x="21391" y="159655"/>
                </a:lnTo>
                <a:lnTo>
                  <a:pt x="21431" y="231325"/>
                </a:lnTo>
                <a:lnTo>
                  <a:pt x="22225" y="234964"/>
                </a:lnTo>
                <a:lnTo>
                  <a:pt x="26341" y="243877"/>
                </a:lnTo>
                <a:lnTo>
                  <a:pt x="28133" y="251883"/>
                </a:lnTo>
                <a:lnTo>
                  <a:pt x="28281" y="252638"/>
                </a:lnTo>
                <a:lnTo>
                  <a:pt x="32280" y="257492"/>
                </a:lnTo>
                <a:lnTo>
                  <a:pt x="35629" y="261192"/>
                </a:lnTo>
                <a:lnTo>
                  <a:pt x="29560" y="255131"/>
                </a:lnTo>
                <a:lnTo>
                  <a:pt x="29012" y="252468"/>
                </a:lnTo>
                <a:lnTo>
                  <a:pt x="28867" y="250646"/>
                </a:lnTo>
                <a:lnTo>
                  <a:pt x="27975" y="248638"/>
                </a:lnTo>
                <a:lnTo>
                  <a:pt x="24869" y="244290"/>
                </a:lnTo>
                <a:lnTo>
                  <a:pt x="23722" y="242020"/>
                </a:lnTo>
                <a:lnTo>
                  <a:pt x="22449" y="237380"/>
                </a:lnTo>
                <a:lnTo>
                  <a:pt x="21883" y="230556"/>
                </a:lnTo>
                <a:lnTo>
                  <a:pt x="21732" y="226513"/>
                </a:lnTo>
                <a:lnTo>
                  <a:pt x="20839" y="223025"/>
                </a:lnTo>
                <a:lnTo>
                  <a:pt x="17728" y="217032"/>
                </a:lnTo>
                <a:lnTo>
                  <a:pt x="15816" y="211722"/>
                </a:lnTo>
                <a:lnTo>
                  <a:pt x="15306" y="209195"/>
                </a:lnTo>
                <a:lnTo>
                  <a:pt x="16857" y="202154"/>
                </a:lnTo>
                <a:lnTo>
                  <a:pt x="19398" y="194527"/>
                </a:lnTo>
                <a:lnTo>
                  <a:pt x="20527" y="188491"/>
                </a:lnTo>
                <a:lnTo>
                  <a:pt x="23146" y="183163"/>
                </a:lnTo>
                <a:lnTo>
                  <a:pt x="26956" y="178148"/>
                </a:lnTo>
                <a:lnTo>
                  <a:pt x="29083" y="175700"/>
                </a:lnTo>
                <a:lnTo>
                  <a:pt x="31294" y="173274"/>
                </a:lnTo>
                <a:lnTo>
                  <a:pt x="35869" y="168462"/>
                </a:lnTo>
                <a:lnTo>
                  <a:pt x="45273" y="158905"/>
                </a:lnTo>
                <a:lnTo>
                  <a:pt x="48438" y="157315"/>
                </a:lnTo>
                <a:lnTo>
                  <a:pt x="52136" y="156255"/>
                </a:lnTo>
                <a:lnTo>
                  <a:pt x="56188" y="155548"/>
                </a:lnTo>
                <a:lnTo>
                  <a:pt x="59683" y="155077"/>
                </a:lnTo>
                <a:lnTo>
                  <a:pt x="62808" y="154763"/>
                </a:lnTo>
                <a:lnTo>
                  <a:pt x="65684" y="154554"/>
                </a:lnTo>
                <a:lnTo>
                  <a:pt x="69190" y="153620"/>
                </a:lnTo>
                <a:lnTo>
                  <a:pt x="73114" y="152204"/>
                </a:lnTo>
                <a:lnTo>
                  <a:pt x="77317" y="150467"/>
                </a:lnTo>
                <a:lnTo>
                  <a:pt x="80913" y="150102"/>
                </a:lnTo>
                <a:lnTo>
                  <a:pt x="84105" y="150652"/>
                </a:lnTo>
                <a:lnTo>
                  <a:pt x="87025" y="151813"/>
                </a:lnTo>
                <a:lnTo>
                  <a:pt x="89768" y="152587"/>
                </a:lnTo>
                <a:lnTo>
                  <a:pt x="92388" y="153103"/>
                </a:lnTo>
                <a:lnTo>
                  <a:pt x="94930" y="153447"/>
                </a:lnTo>
                <a:lnTo>
                  <a:pt x="97418" y="154470"/>
                </a:lnTo>
                <a:lnTo>
                  <a:pt x="99870" y="155946"/>
                </a:lnTo>
                <a:lnTo>
                  <a:pt x="102299" y="157723"/>
                </a:lnTo>
                <a:lnTo>
                  <a:pt x="104712" y="159702"/>
                </a:lnTo>
                <a:lnTo>
                  <a:pt x="107114" y="161815"/>
                </a:lnTo>
                <a:lnTo>
                  <a:pt x="109509" y="164017"/>
                </a:lnTo>
                <a:lnTo>
                  <a:pt x="114287" y="168581"/>
                </a:lnTo>
                <a:lnTo>
                  <a:pt x="123822" y="177979"/>
                </a:lnTo>
                <a:lnTo>
                  <a:pt x="125410" y="181143"/>
                </a:lnTo>
                <a:lnTo>
                  <a:pt x="127175" y="188893"/>
                </a:lnTo>
                <a:lnTo>
                  <a:pt x="127960" y="195512"/>
                </a:lnTo>
                <a:lnTo>
                  <a:pt x="128169" y="198388"/>
                </a:lnTo>
                <a:lnTo>
                  <a:pt x="129102" y="201100"/>
                </a:lnTo>
                <a:lnTo>
                  <a:pt x="132256" y="206229"/>
                </a:lnTo>
                <a:lnTo>
                  <a:pt x="132620" y="209502"/>
                </a:lnTo>
                <a:lnTo>
                  <a:pt x="130909" y="217371"/>
                </a:lnTo>
                <a:lnTo>
                  <a:pt x="127502" y="224044"/>
                </a:lnTo>
                <a:lnTo>
                  <a:pt x="125483" y="226935"/>
                </a:lnTo>
                <a:lnTo>
                  <a:pt x="123238" y="232263"/>
                </a:lnTo>
                <a:lnTo>
                  <a:pt x="122641" y="234795"/>
                </a:lnTo>
                <a:lnTo>
                  <a:pt x="120654" y="237277"/>
                </a:lnTo>
                <a:lnTo>
                  <a:pt x="117743" y="239726"/>
                </a:lnTo>
                <a:lnTo>
                  <a:pt x="114213" y="242152"/>
                </a:lnTo>
                <a:lnTo>
                  <a:pt x="111067" y="244563"/>
                </a:lnTo>
                <a:lnTo>
                  <a:pt x="108176" y="246964"/>
                </a:lnTo>
                <a:lnTo>
                  <a:pt x="105454" y="249358"/>
                </a:lnTo>
                <a:lnTo>
                  <a:pt x="102052" y="251748"/>
                </a:lnTo>
                <a:lnTo>
                  <a:pt x="98197" y="254135"/>
                </a:lnTo>
                <a:lnTo>
                  <a:pt x="94039" y="256521"/>
                </a:lnTo>
                <a:lnTo>
                  <a:pt x="90475" y="258905"/>
                </a:lnTo>
                <a:lnTo>
                  <a:pt x="87303" y="261288"/>
                </a:lnTo>
                <a:lnTo>
                  <a:pt x="84397" y="263670"/>
                </a:lnTo>
                <a:lnTo>
                  <a:pt x="81664" y="265258"/>
                </a:lnTo>
                <a:lnTo>
                  <a:pt x="79049" y="266317"/>
                </a:lnTo>
                <a:lnTo>
                  <a:pt x="76511" y="267023"/>
                </a:lnTo>
                <a:lnTo>
                  <a:pt x="73232" y="267494"/>
                </a:lnTo>
                <a:lnTo>
                  <a:pt x="69459" y="267807"/>
                </a:lnTo>
                <a:lnTo>
                  <a:pt x="61826" y="268156"/>
                </a:lnTo>
                <a:lnTo>
                  <a:pt x="51720" y="268398"/>
                </a:lnTo>
                <a:lnTo>
                  <a:pt x="36812" y="268435"/>
                </a:lnTo>
                <a:lnTo>
                  <a:pt x="36447" y="267641"/>
                </a:lnTo>
                <a:lnTo>
                  <a:pt x="35718" y="26129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4"/>
          <p:cNvSpPr/>
          <p:nvPr/>
        </p:nvSpPr>
        <p:spPr>
          <a:xfrm>
            <a:off x="7801061" y="1578892"/>
            <a:ext cx="164221" cy="135605"/>
          </a:xfrm>
          <a:custGeom>
            <a:avLst/>
            <a:gdLst/>
            <a:ahLst/>
            <a:cxnLst/>
            <a:rect l="0" t="0" r="0" b="0"/>
            <a:pathLst>
              <a:path w="164221" h="135605">
                <a:moveTo>
                  <a:pt x="7057" y="92745"/>
                </a:moveTo>
                <a:lnTo>
                  <a:pt x="0" y="92745"/>
                </a:lnTo>
                <a:lnTo>
                  <a:pt x="10558" y="92745"/>
                </a:lnTo>
                <a:lnTo>
                  <a:pt x="12566" y="91951"/>
                </a:lnTo>
                <a:lnTo>
                  <a:pt x="16914" y="88953"/>
                </a:lnTo>
                <a:lnTo>
                  <a:pt x="21492" y="87091"/>
                </a:lnTo>
                <a:lnTo>
                  <a:pt x="26172" y="86263"/>
                </a:lnTo>
                <a:lnTo>
                  <a:pt x="30899" y="85895"/>
                </a:lnTo>
                <a:lnTo>
                  <a:pt x="34064" y="85004"/>
                </a:lnTo>
                <a:lnTo>
                  <a:pt x="37762" y="83615"/>
                </a:lnTo>
                <a:lnTo>
                  <a:pt x="41814" y="81896"/>
                </a:lnTo>
                <a:lnTo>
                  <a:pt x="45310" y="79956"/>
                </a:lnTo>
                <a:lnTo>
                  <a:pt x="48434" y="77869"/>
                </a:lnTo>
                <a:lnTo>
                  <a:pt x="51310" y="75684"/>
                </a:lnTo>
                <a:lnTo>
                  <a:pt x="54022" y="73434"/>
                </a:lnTo>
                <a:lnTo>
                  <a:pt x="56623" y="71140"/>
                </a:lnTo>
                <a:lnTo>
                  <a:pt x="59151" y="68816"/>
                </a:lnTo>
                <a:lnTo>
                  <a:pt x="62424" y="67268"/>
                </a:lnTo>
                <a:lnTo>
                  <a:pt x="66194" y="66235"/>
                </a:lnTo>
                <a:lnTo>
                  <a:pt x="70294" y="65547"/>
                </a:lnTo>
                <a:lnTo>
                  <a:pt x="73821" y="64294"/>
                </a:lnTo>
                <a:lnTo>
                  <a:pt x="76967" y="62665"/>
                </a:lnTo>
                <a:lnTo>
                  <a:pt x="79857" y="60786"/>
                </a:lnTo>
                <a:lnTo>
                  <a:pt x="82578" y="58739"/>
                </a:lnTo>
                <a:lnTo>
                  <a:pt x="85186" y="56580"/>
                </a:lnTo>
                <a:lnTo>
                  <a:pt x="87718" y="54348"/>
                </a:lnTo>
                <a:lnTo>
                  <a:pt x="92648" y="49750"/>
                </a:lnTo>
                <a:lnTo>
                  <a:pt x="95074" y="47413"/>
                </a:lnTo>
                <a:lnTo>
                  <a:pt x="97485" y="44268"/>
                </a:lnTo>
                <a:lnTo>
                  <a:pt x="99886" y="40583"/>
                </a:lnTo>
                <a:lnTo>
                  <a:pt x="105651" y="30848"/>
                </a:lnTo>
                <a:lnTo>
                  <a:pt x="108556" y="27400"/>
                </a:lnTo>
                <a:lnTo>
                  <a:pt x="110442" y="25369"/>
                </a:lnTo>
                <a:lnTo>
                  <a:pt x="111700" y="23221"/>
                </a:lnTo>
                <a:lnTo>
                  <a:pt x="112538" y="20996"/>
                </a:lnTo>
                <a:lnTo>
                  <a:pt x="113096" y="18719"/>
                </a:lnTo>
                <a:lnTo>
                  <a:pt x="112674" y="16407"/>
                </a:lnTo>
                <a:lnTo>
                  <a:pt x="111600" y="14071"/>
                </a:lnTo>
                <a:lnTo>
                  <a:pt x="110090" y="11721"/>
                </a:lnTo>
                <a:lnTo>
                  <a:pt x="108290" y="9360"/>
                </a:lnTo>
                <a:lnTo>
                  <a:pt x="106295" y="6993"/>
                </a:lnTo>
                <a:lnTo>
                  <a:pt x="104172" y="4621"/>
                </a:lnTo>
                <a:lnTo>
                  <a:pt x="101963" y="3039"/>
                </a:lnTo>
                <a:lnTo>
                  <a:pt x="97392" y="1282"/>
                </a:lnTo>
                <a:lnTo>
                  <a:pt x="94148" y="293"/>
                </a:lnTo>
                <a:lnTo>
                  <a:pt x="89156" y="61"/>
                </a:lnTo>
                <a:lnTo>
                  <a:pt x="85603" y="0"/>
                </a:lnTo>
                <a:lnTo>
                  <a:pt x="82440" y="752"/>
                </a:lnTo>
                <a:lnTo>
                  <a:pt x="79537" y="2048"/>
                </a:lnTo>
                <a:lnTo>
                  <a:pt x="76808" y="3705"/>
                </a:lnTo>
                <a:lnTo>
                  <a:pt x="73402" y="5604"/>
                </a:lnTo>
                <a:lnTo>
                  <a:pt x="65384" y="9830"/>
                </a:lnTo>
                <a:lnTo>
                  <a:pt x="61816" y="12068"/>
                </a:lnTo>
                <a:lnTo>
                  <a:pt x="58645" y="14354"/>
                </a:lnTo>
                <a:lnTo>
                  <a:pt x="55736" y="16672"/>
                </a:lnTo>
                <a:lnTo>
                  <a:pt x="53004" y="19805"/>
                </a:lnTo>
                <a:lnTo>
                  <a:pt x="50388" y="23481"/>
                </a:lnTo>
                <a:lnTo>
                  <a:pt x="47852" y="27519"/>
                </a:lnTo>
                <a:lnTo>
                  <a:pt x="44573" y="31798"/>
                </a:lnTo>
                <a:lnTo>
                  <a:pt x="40798" y="36239"/>
                </a:lnTo>
                <a:lnTo>
                  <a:pt x="36695" y="40787"/>
                </a:lnTo>
                <a:lnTo>
                  <a:pt x="33166" y="45406"/>
                </a:lnTo>
                <a:lnTo>
                  <a:pt x="30020" y="50073"/>
                </a:lnTo>
                <a:lnTo>
                  <a:pt x="27128" y="54772"/>
                </a:lnTo>
                <a:lnTo>
                  <a:pt x="23613" y="59492"/>
                </a:lnTo>
                <a:lnTo>
                  <a:pt x="19682" y="64227"/>
                </a:lnTo>
                <a:lnTo>
                  <a:pt x="11874" y="72926"/>
                </a:lnTo>
                <a:lnTo>
                  <a:pt x="5759" y="79439"/>
                </a:lnTo>
                <a:lnTo>
                  <a:pt x="3811" y="83080"/>
                </a:lnTo>
                <a:lnTo>
                  <a:pt x="2511" y="87096"/>
                </a:lnTo>
                <a:lnTo>
                  <a:pt x="1645" y="91360"/>
                </a:lnTo>
                <a:lnTo>
                  <a:pt x="1068" y="95791"/>
                </a:lnTo>
                <a:lnTo>
                  <a:pt x="683" y="100332"/>
                </a:lnTo>
                <a:lnTo>
                  <a:pt x="255" y="108817"/>
                </a:lnTo>
                <a:lnTo>
                  <a:pt x="65" y="115234"/>
                </a:lnTo>
                <a:lnTo>
                  <a:pt x="808" y="118056"/>
                </a:lnTo>
                <a:lnTo>
                  <a:pt x="2098" y="120732"/>
                </a:lnTo>
                <a:lnTo>
                  <a:pt x="3751" y="123309"/>
                </a:lnTo>
                <a:lnTo>
                  <a:pt x="5647" y="125821"/>
                </a:lnTo>
                <a:lnTo>
                  <a:pt x="7704" y="128290"/>
                </a:lnTo>
                <a:lnTo>
                  <a:pt x="9870" y="130729"/>
                </a:lnTo>
                <a:lnTo>
                  <a:pt x="12901" y="132355"/>
                </a:lnTo>
                <a:lnTo>
                  <a:pt x="16509" y="133439"/>
                </a:lnTo>
                <a:lnTo>
                  <a:pt x="20502" y="134162"/>
                </a:lnTo>
                <a:lnTo>
                  <a:pt x="24752" y="134644"/>
                </a:lnTo>
                <a:lnTo>
                  <a:pt x="29172" y="134965"/>
                </a:lnTo>
                <a:lnTo>
                  <a:pt x="33707" y="135179"/>
                </a:lnTo>
                <a:lnTo>
                  <a:pt x="42978" y="135417"/>
                </a:lnTo>
                <a:lnTo>
                  <a:pt x="96556" y="135604"/>
                </a:lnTo>
                <a:lnTo>
                  <a:pt x="101648" y="134812"/>
                </a:lnTo>
                <a:lnTo>
                  <a:pt x="106630" y="133489"/>
                </a:lnTo>
                <a:lnTo>
                  <a:pt x="111539" y="131814"/>
                </a:lnTo>
                <a:lnTo>
                  <a:pt x="115606" y="130697"/>
                </a:lnTo>
                <a:lnTo>
                  <a:pt x="119111" y="129953"/>
                </a:lnTo>
                <a:lnTo>
                  <a:pt x="122241" y="129457"/>
                </a:lnTo>
                <a:lnTo>
                  <a:pt x="125914" y="128332"/>
                </a:lnTo>
                <a:lnTo>
                  <a:pt x="129952" y="126788"/>
                </a:lnTo>
                <a:lnTo>
                  <a:pt x="134231" y="124966"/>
                </a:lnTo>
                <a:lnTo>
                  <a:pt x="137877" y="123750"/>
                </a:lnTo>
                <a:lnTo>
                  <a:pt x="141102" y="122940"/>
                </a:lnTo>
                <a:lnTo>
                  <a:pt x="144045" y="122400"/>
                </a:lnTo>
                <a:lnTo>
                  <a:pt x="147595" y="121246"/>
                </a:lnTo>
                <a:lnTo>
                  <a:pt x="151549" y="119683"/>
                </a:lnTo>
                <a:lnTo>
                  <a:pt x="164220" y="11417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5"/>
          <p:cNvSpPr/>
          <p:nvPr/>
        </p:nvSpPr>
        <p:spPr>
          <a:xfrm>
            <a:off x="7965282" y="1571777"/>
            <a:ext cx="200025" cy="164143"/>
          </a:xfrm>
          <a:custGeom>
            <a:avLst/>
            <a:gdLst/>
            <a:ahLst/>
            <a:cxnLst/>
            <a:rect l="0" t="0" r="0" b="0"/>
            <a:pathLst>
              <a:path w="200025" h="164143">
                <a:moveTo>
                  <a:pt x="7143" y="28423"/>
                </a:moveTo>
                <a:lnTo>
                  <a:pt x="25" y="28423"/>
                </a:lnTo>
                <a:lnTo>
                  <a:pt x="0" y="49008"/>
                </a:lnTo>
                <a:lnTo>
                  <a:pt x="793" y="53258"/>
                </a:lnTo>
                <a:lnTo>
                  <a:pt x="2116" y="57680"/>
                </a:lnTo>
                <a:lnTo>
                  <a:pt x="3792" y="62215"/>
                </a:lnTo>
                <a:lnTo>
                  <a:pt x="4909" y="66826"/>
                </a:lnTo>
                <a:lnTo>
                  <a:pt x="5653" y="71487"/>
                </a:lnTo>
                <a:lnTo>
                  <a:pt x="6150" y="76182"/>
                </a:lnTo>
                <a:lnTo>
                  <a:pt x="7274" y="80900"/>
                </a:lnTo>
                <a:lnTo>
                  <a:pt x="8818" y="85632"/>
                </a:lnTo>
                <a:lnTo>
                  <a:pt x="10642" y="90375"/>
                </a:lnTo>
                <a:lnTo>
                  <a:pt x="12651" y="95124"/>
                </a:lnTo>
                <a:lnTo>
                  <a:pt x="14783" y="99878"/>
                </a:lnTo>
                <a:lnTo>
                  <a:pt x="19270" y="109393"/>
                </a:lnTo>
                <a:lnTo>
                  <a:pt x="23909" y="118913"/>
                </a:lnTo>
                <a:lnTo>
                  <a:pt x="25464" y="122881"/>
                </a:lnTo>
                <a:lnTo>
                  <a:pt x="26501" y="126320"/>
                </a:lnTo>
                <a:lnTo>
                  <a:pt x="27192" y="129406"/>
                </a:lnTo>
                <a:lnTo>
                  <a:pt x="27653" y="133051"/>
                </a:lnTo>
                <a:lnTo>
                  <a:pt x="27960" y="137069"/>
                </a:lnTo>
                <a:lnTo>
                  <a:pt x="28164" y="141335"/>
                </a:lnTo>
                <a:lnTo>
                  <a:pt x="29095" y="144972"/>
                </a:lnTo>
                <a:lnTo>
                  <a:pt x="30509" y="148191"/>
                </a:lnTo>
                <a:lnTo>
                  <a:pt x="32245" y="151131"/>
                </a:lnTo>
                <a:lnTo>
                  <a:pt x="33402" y="153884"/>
                </a:lnTo>
                <a:lnTo>
                  <a:pt x="34174" y="156514"/>
                </a:lnTo>
                <a:lnTo>
                  <a:pt x="35690" y="164021"/>
                </a:lnTo>
                <a:lnTo>
                  <a:pt x="35716" y="164142"/>
                </a:lnTo>
                <a:lnTo>
                  <a:pt x="35717" y="160358"/>
                </a:lnTo>
                <a:lnTo>
                  <a:pt x="34923" y="158448"/>
                </a:lnTo>
                <a:lnTo>
                  <a:pt x="31925" y="154210"/>
                </a:lnTo>
                <a:lnTo>
                  <a:pt x="30808" y="151175"/>
                </a:lnTo>
                <a:lnTo>
                  <a:pt x="30064" y="147563"/>
                </a:lnTo>
                <a:lnTo>
                  <a:pt x="29567" y="143569"/>
                </a:lnTo>
                <a:lnTo>
                  <a:pt x="28442" y="140111"/>
                </a:lnTo>
                <a:lnTo>
                  <a:pt x="26899" y="137013"/>
                </a:lnTo>
                <a:lnTo>
                  <a:pt x="25076" y="134154"/>
                </a:lnTo>
                <a:lnTo>
                  <a:pt x="23860" y="130660"/>
                </a:lnTo>
                <a:lnTo>
                  <a:pt x="23050" y="126743"/>
                </a:lnTo>
                <a:lnTo>
                  <a:pt x="22511" y="122545"/>
                </a:lnTo>
                <a:lnTo>
                  <a:pt x="22150" y="118158"/>
                </a:lnTo>
                <a:lnTo>
                  <a:pt x="21911" y="113646"/>
                </a:lnTo>
                <a:lnTo>
                  <a:pt x="21644" y="104400"/>
                </a:lnTo>
                <a:lnTo>
                  <a:pt x="21525" y="94999"/>
                </a:lnTo>
                <a:lnTo>
                  <a:pt x="22287" y="90269"/>
                </a:lnTo>
                <a:lnTo>
                  <a:pt x="23590" y="85529"/>
                </a:lnTo>
                <a:lnTo>
                  <a:pt x="25251" y="80781"/>
                </a:lnTo>
                <a:lnTo>
                  <a:pt x="27152" y="76028"/>
                </a:lnTo>
                <a:lnTo>
                  <a:pt x="29214" y="71272"/>
                </a:lnTo>
                <a:lnTo>
                  <a:pt x="31381" y="66514"/>
                </a:lnTo>
                <a:lnTo>
                  <a:pt x="34414" y="61754"/>
                </a:lnTo>
                <a:lnTo>
                  <a:pt x="38024" y="56994"/>
                </a:lnTo>
                <a:lnTo>
                  <a:pt x="42017" y="52232"/>
                </a:lnTo>
                <a:lnTo>
                  <a:pt x="47061" y="47471"/>
                </a:lnTo>
                <a:lnTo>
                  <a:pt x="52805" y="42709"/>
                </a:lnTo>
                <a:lnTo>
                  <a:pt x="59016" y="37947"/>
                </a:lnTo>
                <a:lnTo>
                  <a:pt x="65537" y="33978"/>
                </a:lnTo>
                <a:lnTo>
                  <a:pt x="72266" y="30539"/>
                </a:lnTo>
                <a:lnTo>
                  <a:pt x="79133" y="27452"/>
                </a:lnTo>
                <a:lnTo>
                  <a:pt x="86093" y="23807"/>
                </a:lnTo>
                <a:lnTo>
                  <a:pt x="93113" y="19789"/>
                </a:lnTo>
                <a:lnTo>
                  <a:pt x="100176" y="15523"/>
                </a:lnTo>
                <a:lnTo>
                  <a:pt x="108059" y="11885"/>
                </a:lnTo>
                <a:lnTo>
                  <a:pt x="116489" y="8667"/>
                </a:lnTo>
                <a:lnTo>
                  <a:pt x="125284" y="5727"/>
                </a:lnTo>
                <a:lnTo>
                  <a:pt x="132735" y="3767"/>
                </a:lnTo>
                <a:lnTo>
                  <a:pt x="139289" y="2461"/>
                </a:lnTo>
                <a:lnTo>
                  <a:pt x="145246" y="1590"/>
                </a:lnTo>
                <a:lnTo>
                  <a:pt x="150806" y="1009"/>
                </a:lnTo>
                <a:lnTo>
                  <a:pt x="156099" y="622"/>
                </a:lnTo>
                <a:lnTo>
                  <a:pt x="161216" y="364"/>
                </a:lnTo>
                <a:lnTo>
                  <a:pt x="171134" y="77"/>
                </a:lnTo>
                <a:lnTo>
                  <a:pt x="176002" y="0"/>
                </a:lnTo>
                <a:lnTo>
                  <a:pt x="180040" y="743"/>
                </a:lnTo>
                <a:lnTo>
                  <a:pt x="183526" y="2032"/>
                </a:lnTo>
                <a:lnTo>
                  <a:pt x="189517" y="4787"/>
                </a:lnTo>
                <a:lnTo>
                  <a:pt x="192225" y="5522"/>
                </a:lnTo>
                <a:lnTo>
                  <a:pt x="200024" y="699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6"/>
          <p:cNvSpPr/>
          <p:nvPr/>
        </p:nvSpPr>
        <p:spPr>
          <a:xfrm>
            <a:off x="5007769" y="2678906"/>
            <a:ext cx="35718" cy="435770"/>
          </a:xfrm>
          <a:custGeom>
            <a:avLst/>
            <a:gdLst/>
            <a:ahLst/>
            <a:cxnLst/>
            <a:rect l="0" t="0" r="0" b="0"/>
            <a:pathLst>
              <a:path w="35718" h="435770">
                <a:moveTo>
                  <a:pt x="7143" y="0"/>
                </a:moveTo>
                <a:lnTo>
                  <a:pt x="992" y="6151"/>
                </a:lnTo>
                <a:lnTo>
                  <a:pt x="195" y="17560"/>
                </a:lnTo>
                <a:lnTo>
                  <a:pt x="25" y="30760"/>
                </a:lnTo>
                <a:lnTo>
                  <a:pt x="0" y="76529"/>
                </a:lnTo>
                <a:lnTo>
                  <a:pt x="793" y="80388"/>
                </a:lnTo>
                <a:lnTo>
                  <a:pt x="2116" y="83755"/>
                </a:lnTo>
                <a:lnTo>
                  <a:pt x="3792" y="86793"/>
                </a:lnTo>
                <a:lnTo>
                  <a:pt x="4909" y="90405"/>
                </a:lnTo>
                <a:lnTo>
                  <a:pt x="5654" y="94401"/>
                </a:lnTo>
                <a:lnTo>
                  <a:pt x="6150" y="98653"/>
                </a:lnTo>
                <a:lnTo>
                  <a:pt x="7275" y="103075"/>
                </a:lnTo>
                <a:lnTo>
                  <a:pt x="8818" y="107610"/>
                </a:lnTo>
                <a:lnTo>
                  <a:pt x="10641" y="112221"/>
                </a:lnTo>
                <a:lnTo>
                  <a:pt x="11856" y="116883"/>
                </a:lnTo>
                <a:lnTo>
                  <a:pt x="12667" y="121578"/>
                </a:lnTo>
                <a:lnTo>
                  <a:pt x="13567" y="131822"/>
                </a:lnTo>
                <a:lnTo>
                  <a:pt x="13967" y="144312"/>
                </a:lnTo>
                <a:lnTo>
                  <a:pt x="14192" y="160940"/>
                </a:lnTo>
                <a:lnTo>
                  <a:pt x="15018" y="166031"/>
                </a:lnTo>
                <a:lnTo>
                  <a:pt x="16361" y="171012"/>
                </a:lnTo>
                <a:lnTo>
                  <a:pt x="24221" y="194206"/>
                </a:lnTo>
                <a:lnTo>
                  <a:pt x="25672" y="200114"/>
                </a:lnTo>
                <a:lnTo>
                  <a:pt x="26639" y="205641"/>
                </a:lnTo>
                <a:lnTo>
                  <a:pt x="27715" y="216808"/>
                </a:lnTo>
                <a:lnTo>
                  <a:pt x="28192" y="229709"/>
                </a:lnTo>
                <a:lnTo>
                  <a:pt x="28461" y="246567"/>
                </a:lnTo>
                <a:lnTo>
                  <a:pt x="29292" y="252484"/>
                </a:lnTo>
                <a:lnTo>
                  <a:pt x="30640" y="258810"/>
                </a:lnTo>
                <a:lnTo>
                  <a:pt x="32333" y="265409"/>
                </a:lnTo>
                <a:lnTo>
                  <a:pt x="33462" y="271396"/>
                </a:lnTo>
                <a:lnTo>
                  <a:pt x="34214" y="276974"/>
                </a:lnTo>
                <a:lnTo>
                  <a:pt x="35049" y="288199"/>
                </a:lnTo>
                <a:lnTo>
                  <a:pt x="35421" y="301126"/>
                </a:lnTo>
                <a:lnTo>
                  <a:pt x="35692" y="333052"/>
                </a:lnTo>
                <a:lnTo>
                  <a:pt x="35717" y="376229"/>
                </a:lnTo>
                <a:lnTo>
                  <a:pt x="34923" y="380200"/>
                </a:lnTo>
                <a:lnTo>
                  <a:pt x="33601" y="383642"/>
                </a:lnTo>
                <a:lnTo>
                  <a:pt x="31926" y="386730"/>
                </a:lnTo>
                <a:lnTo>
                  <a:pt x="30808" y="390376"/>
                </a:lnTo>
                <a:lnTo>
                  <a:pt x="30064" y="394394"/>
                </a:lnTo>
                <a:lnTo>
                  <a:pt x="29015" y="405518"/>
                </a:lnTo>
                <a:lnTo>
                  <a:pt x="28633" y="418085"/>
                </a:lnTo>
                <a:lnTo>
                  <a:pt x="28575" y="430241"/>
                </a:lnTo>
                <a:lnTo>
                  <a:pt x="28574" y="4357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7"/>
          <p:cNvSpPr/>
          <p:nvPr/>
        </p:nvSpPr>
        <p:spPr>
          <a:xfrm>
            <a:off x="5129212" y="2793206"/>
            <a:ext cx="214314" cy="257176"/>
          </a:xfrm>
          <a:custGeom>
            <a:avLst/>
            <a:gdLst/>
            <a:ahLst/>
            <a:cxnLst/>
            <a:rect l="0" t="0" r="0" b="0"/>
            <a:pathLst>
              <a:path w="214314" h="257176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49"/>
                </a:lnTo>
                <a:lnTo>
                  <a:pt x="4910" y="7741"/>
                </a:lnTo>
                <a:lnTo>
                  <a:pt x="5654" y="9130"/>
                </a:lnTo>
                <a:lnTo>
                  <a:pt x="6151" y="10849"/>
                </a:lnTo>
                <a:lnTo>
                  <a:pt x="7276" y="11995"/>
                </a:lnTo>
                <a:lnTo>
                  <a:pt x="8819" y="12759"/>
                </a:lnTo>
                <a:lnTo>
                  <a:pt x="10642" y="13269"/>
                </a:lnTo>
                <a:lnTo>
                  <a:pt x="11857" y="14402"/>
                </a:lnTo>
                <a:lnTo>
                  <a:pt x="12667" y="15951"/>
                </a:lnTo>
                <a:lnTo>
                  <a:pt x="14361" y="20583"/>
                </a:lnTo>
                <a:lnTo>
                  <a:pt x="17760" y="27933"/>
                </a:lnTo>
                <a:lnTo>
                  <a:pt x="21916" y="34375"/>
                </a:lnTo>
                <a:lnTo>
                  <a:pt x="26409" y="39884"/>
                </a:lnTo>
                <a:lnTo>
                  <a:pt x="31052" y="44978"/>
                </a:lnTo>
                <a:lnTo>
                  <a:pt x="38129" y="52309"/>
                </a:lnTo>
                <a:lnTo>
                  <a:pt x="42875" y="59232"/>
                </a:lnTo>
                <a:lnTo>
                  <a:pt x="47631" y="66806"/>
                </a:lnTo>
                <a:lnTo>
                  <a:pt x="52390" y="72819"/>
                </a:lnTo>
                <a:lnTo>
                  <a:pt x="55564" y="76327"/>
                </a:lnTo>
                <a:lnTo>
                  <a:pt x="63324" y="84459"/>
                </a:lnTo>
                <a:lnTo>
                  <a:pt x="72826" y="94169"/>
                </a:lnTo>
                <a:lnTo>
                  <a:pt x="78140" y="101649"/>
                </a:lnTo>
                <a:lnTo>
                  <a:pt x="80668" y="105866"/>
                </a:lnTo>
                <a:lnTo>
                  <a:pt x="83942" y="109471"/>
                </a:lnTo>
                <a:lnTo>
                  <a:pt x="87711" y="112668"/>
                </a:lnTo>
                <a:lnTo>
                  <a:pt x="91811" y="115593"/>
                </a:lnTo>
                <a:lnTo>
                  <a:pt x="98484" y="123077"/>
                </a:lnTo>
                <a:lnTo>
                  <a:pt x="101375" y="127295"/>
                </a:lnTo>
                <a:lnTo>
                  <a:pt x="104889" y="130900"/>
                </a:lnTo>
                <a:lnTo>
                  <a:pt x="108820" y="134098"/>
                </a:lnTo>
                <a:lnTo>
                  <a:pt x="113028" y="137024"/>
                </a:lnTo>
                <a:lnTo>
                  <a:pt x="116627" y="140562"/>
                </a:lnTo>
                <a:lnTo>
                  <a:pt x="119820" y="144508"/>
                </a:lnTo>
                <a:lnTo>
                  <a:pt x="122743" y="148726"/>
                </a:lnTo>
                <a:lnTo>
                  <a:pt x="125485" y="153126"/>
                </a:lnTo>
                <a:lnTo>
                  <a:pt x="128107" y="157646"/>
                </a:lnTo>
                <a:lnTo>
                  <a:pt x="130648" y="162247"/>
                </a:lnTo>
                <a:lnTo>
                  <a:pt x="133930" y="166902"/>
                </a:lnTo>
                <a:lnTo>
                  <a:pt x="137706" y="171593"/>
                </a:lnTo>
                <a:lnTo>
                  <a:pt x="141810" y="176308"/>
                </a:lnTo>
                <a:lnTo>
                  <a:pt x="148487" y="183663"/>
                </a:lnTo>
                <a:lnTo>
                  <a:pt x="154100" y="190372"/>
                </a:lnTo>
                <a:lnTo>
                  <a:pt x="156709" y="194383"/>
                </a:lnTo>
                <a:lnTo>
                  <a:pt x="161723" y="202280"/>
                </a:lnTo>
                <a:lnTo>
                  <a:pt x="166598" y="208435"/>
                </a:lnTo>
                <a:lnTo>
                  <a:pt x="171410" y="213817"/>
                </a:lnTo>
                <a:lnTo>
                  <a:pt x="176195" y="218855"/>
                </a:lnTo>
                <a:lnTo>
                  <a:pt x="188116" y="230952"/>
                </a:lnTo>
                <a:lnTo>
                  <a:pt x="189705" y="233343"/>
                </a:lnTo>
                <a:lnTo>
                  <a:pt x="192734" y="240500"/>
                </a:lnTo>
                <a:lnTo>
                  <a:pt x="196255" y="245266"/>
                </a:lnTo>
                <a:lnTo>
                  <a:pt x="198306" y="246854"/>
                </a:lnTo>
                <a:lnTo>
                  <a:pt x="200466" y="247913"/>
                </a:lnTo>
                <a:lnTo>
                  <a:pt x="202700" y="248619"/>
                </a:lnTo>
                <a:lnTo>
                  <a:pt x="204190" y="249884"/>
                </a:lnTo>
                <a:lnTo>
                  <a:pt x="205183" y="251520"/>
                </a:lnTo>
                <a:lnTo>
                  <a:pt x="205845" y="253405"/>
                </a:lnTo>
                <a:lnTo>
                  <a:pt x="207080" y="254662"/>
                </a:lnTo>
                <a:lnTo>
                  <a:pt x="208697" y="255499"/>
                </a:lnTo>
                <a:lnTo>
                  <a:pt x="214313" y="2571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8"/>
          <p:cNvSpPr/>
          <p:nvPr/>
        </p:nvSpPr>
        <p:spPr>
          <a:xfrm>
            <a:off x="5193506" y="2786062"/>
            <a:ext cx="171451" cy="228601"/>
          </a:xfrm>
          <a:custGeom>
            <a:avLst/>
            <a:gdLst/>
            <a:ahLst/>
            <a:cxnLst/>
            <a:rect l="0" t="0" r="0" b="0"/>
            <a:pathLst>
              <a:path w="171451" h="228601">
                <a:moveTo>
                  <a:pt x="171450" y="0"/>
                </a:moveTo>
                <a:lnTo>
                  <a:pt x="165299" y="6151"/>
                </a:lnTo>
                <a:lnTo>
                  <a:pt x="162631" y="10936"/>
                </a:lnTo>
                <a:lnTo>
                  <a:pt x="158799" y="17560"/>
                </a:lnTo>
                <a:lnTo>
                  <a:pt x="154450" y="23151"/>
                </a:lnTo>
                <a:lnTo>
                  <a:pt x="152179" y="26546"/>
                </a:lnTo>
                <a:lnTo>
                  <a:pt x="149872" y="30397"/>
                </a:lnTo>
                <a:lnTo>
                  <a:pt x="147539" y="34552"/>
                </a:lnTo>
                <a:lnTo>
                  <a:pt x="142831" y="43403"/>
                </a:lnTo>
                <a:lnTo>
                  <a:pt x="133341" y="62019"/>
                </a:lnTo>
                <a:lnTo>
                  <a:pt x="130169" y="66746"/>
                </a:lnTo>
                <a:lnTo>
                  <a:pt x="126467" y="71485"/>
                </a:lnTo>
                <a:lnTo>
                  <a:pt x="122411" y="76232"/>
                </a:lnTo>
                <a:lnTo>
                  <a:pt x="118120" y="80984"/>
                </a:lnTo>
                <a:lnTo>
                  <a:pt x="109119" y="90497"/>
                </a:lnTo>
                <a:lnTo>
                  <a:pt x="105289" y="95256"/>
                </a:lnTo>
                <a:lnTo>
                  <a:pt x="101943" y="100017"/>
                </a:lnTo>
                <a:lnTo>
                  <a:pt x="98918" y="104778"/>
                </a:lnTo>
                <a:lnTo>
                  <a:pt x="95314" y="109539"/>
                </a:lnTo>
                <a:lnTo>
                  <a:pt x="91324" y="114301"/>
                </a:lnTo>
                <a:lnTo>
                  <a:pt x="87077" y="119063"/>
                </a:lnTo>
                <a:lnTo>
                  <a:pt x="78124" y="128588"/>
                </a:lnTo>
                <a:lnTo>
                  <a:pt x="73513" y="133350"/>
                </a:lnTo>
                <a:lnTo>
                  <a:pt x="69647" y="138113"/>
                </a:lnTo>
                <a:lnTo>
                  <a:pt x="66275" y="142875"/>
                </a:lnTo>
                <a:lnTo>
                  <a:pt x="63233" y="147638"/>
                </a:lnTo>
                <a:lnTo>
                  <a:pt x="60412" y="151606"/>
                </a:lnTo>
                <a:lnTo>
                  <a:pt x="55160" y="158133"/>
                </a:lnTo>
                <a:lnTo>
                  <a:pt x="52648" y="161778"/>
                </a:lnTo>
                <a:lnTo>
                  <a:pt x="50180" y="165796"/>
                </a:lnTo>
                <a:lnTo>
                  <a:pt x="47741" y="170062"/>
                </a:lnTo>
                <a:lnTo>
                  <a:pt x="42914" y="176919"/>
                </a:lnTo>
                <a:lnTo>
                  <a:pt x="38123" y="183405"/>
                </a:lnTo>
                <a:lnTo>
                  <a:pt x="35734" y="187358"/>
                </a:lnTo>
                <a:lnTo>
                  <a:pt x="33347" y="191580"/>
                </a:lnTo>
                <a:lnTo>
                  <a:pt x="28579" y="198388"/>
                </a:lnTo>
                <a:lnTo>
                  <a:pt x="23814" y="204060"/>
                </a:lnTo>
                <a:lnTo>
                  <a:pt x="19051" y="209227"/>
                </a:lnTo>
                <a:lnTo>
                  <a:pt x="8555" y="220017"/>
                </a:lnTo>
                <a:lnTo>
                  <a:pt x="8085" y="221290"/>
                </a:lnTo>
                <a:lnTo>
                  <a:pt x="7562" y="224822"/>
                </a:lnTo>
                <a:lnTo>
                  <a:pt x="6628" y="226081"/>
                </a:lnTo>
                <a:lnTo>
                  <a:pt x="5213" y="226921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9"/>
          <p:cNvSpPr/>
          <p:nvPr/>
        </p:nvSpPr>
        <p:spPr>
          <a:xfrm>
            <a:off x="5493543" y="2871788"/>
            <a:ext cx="235745" cy="14288"/>
          </a:xfrm>
          <a:custGeom>
            <a:avLst/>
            <a:gdLst/>
            <a:ahLst/>
            <a:cxnLst/>
            <a:rect l="0" t="0" r="0" b="0"/>
            <a:pathLst>
              <a:path w="235745" h="14288">
                <a:moveTo>
                  <a:pt x="0" y="14287"/>
                </a:moveTo>
                <a:lnTo>
                  <a:pt x="6151" y="14287"/>
                </a:lnTo>
                <a:lnTo>
                  <a:pt x="8070" y="13493"/>
                </a:lnTo>
                <a:lnTo>
                  <a:pt x="10936" y="12170"/>
                </a:lnTo>
                <a:lnTo>
                  <a:pt x="14435" y="10494"/>
                </a:lnTo>
                <a:lnTo>
                  <a:pt x="18355" y="9377"/>
                </a:lnTo>
                <a:lnTo>
                  <a:pt x="22555" y="8632"/>
                </a:lnTo>
                <a:lnTo>
                  <a:pt x="26943" y="8136"/>
                </a:lnTo>
                <a:lnTo>
                  <a:pt x="30662" y="7805"/>
                </a:lnTo>
                <a:lnTo>
                  <a:pt x="36911" y="7437"/>
                </a:lnTo>
                <a:lnTo>
                  <a:pt x="44451" y="7274"/>
                </a:lnTo>
                <a:lnTo>
                  <a:pt x="123557" y="7143"/>
                </a:lnTo>
                <a:lnTo>
                  <a:pt x="129202" y="6349"/>
                </a:lnTo>
                <a:lnTo>
                  <a:pt x="134554" y="5026"/>
                </a:lnTo>
                <a:lnTo>
                  <a:pt x="139709" y="3351"/>
                </a:lnTo>
                <a:lnTo>
                  <a:pt x="144733" y="2233"/>
                </a:lnTo>
                <a:lnTo>
                  <a:pt x="149670" y="1489"/>
                </a:lnTo>
                <a:lnTo>
                  <a:pt x="154549" y="992"/>
                </a:lnTo>
                <a:lnTo>
                  <a:pt x="159389" y="661"/>
                </a:lnTo>
                <a:lnTo>
                  <a:pt x="164203" y="440"/>
                </a:lnTo>
                <a:lnTo>
                  <a:pt x="176446" y="130"/>
                </a:lnTo>
                <a:lnTo>
                  <a:pt x="216596" y="0"/>
                </a:lnTo>
                <a:lnTo>
                  <a:pt x="218216" y="793"/>
                </a:lnTo>
                <a:lnTo>
                  <a:pt x="219297" y="2116"/>
                </a:lnTo>
                <a:lnTo>
                  <a:pt x="220016" y="3791"/>
                </a:lnTo>
                <a:lnTo>
                  <a:pt x="221290" y="4909"/>
                </a:lnTo>
                <a:lnTo>
                  <a:pt x="222933" y="5653"/>
                </a:lnTo>
                <a:lnTo>
                  <a:pt x="227481" y="6849"/>
                </a:lnTo>
                <a:lnTo>
                  <a:pt x="234107" y="7104"/>
                </a:lnTo>
                <a:lnTo>
                  <a:pt x="235744" y="71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0"/>
          <p:cNvSpPr/>
          <p:nvPr/>
        </p:nvSpPr>
        <p:spPr>
          <a:xfrm>
            <a:off x="5572125" y="2757487"/>
            <a:ext cx="71438" cy="250032"/>
          </a:xfrm>
          <a:custGeom>
            <a:avLst/>
            <a:gdLst/>
            <a:ahLst/>
            <a:cxnLst/>
            <a:rect l="0" t="0" r="0" b="0"/>
            <a:pathLst>
              <a:path w="71438" h="250032">
                <a:moveTo>
                  <a:pt x="0" y="0"/>
                </a:moveTo>
                <a:lnTo>
                  <a:pt x="0" y="6151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6150" y="17000"/>
                </a:lnTo>
                <a:lnTo>
                  <a:pt x="7275" y="20064"/>
                </a:lnTo>
                <a:lnTo>
                  <a:pt x="8819" y="23695"/>
                </a:lnTo>
                <a:lnTo>
                  <a:pt x="10641" y="27703"/>
                </a:lnTo>
                <a:lnTo>
                  <a:pt x="12667" y="34273"/>
                </a:lnTo>
                <a:lnTo>
                  <a:pt x="14361" y="40632"/>
                </a:lnTo>
                <a:lnTo>
                  <a:pt x="15924" y="44551"/>
                </a:lnTo>
                <a:lnTo>
                  <a:pt x="17760" y="48751"/>
                </a:lnTo>
                <a:lnTo>
                  <a:pt x="18983" y="53138"/>
                </a:lnTo>
                <a:lnTo>
                  <a:pt x="19799" y="57650"/>
                </a:lnTo>
                <a:lnTo>
                  <a:pt x="20343" y="62246"/>
                </a:lnTo>
                <a:lnTo>
                  <a:pt x="20706" y="66897"/>
                </a:lnTo>
                <a:lnTo>
                  <a:pt x="20947" y="71586"/>
                </a:lnTo>
                <a:lnTo>
                  <a:pt x="21109" y="76299"/>
                </a:lnTo>
                <a:lnTo>
                  <a:pt x="22010" y="80235"/>
                </a:lnTo>
                <a:lnTo>
                  <a:pt x="23404" y="83652"/>
                </a:lnTo>
                <a:lnTo>
                  <a:pt x="25128" y="86724"/>
                </a:lnTo>
                <a:lnTo>
                  <a:pt x="29159" y="94371"/>
                </a:lnTo>
                <a:lnTo>
                  <a:pt x="38215" y="112216"/>
                </a:lnTo>
                <a:lnTo>
                  <a:pt x="39764" y="116879"/>
                </a:lnTo>
                <a:lnTo>
                  <a:pt x="40797" y="121576"/>
                </a:lnTo>
                <a:lnTo>
                  <a:pt x="41485" y="126294"/>
                </a:lnTo>
                <a:lnTo>
                  <a:pt x="42738" y="131027"/>
                </a:lnTo>
                <a:lnTo>
                  <a:pt x="44367" y="135770"/>
                </a:lnTo>
                <a:lnTo>
                  <a:pt x="46246" y="140520"/>
                </a:lnTo>
                <a:lnTo>
                  <a:pt x="47500" y="145274"/>
                </a:lnTo>
                <a:lnTo>
                  <a:pt x="48335" y="150030"/>
                </a:lnTo>
                <a:lnTo>
                  <a:pt x="48892" y="154789"/>
                </a:lnTo>
                <a:lnTo>
                  <a:pt x="50057" y="158755"/>
                </a:lnTo>
                <a:lnTo>
                  <a:pt x="51627" y="162193"/>
                </a:lnTo>
                <a:lnTo>
                  <a:pt x="53468" y="165279"/>
                </a:lnTo>
                <a:lnTo>
                  <a:pt x="55514" y="172941"/>
                </a:lnTo>
                <a:lnTo>
                  <a:pt x="56058" y="177206"/>
                </a:lnTo>
                <a:lnTo>
                  <a:pt x="56665" y="184063"/>
                </a:lnTo>
                <a:lnTo>
                  <a:pt x="56826" y="187002"/>
                </a:lnTo>
                <a:lnTo>
                  <a:pt x="57728" y="190549"/>
                </a:lnTo>
                <a:lnTo>
                  <a:pt x="59123" y="194502"/>
                </a:lnTo>
                <a:lnTo>
                  <a:pt x="60846" y="198724"/>
                </a:lnTo>
                <a:lnTo>
                  <a:pt x="62762" y="205532"/>
                </a:lnTo>
                <a:lnTo>
                  <a:pt x="63612" y="211204"/>
                </a:lnTo>
                <a:lnTo>
                  <a:pt x="63991" y="216371"/>
                </a:lnTo>
                <a:lnTo>
                  <a:pt x="64885" y="218860"/>
                </a:lnTo>
                <a:lnTo>
                  <a:pt x="66275" y="221313"/>
                </a:lnTo>
                <a:lnTo>
                  <a:pt x="67996" y="223742"/>
                </a:lnTo>
                <a:lnTo>
                  <a:pt x="69908" y="228558"/>
                </a:lnTo>
                <a:lnTo>
                  <a:pt x="70984" y="235731"/>
                </a:lnTo>
                <a:lnTo>
                  <a:pt x="71377" y="242739"/>
                </a:lnTo>
                <a:lnTo>
                  <a:pt x="71437" y="2500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1"/>
          <p:cNvSpPr/>
          <p:nvPr/>
        </p:nvSpPr>
        <p:spPr>
          <a:xfrm>
            <a:off x="5879306" y="2678906"/>
            <a:ext cx="21432" cy="371476"/>
          </a:xfrm>
          <a:custGeom>
            <a:avLst/>
            <a:gdLst/>
            <a:ahLst/>
            <a:cxnLst/>
            <a:rect l="0" t="0" r="0" b="0"/>
            <a:pathLst>
              <a:path w="21432" h="371476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3444"/>
                </a:lnTo>
                <a:lnTo>
                  <a:pt x="5654" y="16900"/>
                </a:lnTo>
                <a:lnTo>
                  <a:pt x="6151" y="20792"/>
                </a:lnTo>
                <a:lnTo>
                  <a:pt x="6702" y="29349"/>
                </a:lnTo>
                <a:lnTo>
                  <a:pt x="6947" y="38444"/>
                </a:lnTo>
                <a:lnTo>
                  <a:pt x="7144" y="143275"/>
                </a:lnTo>
                <a:lnTo>
                  <a:pt x="7938" y="149492"/>
                </a:lnTo>
                <a:lnTo>
                  <a:pt x="9260" y="155223"/>
                </a:lnTo>
                <a:lnTo>
                  <a:pt x="14914" y="172992"/>
                </a:lnTo>
                <a:lnTo>
                  <a:pt x="17086" y="179622"/>
                </a:lnTo>
                <a:lnTo>
                  <a:pt x="18535" y="186423"/>
                </a:lnTo>
                <a:lnTo>
                  <a:pt x="19500" y="193338"/>
                </a:lnTo>
                <a:lnTo>
                  <a:pt x="20144" y="200329"/>
                </a:lnTo>
                <a:lnTo>
                  <a:pt x="20573" y="207372"/>
                </a:lnTo>
                <a:lnTo>
                  <a:pt x="21050" y="221546"/>
                </a:lnTo>
                <a:lnTo>
                  <a:pt x="21355" y="245139"/>
                </a:lnTo>
                <a:lnTo>
                  <a:pt x="21431" y="351307"/>
                </a:lnTo>
                <a:lnTo>
                  <a:pt x="20637" y="353267"/>
                </a:lnTo>
                <a:lnTo>
                  <a:pt x="19314" y="354574"/>
                </a:lnTo>
                <a:lnTo>
                  <a:pt x="17639" y="355445"/>
                </a:lnTo>
                <a:lnTo>
                  <a:pt x="16521" y="356819"/>
                </a:lnTo>
                <a:lnTo>
                  <a:pt x="15777" y="358530"/>
                </a:lnTo>
                <a:lnTo>
                  <a:pt x="14374" y="363991"/>
                </a:lnTo>
                <a:lnTo>
                  <a:pt x="14287" y="3714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2"/>
          <p:cNvSpPr/>
          <p:nvPr/>
        </p:nvSpPr>
        <p:spPr>
          <a:xfrm>
            <a:off x="6129337" y="2536031"/>
            <a:ext cx="68393" cy="607220"/>
          </a:xfrm>
          <a:custGeom>
            <a:avLst/>
            <a:gdLst/>
            <a:ahLst/>
            <a:cxnLst/>
            <a:rect l="0" t="0" r="0" b="0"/>
            <a:pathLst>
              <a:path w="68393" h="607220">
                <a:moveTo>
                  <a:pt x="0" y="0"/>
                </a:moveTo>
                <a:lnTo>
                  <a:pt x="0" y="10849"/>
                </a:lnTo>
                <a:lnTo>
                  <a:pt x="794" y="11995"/>
                </a:lnTo>
                <a:lnTo>
                  <a:pt x="2117" y="12759"/>
                </a:lnTo>
                <a:lnTo>
                  <a:pt x="3792" y="13269"/>
                </a:lnTo>
                <a:lnTo>
                  <a:pt x="4910" y="14402"/>
                </a:lnTo>
                <a:lnTo>
                  <a:pt x="5654" y="15951"/>
                </a:lnTo>
                <a:lnTo>
                  <a:pt x="6482" y="19789"/>
                </a:lnTo>
                <a:lnTo>
                  <a:pt x="7118" y="38129"/>
                </a:lnTo>
                <a:lnTo>
                  <a:pt x="7136" y="45252"/>
                </a:lnTo>
                <a:lnTo>
                  <a:pt x="9257" y="52127"/>
                </a:lnTo>
                <a:lnTo>
                  <a:pt x="10934" y="56182"/>
                </a:lnTo>
                <a:lnTo>
                  <a:pt x="12797" y="62805"/>
                </a:lnTo>
                <a:lnTo>
                  <a:pt x="14091" y="80913"/>
                </a:lnTo>
                <a:lnTo>
                  <a:pt x="14262" y="98722"/>
                </a:lnTo>
                <a:lnTo>
                  <a:pt x="14288" y="211663"/>
                </a:lnTo>
                <a:lnTo>
                  <a:pt x="16404" y="221337"/>
                </a:lnTo>
                <a:lnTo>
                  <a:pt x="18080" y="226139"/>
                </a:lnTo>
                <a:lnTo>
                  <a:pt x="19942" y="235708"/>
                </a:lnTo>
                <a:lnTo>
                  <a:pt x="20990" y="252137"/>
                </a:lnTo>
                <a:lnTo>
                  <a:pt x="22029" y="264461"/>
                </a:lnTo>
                <a:lnTo>
                  <a:pt x="23417" y="269970"/>
                </a:lnTo>
                <a:lnTo>
                  <a:pt x="25136" y="275230"/>
                </a:lnTo>
                <a:lnTo>
                  <a:pt x="27047" y="287424"/>
                </a:lnTo>
                <a:lnTo>
                  <a:pt x="27556" y="294010"/>
                </a:lnTo>
                <a:lnTo>
                  <a:pt x="29483" y="299988"/>
                </a:lnTo>
                <a:lnTo>
                  <a:pt x="32356" y="305561"/>
                </a:lnTo>
                <a:lnTo>
                  <a:pt x="35858" y="310863"/>
                </a:lnTo>
                <a:lnTo>
                  <a:pt x="38193" y="316780"/>
                </a:lnTo>
                <a:lnTo>
                  <a:pt x="39750" y="323105"/>
                </a:lnTo>
                <a:lnTo>
                  <a:pt x="40787" y="329703"/>
                </a:lnTo>
                <a:lnTo>
                  <a:pt x="42273" y="335690"/>
                </a:lnTo>
                <a:lnTo>
                  <a:pt x="44057" y="341268"/>
                </a:lnTo>
                <a:lnTo>
                  <a:pt x="46040" y="346575"/>
                </a:lnTo>
                <a:lnTo>
                  <a:pt x="47362" y="352493"/>
                </a:lnTo>
                <a:lnTo>
                  <a:pt x="48831" y="365420"/>
                </a:lnTo>
                <a:lnTo>
                  <a:pt x="49484" y="379103"/>
                </a:lnTo>
                <a:lnTo>
                  <a:pt x="49852" y="398077"/>
                </a:lnTo>
                <a:lnTo>
                  <a:pt x="50731" y="409492"/>
                </a:lnTo>
                <a:lnTo>
                  <a:pt x="52077" y="415869"/>
                </a:lnTo>
                <a:lnTo>
                  <a:pt x="53768" y="422502"/>
                </a:lnTo>
                <a:lnTo>
                  <a:pt x="55647" y="434106"/>
                </a:lnTo>
                <a:lnTo>
                  <a:pt x="56705" y="449563"/>
                </a:lnTo>
                <a:lnTo>
                  <a:pt x="57746" y="460156"/>
                </a:lnTo>
                <a:lnTo>
                  <a:pt x="59135" y="466314"/>
                </a:lnTo>
                <a:lnTo>
                  <a:pt x="60854" y="472801"/>
                </a:lnTo>
                <a:lnTo>
                  <a:pt x="62765" y="484242"/>
                </a:lnTo>
                <a:lnTo>
                  <a:pt x="63841" y="499608"/>
                </a:lnTo>
                <a:lnTo>
                  <a:pt x="64160" y="514215"/>
                </a:lnTo>
                <a:lnTo>
                  <a:pt x="64204" y="519023"/>
                </a:lnTo>
                <a:lnTo>
                  <a:pt x="65028" y="523815"/>
                </a:lnTo>
                <a:lnTo>
                  <a:pt x="66371" y="528597"/>
                </a:lnTo>
                <a:lnTo>
                  <a:pt x="68060" y="533373"/>
                </a:lnTo>
                <a:lnTo>
                  <a:pt x="68392" y="538144"/>
                </a:lnTo>
                <a:lnTo>
                  <a:pt x="66644" y="547679"/>
                </a:lnTo>
                <a:lnTo>
                  <a:pt x="64758" y="561826"/>
                </a:lnTo>
                <a:lnTo>
                  <a:pt x="64355" y="579908"/>
                </a:lnTo>
                <a:lnTo>
                  <a:pt x="64294" y="6072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3"/>
          <p:cNvSpPr/>
          <p:nvPr/>
        </p:nvSpPr>
        <p:spPr>
          <a:xfrm>
            <a:off x="6322218" y="2750343"/>
            <a:ext cx="185730" cy="164308"/>
          </a:xfrm>
          <a:custGeom>
            <a:avLst/>
            <a:gdLst/>
            <a:ahLst/>
            <a:cxnLst/>
            <a:rect l="0" t="0" r="0" b="0"/>
            <a:pathLst>
              <a:path w="185730" h="164308">
                <a:moveTo>
                  <a:pt x="0" y="0"/>
                </a:moveTo>
                <a:lnTo>
                  <a:pt x="6151" y="6151"/>
                </a:lnTo>
                <a:lnTo>
                  <a:pt x="8819" y="6703"/>
                </a:lnTo>
                <a:lnTo>
                  <a:pt x="10642" y="6850"/>
                </a:lnTo>
                <a:lnTo>
                  <a:pt x="12651" y="7742"/>
                </a:lnTo>
                <a:lnTo>
                  <a:pt x="17000" y="10849"/>
                </a:lnTo>
                <a:lnTo>
                  <a:pt x="19271" y="11995"/>
                </a:lnTo>
                <a:lnTo>
                  <a:pt x="23911" y="13269"/>
                </a:lnTo>
                <a:lnTo>
                  <a:pt x="28619" y="15952"/>
                </a:lnTo>
                <a:lnTo>
                  <a:pt x="33357" y="19790"/>
                </a:lnTo>
                <a:lnTo>
                  <a:pt x="38109" y="24141"/>
                </a:lnTo>
                <a:lnTo>
                  <a:pt x="40487" y="25619"/>
                </a:lnTo>
                <a:lnTo>
                  <a:pt x="45246" y="27262"/>
                </a:lnTo>
                <a:lnTo>
                  <a:pt x="50008" y="30108"/>
                </a:lnTo>
                <a:lnTo>
                  <a:pt x="52389" y="31978"/>
                </a:lnTo>
                <a:lnTo>
                  <a:pt x="55563" y="33225"/>
                </a:lnTo>
                <a:lnTo>
                  <a:pt x="59268" y="34057"/>
                </a:lnTo>
                <a:lnTo>
                  <a:pt x="63324" y="34611"/>
                </a:lnTo>
                <a:lnTo>
                  <a:pt x="66823" y="35774"/>
                </a:lnTo>
                <a:lnTo>
                  <a:pt x="69948" y="37343"/>
                </a:lnTo>
                <a:lnTo>
                  <a:pt x="72826" y="39183"/>
                </a:lnTo>
                <a:lnTo>
                  <a:pt x="76332" y="41203"/>
                </a:lnTo>
                <a:lnTo>
                  <a:pt x="84461" y="45565"/>
                </a:lnTo>
                <a:lnTo>
                  <a:pt x="88851" y="47045"/>
                </a:lnTo>
                <a:lnTo>
                  <a:pt x="93365" y="48032"/>
                </a:lnTo>
                <a:lnTo>
                  <a:pt x="97962" y="48690"/>
                </a:lnTo>
                <a:lnTo>
                  <a:pt x="101821" y="49923"/>
                </a:lnTo>
                <a:lnTo>
                  <a:pt x="105187" y="51538"/>
                </a:lnTo>
                <a:lnTo>
                  <a:pt x="108225" y="53409"/>
                </a:lnTo>
                <a:lnTo>
                  <a:pt x="111838" y="54656"/>
                </a:lnTo>
                <a:lnTo>
                  <a:pt x="115833" y="55488"/>
                </a:lnTo>
                <a:lnTo>
                  <a:pt x="120085" y="56042"/>
                </a:lnTo>
                <a:lnTo>
                  <a:pt x="123713" y="57205"/>
                </a:lnTo>
                <a:lnTo>
                  <a:pt x="126926" y="58774"/>
                </a:lnTo>
                <a:lnTo>
                  <a:pt x="129861" y="60614"/>
                </a:lnTo>
                <a:lnTo>
                  <a:pt x="133405" y="61841"/>
                </a:lnTo>
                <a:lnTo>
                  <a:pt x="137356" y="62658"/>
                </a:lnTo>
                <a:lnTo>
                  <a:pt x="141577" y="63204"/>
                </a:lnTo>
                <a:lnTo>
                  <a:pt x="145185" y="64361"/>
                </a:lnTo>
                <a:lnTo>
                  <a:pt x="148384" y="65926"/>
                </a:lnTo>
                <a:lnTo>
                  <a:pt x="154055" y="68988"/>
                </a:lnTo>
                <a:lnTo>
                  <a:pt x="159221" y="70349"/>
                </a:lnTo>
                <a:lnTo>
                  <a:pt x="164163" y="73071"/>
                </a:lnTo>
                <a:lnTo>
                  <a:pt x="166592" y="74908"/>
                </a:lnTo>
                <a:lnTo>
                  <a:pt x="171408" y="76949"/>
                </a:lnTo>
                <a:lnTo>
                  <a:pt x="177174" y="78259"/>
                </a:lnTo>
                <a:lnTo>
                  <a:pt x="181966" y="82278"/>
                </a:lnTo>
                <a:lnTo>
                  <a:pt x="185729" y="85717"/>
                </a:lnTo>
                <a:lnTo>
                  <a:pt x="181943" y="89515"/>
                </a:lnTo>
                <a:lnTo>
                  <a:pt x="180033" y="90633"/>
                </a:lnTo>
                <a:lnTo>
                  <a:pt x="172759" y="93000"/>
                </a:lnTo>
                <a:lnTo>
                  <a:pt x="169148" y="94544"/>
                </a:lnTo>
                <a:lnTo>
                  <a:pt x="165152" y="96367"/>
                </a:lnTo>
                <a:lnTo>
                  <a:pt x="161696" y="97582"/>
                </a:lnTo>
                <a:lnTo>
                  <a:pt x="158597" y="98393"/>
                </a:lnTo>
                <a:lnTo>
                  <a:pt x="155738" y="98933"/>
                </a:lnTo>
                <a:lnTo>
                  <a:pt x="150444" y="101649"/>
                </a:lnTo>
                <a:lnTo>
                  <a:pt x="147921" y="103485"/>
                </a:lnTo>
                <a:lnTo>
                  <a:pt x="143001" y="105525"/>
                </a:lnTo>
                <a:lnTo>
                  <a:pt x="137375" y="107225"/>
                </a:lnTo>
                <a:lnTo>
                  <a:pt x="133652" y="108790"/>
                </a:lnTo>
                <a:lnTo>
                  <a:pt x="129583" y="110627"/>
                </a:lnTo>
                <a:lnTo>
                  <a:pt x="120828" y="114784"/>
                </a:lnTo>
                <a:lnTo>
                  <a:pt x="116271" y="117004"/>
                </a:lnTo>
                <a:lnTo>
                  <a:pt x="112439" y="119278"/>
                </a:lnTo>
                <a:lnTo>
                  <a:pt x="109090" y="121587"/>
                </a:lnTo>
                <a:lnTo>
                  <a:pt x="106065" y="123921"/>
                </a:lnTo>
                <a:lnTo>
                  <a:pt x="102460" y="125477"/>
                </a:lnTo>
                <a:lnTo>
                  <a:pt x="98469" y="126514"/>
                </a:lnTo>
                <a:lnTo>
                  <a:pt x="94221" y="127205"/>
                </a:lnTo>
                <a:lnTo>
                  <a:pt x="90595" y="128460"/>
                </a:lnTo>
                <a:lnTo>
                  <a:pt x="87385" y="130090"/>
                </a:lnTo>
                <a:lnTo>
                  <a:pt x="81700" y="134018"/>
                </a:lnTo>
                <a:lnTo>
                  <a:pt x="76528" y="138410"/>
                </a:lnTo>
                <a:lnTo>
                  <a:pt x="74038" y="139898"/>
                </a:lnTo>
                <a:lnTo>
                  <a:pt x="69154" y="141552"/>
                </a:lnTo>
                <a:lnTo>
                  <a:pt x="64337" y="144404"/>
                </a:lnTo>
                <a:lnTo>
                  <a:pt x="61942" y="146276"/>
                </a:lnTo>
                <a:lnTo>
                  <a:pt x="57163" y="148355"/>
                </a:lnTo>
                <a:lnTo>
                  <a:pt x="54778" y="148910"/>
                </a:lnTo>
                <a:lnTo>
                  <a:pt x="50010" y="151643"/>
                </a:lnTo>
                <a:lnTo>
                  <a:pt x="47628" y="153483"/>
                </a:lnTo>
                <a:lnTo>
                  <a:pt x="42864" y="155527"/>
                </a:lnTo>
                <a:lnTo>
                  <a:pt x="37131" y="156840"/>
                </a:lnTo>
                <a:lnTo>
                  <a:pt x="32345" y="160860"/>
                </a:lnTo>
                <a:lnTo>
                  <a:pt x="28575" y="16430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4"/>
          <p:cNvSpPr/>
          <p:nvPr/>
        </p:nvSpPr>
        <p:spPr>
          <a:xfrm>
            <a:off x="6622256" y="2714927"/>
            <a:ext cx="221325" cy="264006"/>
          </a:xfrm>
          <a:custGeom>
            <a:avLst/>
            <a:gdLst/>
            <a:ahLst/>
            <a:cxnLst/>
            <a:rect l="0" t="0" r="0" b="0"/>
            <a:pathLst>
              <a:path w="221325" h="264006">
                <a:moveTo>
                  <a:pt x="21431" y="21129"/>
                </a:moveTo>
                <a:lnTo>
                  <a:pt x="25224" y="21129"/>
                </a:lnTo>
                <a:lnTo>
                  <a:pt x="26341" y="20335"/>
                </a:lnTo>
                <a:lnTo>
                  <a:pt x="27085" y="19012"/>
                </a:lnTo>
                <a:lnTo>
                  <a:pt x="27582" y="17337"/>
                </a:lnTo>
                <a:lnTo>
                  <a:pt x="28707" y="16219"/>
                </a:lnTo>
                <a:lnTo>
                  <a:pt x="30251" y="15474"/>
                </a:lnTo>
                <a:lnTo>
                  <a:pt x="34082" y="14647"/>
                </a:lnTo>
                <a:lnTo>
                  <a:pt x="38431" y="14279"/>
                </a:lnTo>
                <a:lnTo>
                  <a:pt x="45126" y="11999"/>
                </a:lnTo>
                <a:lnTo>
                  <a:pt x="49135" y="10280"/>
                </a:lnTo>
                <a:lnTo>
                  <a:pt x="53393" y="9134"/>
                </a:lnTo>
                <a:lnTo>
                  <a:pt x="57821" y="8369"/>
                </a:lnTo>
                <a:lnTo>
                  <a:pt x="62360" y="7860"/>
                </a:lnTo>
                <a:lnTo>
                  <a:pt x="66179" y="7521"/>
                </a:lnTo>
                <a:lnTo>
                  <a:pt x="72540" y="7143"/>
                </a:lnTo>
                <a:lnTo>
                  <a:pt x="76141" y="6249"/>
                </a:lnTo>
                <a:lnTo>
                  <a:pt x="80130" y="4859"/>
                </a:lnTo>
                <a:lnTo>
                  <a:pt x="84376" y="3138"/>
                </a:lnTo>
                <a:lnTo>
                  <a:pt x="89588" y="1991"/>
                </a:lnTo>
                <a:lnTo>
                  <a:pt x="95444" y="1227"/>
                </a:lnTo>
                <a:lnTo>
                  <a:pt x="101729" y="717"/>
                </a:lnTo>
                <a:lnTo>
                  <a:pt x="107507" y="377"/>
                </a:lnTo>
                <a:lnTo>
                  <a:pt x="118160" y="0"/>
                </a:lnTo>
                <a:lnTo>
                  <a:pt x="123223" y="693"/>
                </a:lnTo>
                <a:lnTo>
                  <a:pt x="128186" y="1949"/>
                </a:lnTo>
                <a:lnTo>
                  <a:pt x="133082" y="3579"/>
                </a:lnTo>
                <a:lnTo>
                  <a:pt x="137934" y="4667"/>
                </a:lnTo>
                <a:lnTo>
                  <a:pt x="142756" y="5392"/>
                </a:lnTo>
                <a:lnTo>
                  <a:pt x="147558" y="5875"/>
                </a:lnTo>
                <a:lnTo>
                  <a:pt x="151553" y="6991"/>
                </a:lnTo>
                <a:lnTo>
                  <a:pt x="158109" y="10347"/>
                </a:lnTo>
                <a:lnTo>
                  <a:pt x="163669" y="14485"/>
                </a:lnTo>
                <a:lnTo>
                  <a:pt x="166262" y="16700"/>
                </a:lnTo>
                <a:lnTo>
                  <a:pt x="168786" y="18176"/>
                </a:lnTo>
                <a:lnTo>
                  <a:pt x="173705" y="19817"/>
                </a:lnTo>
                <a:lnTo>
                  <a:pt x="178538" y="22662"/>
                </a:lnTo>
                <a:lnTo>
                  <a:pt x="180938" y="24532"/>
                </a:lnTo>
                <a:lnTo>
                  <a:pt x="182537" y="26573"/>
                </a:lnTo>
                <a:lnTo>
                  <a:pt x="183604" y="28727"/>
                </a:lnTo>
                <a:lnTo>
                  <a:pt x="184315" y="30957"/>
                </a:lnTo>
                <a:lnTo>
                  <a:pt x="183995" y="33237"/>
                </a:lnTo>
                <a:lnTo>
                  <a:pt x="182989" y="35551"/>
                </a:lnTo>
                <a:lnTo>
                  <a:pt x="181524" y="37887"/>
                </a:lnTo>
                <a:lnTo>
                  <a:pt x="179896" y="44716"/>
                </a:lnTo>
                <a:lnTo>
                  <a:pt x="179462" y="48760"/>
                </a:lnTo>
                <a:lnTo>
                  <a:pt x="178379" y="52250"/>
                </a:lnTo>
                <a:lnTo>
                  <a:pt x="175058" y="58244"/>
                </a:lnTo>
                <a:lnTo>
                  <a:pt x="168820" y="65670"/>
                </a:lnTo>
                <a:lnTo>
                  <a:pt x="164935" y="69873"/>
                </a:lnTo>
                <a:lnTo>
                  <a:pt x="160757" y="73469"/>
                </a:lnTo>
                <a:lnTo>
                  <a:pt x="156383" y="76660"/>
                </a:lnTo>
                <a:lnTo>
                  <a:pt x="151880" y="79581"/>
                </a:lnTo>
                <a:lnTo>
                  <a:pt x="147292" y="82322"/>
                </a:lnTo>
                <a:lnTo>
                  <a:pt x="142644" y="84943"/>
                </a:lnTo>
                <a:lnTo>
                  <a:pt x="133247" y="89972"/>
                </a:lnTo>
                <a:lnTo>
                  <a:pt x="109524" y="102063"/>
                </a:lnTo>
                <a:lnTo>
                  <a:pt x="105560" y="104454"/>
                </a:lnTo>
                <a:lnTo>
                  <a:pt x="99038" y="109227"/>
                </a:lnTo>
                <a:lnTo>
                  <a:pt x="95395" y="110817"/>
                </a:lnTo>
                <a:lnTo>
                  <a:pt x="91377" y="111877"/>
                </a:lnTo>
                <a:lnTo>
                  <a:pt x="87111" y="112584"/>
                </a:lnTo>
                <a:lnTo>
                  <a:pt x="80256" y="115486"/>
                </a:lnTo>
                <a:lnTo>
                  <a:pt x="74563" y="118628"/>
                </a:lnTo>
                <a:lnTo>
                  <a:pt x="69387" y="120024"/>
                </a:lnTo>
                <a:lnTo>
                  <a:pt x="64441" y="120645"/>
                </a:lnTo>
                <a:lnTo>
                  <a:pt x="58590" y="121043"/>
                </a:lnTo>
                <a:lnTo>
                  <a:pt x="58110" y="120282"/>
                </a:lnTo>
                <a:lnTo>
                  <a:pt x="57161" y="114084"/>
                </a:lnTo>
                <a:lnTo>
                  <a:pt x="60946" y="114023"/>
                </a:lnTo>
                <a:lnTo>
                  <a:pt x="62855" y="113221"/>
                </a:lnTo>
                <a:lnTo>
                  <a:pt x="67094" y="110213"/>
                </a:lnTo>
                <a:lnTo>
                  <a:pt x="70129" y="109093"/>
                </a:lnTo>
                <a:lnTo>
                  <a:pt x="73740" y="108347"/>
                </a:lnTo>
                <a:lnTo>
                  <a:pt x="77735" y="107849"/>
                </a:lnTo>
                <a:lnTo>
                  <a:pt x="81986" y="107517"/>
                </a:lnTo>
                <a:lnTo>
                  <a:pt x="86407" y="107296"/>
                </a:lnTo>
                <a:lnTo>
                  <a:pt x="95553" y="107050"/>
                </a:lnTo>
                <a:lnTo>
                  <a:pt x="119102" y="106880"/>
                </a:lnTo>
                <a:lnTo>
                  <a:pt x="123851" y="107665"/>
                </a:lnTo>
                <a:lnTo>
                  <a:pt x="128605" y="108982"/>
                </a:lnTo>
                <a:lnTo>
                  <a:pt x="133361" y="110654"/>
                </a:lnTo>
                <a:lnTo>
                  <a:pt x="138120" y="111768"/>
                </a:lnTo>
                <a:lnTo>
                  <a:pt x="142880" y="112512"/>
                </a:lnTo>
                <a:lnTo>
                  <a:pt x="147641" y="113007"/>
                </a:lnTo>
                <a:lnTo>
                  <a:pt x="152402" y="114131"/>
                </a:lnTo>
                <a:lnTo>
                  <a:pt x="157164" y="115674"/>
                </a:lnTo>
                <a:lnTo>
                  <a:pt x="161926" y="117496"/>
                </a:lnTo>
                <a:lnTo>
                  <a:pt x="166688" y="119505"/>
                </a:lnTo>
                <a:lnTo>
                  <a:pt x="171451" y="121638"/>
                </a:lnTo>
                <a:lnTo>
                  <a:pt x="176213" y="123854"/>
                </a:lnTo>
                <a:lnTo>
                  <a:pt x="180182" y="126124"/>
                </a:lnTo>
                <a:lnTo>
                  <a:pt x="186708" y="130764"/>
                </a:lnTo>
                <a:lnTo>
                  <a:pt x="190353" y="133113"/>
                </a:lnTo>
                <a:lnTo>
                  <a:pt x="194371" y="135472"/>
                </a:lnTo>
                <a:lnTo>
                  <a:pt x="198637" y="137839"/>
                </a:lnTo>
                <a:lnTo>
                  <a:pt x="205493" y="142585"/>
                </a:lnTo>
                <a:lnTo>
                  <a:pt x="208433" y="144962"/>
                </a:lnTo>
                <a:lnTo>
                  <a:pt x="213816" y="151837"/>
                </a:lnTo>
                <a:lnTo>
                  <a:pt x="218061" y="159390"/>
                </a:lnTo>
                <a:lnTo>
                  <a:pt x="219947" y="165393"/>
                </a:lnTo>
                <a:lnTo>
                  <a:pt x="220785" y="172823"/>
                </a:lnTo>
                <a:lnTo>
                  <a:pt x="221158" y="180623"/>
                </a:lnTo>
                <a:lnTo>
                  <a:pt x="221324" y="186736"/>
                </a:lnTo>
                <a:lnTo>
                  <a:pt x="220574" y="189478"/>
                </a:lnTo>
                <a:lnTo>
                  <a:pt x="217624" y="194640"/>
                </a:lnTo>
                <a:lnTo>
                  <a:pt x="213668" y="201697"/>
                </a:lnTo>
                <a:lnTo>
                  <a:pt x="211502" y="205801"/>
                </a:lnTo>
                <a:lnTo>
                  <a:pt x="204861" y="212479"/>
                </a:lnTo>
                <a:lnTo>
                  <a:pt x="200867" y="215370"/>
                </a:lnTo>
                <a:lnTo>
                  <a:pt x="196618" y="218886"/>
                </a:lnTo>
                <a:lnTo>
                  <a:pt x="192197" y="222817"/>
                </a:lnTo>
                <a:lnTo>
                  <a:pt x="187663" y="227025"/>
                </a:lnTo>
                <a:lnTo>
                  <a:pt x="183052" y="230624"/>
                </a:lnTo>
                <a:lnTo>
                  <a:pt x="178391" y="233817"/>
                </a:lnTo>
                <a:lnTo>
                  <a:pt x="173696" y="236740"/>
                </a:lnTo>
                <a:lnTo>
                  <a:pt x="168979" y="239482"/>
                </a:lnTo>
                <a:lnTo>
                  <a:pt x="159504" y="244645"/>
                </a:lnTo>
                <a:lnTo>
                  <a:pt x="153961" y="247134"/>
                </a:lnTo>
                <a:lnTo>
                  <a:pt x="147885" y="249586"/>
                </a:lnTo>
                <a:lnTo>
                  <a:pt x="141452" y="252015"/>
                </a:lnTo>
                <a:lnTo>
                  <a:pt x="135576" y="254428"/>
                </a:lnTo>
                <a:lnTo>
                  <a:pt x="130072" y="256830"/>
                </a:lnTo>
                <a:lnTo>
                  <a:pt x="124815" y="259226"/>
                </a:lnTo>
                <a:lnTo>
                  <a:pt x="118928" y="260822"/>
                </a:lnTo>
                <a:lnTo>
                  <a:pt x="112623" y="261887"/>
                </a:lnTo>
                <a:lnTo>
                  <a:pt x="106038" y="262597"/>
                </a:lnTo>
                <a:lnTo>
                  <a:pt x="100061" y="263070"/>
                </a:lnTo>
                <a:lnTo>
                  <a:pt x="94489" y="263385"/>
                </a:lnTo>
                <a:lnTo>
                  <a:pt x="84064" y="263736"/>
                </a:lnTo>
                <a:lnTo>
                  <a:pt x="64435" y="263961"/>
                </a:lnTo>
                <a:lnTo>
                  <a:pt x="45271" y="264005"/>
                </a:lnTo>
                <a:lnTo>
                  <a:pt x="41293" y="263215"/>
                </a:lnTo>
                <a:lnTo>
                  <a:pt x="31902" y="259105"/>
                </a:lnTo>
                <a:lnTo>
                  <a:pt x="26614" y="257865"/>
                </a:lnTo>
                <a:lnTo>
                  <a:pt x="24887" y="256740"/>
                </a:lnTo>
                <a:lnTo>
                  <a:pt x="23735" y="255197"/>
                </a:lnTo>
                <a:lnTo>
                  <a:pt x="22967" y="253374"/>
                </a:lnTo>
                <a:lnTo>
                  <a:pt x="21661" y="252159"/>
                </a:lnTo>
                <a:lnTo>
                  <a:pt x="19997" y="251349"/>
                </a:lnTo>
                <a:lnTo>
                  <a:pt x="16031" y="250449"/>
                </a:lnTo>
                <a:lnTo>
                  <a:pt x="11623" y="250049"/>
                </a:lnTo>
                <a:lnTo>
                  <a:pt x="10130" y="249148"/>
                </a:lnTo>
                <a:lnTo>
                  <a:pt x="9134" y="247754"/>
                </a:lnTo>
                <a:lnTo>
                  <a:pt x="8471" y="246031"/>
                </a:lnTo>
                <a:lnTo>
                  <a:pt x="7235" y="244882"/>
                </a:lnTo>
                <a:lnTo>
                  <a:pt x="5616" y="244117"/>
                </a:lnTo>
                <a:lnTo>
                  <a:pt x="328" y="242675"/>
                </a:lnTo>
                <a:lnTo>
                  <a:pt x="0" y="24972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5"/>
          <p:cNvSpPr/>
          <p:nvPr/>
        </p:nvSpPr>
        <p:spPr>
          <a:xfrm>
            <a:off x="4321968" y="3450431"/>
            <a:ext cx="228601" cy="335757"/>
          </a:xfrm>
          <a:custGeom>
            <a:avLst/>
            <a:gdLst/>
            <a:ahLst/>
            <a:cxnLst/>
            <a:rect l="0" t="0" r="0" b="0"/>
            <a:pathLst>
              <a:path w="228601" h="335757">
                <a:moveTo>
                  <a:pt x="0" y="0"/>
                </a:moveTo>
                <a:lnTo>
                  <a:pt x="10642" y="10642"/>
                </a:lnTo>
                <a:lnTo>
                  <a:pt x="11857" y="12651"/>
                </a:lnTo>
                <a:lnTo>
                  <a:pt x="14361" y="19271"/>
                </a:lnTo>
                <a:lnTo>
                  <a:pt x="19778" y="27053"/>
                </a:lnTo>
                <a:lnTo>
                  <a:pt x="24136" y="34777"/>
                </a:lnTo>
                <a:lnTo>
                  <a:pt x="33402" y="47762"/>
                </a:lnTo>
                <a:lnTo>
                  <a:pt x="38129" y="55888"/>
                </a:lnTo>
                <a:lnTo>
                  <a:pt x="44992" y="62675"/>
                </a:lnTo>
                <a:lnTo>
                  <a:pt x="49045" y="65595"/>
                </a:lnTo>
                <a:lnTo>
                  <a:pt x="55665" y="73074"/>
                </a:lnTo>
                <a:lnTo>
                  <a:pt x="58541" y="77291"/>
                </a:lnTo>
                <a:lnTo>
                  <a:pt x="62046" y="80896"/>
                </a:lnTo>
                <a:lnTo>
                  <a:pt x="65971" y="84093"/>
                </a:lnTo>
                <a:lnTo>
                  <a:pt x="70174" y="87018"/>
                </a:lnTo>
                <a:lnTo>
                  <a:pt x="76962" y="94502"/>
                </a:lnTo>
                <a:lnTo>
                  <a:pt x="83418" y="103119"/>
                </a:lnTo>
                <a:lnTo>
                  <a:pt x="87362" y="107640"/>
                </a:lnTo>
                <a:lnTo>
                  <a:pt x="91579" y="112241"/>
                </a:lnTo>
                <a:lnTo>
                  <a:pt x="98381" y="121587"/>
                </a:lnTo>
                <a:lnTo>
                  <a:pt x="104050" y="131032"/>
                </a:lnTo>
                <a:lnTo>
                  <a:pt x="109215" y="140522"/>
                </a:lnTo>
                <a:lnTo>
                  <a:pt x="112498" y="146069"/>
                </a:lnTo>
                <a:lnTo>
                  <a:pt x="120378" y="158582"/>
                </a:lnTo>
                <a:lnTo>
                  <a:pt x="127056" y="167847"/>
                </a:lnTo>
                <a:lnTo>
                  <a:pt x="129948" y="171429"/>
                </a:lnTo>
                <a:lnTo>
                  <a:pt x="135278" y="181760"/>
                </a:lnTo>
                <a:lnTo>
                  <a:pt x="137810" y="187848"/>
                </a:lnTo>
                <a:lnTo>
                  <a:pt x="141086" y="193495"/>
                </a:lnTo>
                <a:lnTo>
                  <a:pt x="144857" y="198846"/>
                </a:lnTo>
                <a:lnTo>
                  <a:pt x="148959" y="204002"/>
                </a:lnTo>
                <a:lnTo>
                  <a:pt x="155634" y="213963"/>
                </a:lnTo>
                <a:lnTo>
                  <a:pt x="161245" y="223682"/>
                </a:lnTo>
                <a:lnTo>
                  <a:pt x="166386" y="233294"/>
                </a:lnTo>
                <a:lnTo>
                  <a:pt x="180949" y="261931"/>
                </a:lnTo>
                <a:lnTo>
                  <a:pt x="185726" y="269343"/>
                </a:lnTo>
                <a:lnTo>
                  <a:pt x="190495" y="276077"/>
                </a:lnTo>
                <a:lnTo>
                  <a:pt x="195260" y="284361"/>
                </a:lnTo>
                <a:lnTo>
                  <a:pt x="197908" y="291218"/>
                </a:lnTo>
                <a:lnTo>
                  <a:pt x="198613" y="294158"/>
                </a:lnTo>
                <a:lnTo>
                  <a:pt x="201515" y="299541"/>
                </a:lnTo>
                <a:lnTo>
                  <a:pt x="207610" y="307034"/>
                </a:lnTo>
                <a:lnTo>
                  <a:pt x="209844" y="309465"/>
                </a:lnTo>
                <a:lnTo>
                  <a:pt x="211334" y="311878"/>
                </a:lnTo>
                <a:lnTo>
                  <a:pt x="212989" y="316677"/>
                </a:lnTo>
                <a:lnTo>
                  <a:pt x="214224" y="318274"/>
                </a:lnTo>
                <a:lnTo>
                  <a:pt x="215841" y="319339"/>
                </a:lnTo>
                <a:lnTo>
                  <a:pt x="217713" y="320049"/>
                </a:lnTo>
                <a:lnTo>
                  <a:pt x="218961" y="321316"/>
                </a:lnTo>
                <a:lnTo>
                  <a:pt x="219793" y="322954"/>
                </a:lnTo>
                <a:lnTo>
                  <a:pt x="220717" y="326891"/>
                </a:lnTo>
                <a:lnTo>
                  <a:pt x="221128" y="331287"/>
                </a:lnTo>
                <a:lnTo>
                  <a:pt x="222031" y="332777"/>
                </a:lnTo>
                <a:lnTo>
                  <a:pt x="223427" y="333770"/>
                </a:lnTo>
                <a:lnTo>
                  <a:pt x="228600" y="3357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6"/>
          <p:cNvSpPr/>
          <p:nvPr/>
        </p:nvSpPr>
        <p:spPr>
          <a:xfrm>
            <a:off x="4307681" y="3471862"/>
            <a:ext cx="257176" cy="307182"/>
          </a:xfrm>
          <a:custGeom>
            <a:avLst/>
            <a:gdLst/>
            <a:ahLst/>
            <a:cxnLst/>
            <a:rect l="0" t="0" r="0" b="0"/>
            <a:pathLst>
              <a:path w="257176" h="307182">
                <a:moveTo>
                  <a:pt x="257175" y="0"/>
                </a:moveTo>
                <a:lnTo>
                  <a:pt x="233264" y="23911"/>
                </a:lnTo>
                <a:lnTo>
                  <a:pt x="228556" y="30735"/>
                </a:lnTo>
                <a:lnTo>
                  <a:pt x="223818" y="38266"/>
                </a:lnTo>
                <a:lnTo>
                  <a:pt x="219066" y="44259"/>
                </a:lnTo>
                <a:lnTo>
                  <a:pt x="212192" y="49569"/>
                </a:lnTo>
                <a:lnTo>
                  <a:pt x="208136" y="52096"/>
                </a:lnTo>
                <a:lnTo>
                  <a:pt x="201513" y="59137"/>
                </a:lnTo>
                <a:lnTo>
                  <a:pt x="195923" y="66765"/>
                </a:lnTo>
                <a:lnTo>
                  <a:pt x="188315" y="75521"/>
                </a:lnTo>
                <a:lnTo>
                  <a:pt x="183443" y="80661"/>
                </a:lnTo>
                <a:lnTo>
                  <a:pt x="151285" y="113028"/>
                </a:lnTo>
                <a:lnTo>
                  <a:pt x="144496" y="121937"/>
                </a:lnTo>
                <a:lnTo>
                  <a:pt x="141574" y="126535"/>
                </a:lnTo>
                <a:lnTo>
                  <a:pt x="134095" y="133761"/>
                </a:lnTo>
                <a:lnTo>
                  <a:pt x="129877" y="136799"/>
                </a:lnTo>
                <a:lnTo>
                  <a:pt x="127066" y="140412"/>
                </a:lnTo>
                <a:lnTo>
                  <a:pt x="125192" y="144408"/>
                </a:lnTo>
                <a:lnTo>
                  <a:pt x="123943" y="148660"/>
                </a:lnTo>
                <a:lnTo>
                  <a:pt x="121522" y="152288"/>
                </a:lnTo>
                <a:lnTo>
                  <a:pt x="114599" y="158436"/>
                </a:lnTo>
                <a:lnTo>
                  <a:pt x="108348" y="165931"/>
                </a:lnTo>
                <a:lnTo>
                  <a:pt x="102923" y="174553"/>
                </a:lnTo>
                <a:lnTo>
                  <a:pt x="97867" y="183677"/>
                </a:lnTo>
                <a:lnTo>
                  <a:pt x="90557" y="197739"/>
                </a:lnTo>
                <a:lnTo>
                  <a:pt x="83639" y="205094"/>
                </a:lnTo>
                <a:lnTo>
                  <a:pt x="79572" y="208167"/>
                </a:lnTo>
                <a:lnTo>
                  <a:pt x="72936" y="215815"/>
                </a:lnTo>
                <a:lnTo>
                  <a:pt x="67341" y="224505"/>
                </a:lnTo>
                <a:lnTo>
                  <a:pt x="62208" y="233659"/>
                </a:lnTo>
                <a:lnTo>
                  <a:pt x="57282" y="240903"/>
                </a:lnTo>
                <a:lnTo>
                  <a:pt x="54856" y="243946"/>
                </a:lnTo>
                <a:lnTo>
                  <a:pt x="53240" y="247562"/>
                </a:lnTo>
                <a:lnTo>
                  <a:pt x="51443" y="255813"/>
                </a:lnTo>
                <a:lnTo>
                  <a:pt x="49377" y="259442"/>
                </a:lnTo>
                <a:lnTo>
                  <a:pt x="42847" y="265591"/>
                </a:lnTo>
                <a:lnTo>
                  <a:pt x="40471" y="268342"/>
                </a:lnTo>
                <a:lnTo>
                  <a:pt x="38887" y="270970"/>
                </a:lnTo>
                <a:lnTo>
                  <a:pt x="37831" y="273515"/>
                </a:lnTo>
                <a:lnTo>
                  <a:pt x="32552" y="280890"/>
                </a:lnTo>
                <a:lnTo>
                  <a:pt x="25961" y="288102"/>
                </a:lnTo>
                <a:lnTo>
                  <a:pt x="23657" y="289699"/>
                </a:lnTo>
                <a:lnTo>
                  <a:pt x="18981" y="291474"/>
                </a:lnTo>
                <a:lnTo>
                  <a:pt x="17416" y="292741"/>
                </a:lnTo>
                <a:lnTo>
                  <a:pt x="16373" y="294380"/>
                </a:lnTo>
                <a:lnTo>
                  <a:pt x="15678" y="296266"/>
                </a:lnTo>
                <a:lnTo>
                  <a:pt x="14421" y="297523"/>
                </a:lnTo>
                <a:lnTo>
                  <a:pt x="12789" y="298361"/>
                </a:lnTo>
                <a:lnTo>
                  <a:pt x="8859" y="299292"/>
                </a:lnTo>
                <a:lnTo>
                  <a:pt x="4466" y="299707"/>
                </a:lnTo>
                <a:lnTo>
                  <a:pt x="2977" y="300610"/>
                </a:lnTo>
                <a:lnTo>
                  <a:pt x="1985" y="302007"/>
                </a:lnTo>
                <a:lnTo>
                  <a:pt x="0" y="3071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7"/>
          <p:cNvSpPr/>
          <p:nvPr/>
        </p:nvSpPr>
        <p:spPr>
          <a:xfrm>
            <a:off x="4643437" y="3536156"/>
            <a:ext cx="250032" cy="4116"/>
          </a:xfrm>
          <a:custGeom>
            <a:avLst/>
            <a:gdLst/>
            <a:ahLst/>
            <a:cxnLst/>
            <a:rect l="0" t="0" r="0" b="0"/>
            <a:pathLst>
              <a:path w="250032" h="4116">
                <a:moveTo>
                  <a:pt x="0" y="0"/>
                </a:moveTo>
                <a:lnTo>
                  <a:pt x="154781" y="0"/>
                </a:lnTo>
                <a:lnTo>
                  <a:pt x="159544" y="794"/>
                </a:lnTo>
                <a:lnTo>
                  <a:pt x="164306" y="2116"/>
                </a:lnTo>
                <a:lnTo>
                  <a:pt x="169069" y="3792"/>
                </a:lnTo>
                <a:lnTo>
                  <a:pt x="173831" y="4115"/>
                </a:lnTo>
                <a:lnTo>
                  <a:pt x="178594" y="3538"/>
                </a:lnTo>
                <a:lnTo>
                  <a:pt x="183356" y="2358"/>
                </a:lnTo>
                <a:lnTo>
                  <a:pt x="187325" y="1572"/>
                </a:lnTo>
                <a:lnTo>
                  <a:pt x="190765" y="1048"/>
                </a:lnTo>
                <a:lnTo>
                  <a:pt x="193851" y="699"/>
                </a:lnTo>
                <a:lnTo>
                  <a:pt x="197497" y="466"/>
                </a:lnTo>
                <a:lnTo>
                  <a:pt x="201514" y="311"/>
                </a:lnTo>
                <a:lnTo>
                  <a:pt x="211784" y="61"/>
                </a:lnTo>
                <a:lnTo>
                  <a:pt x="25003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8"/>
          <p:cNvSpPr/>
          <p:nvPr/>
        </p:nvSpPr>
        <p:spPr>
          <a:xfrm>
            <a:off x="4779168" y="3400425"/>
            <a:ext cx="28576" cy="300038"/>
          </a:xfrm>
          <a:custGeom>
            <a:avLst/>
            <a:gdLst/>
            <a:ahLst/>
            <a:cxnLst/>
            <a:rect l="0" t="0" r="0" b="0"/>
            <a:pathLst>
              <a:path w="28576" h="300038">
                <a:moveTo>
                  <a:pt x="7144" y="0"/>
                </a:moveTo>
                <a:lnTo>
                  <a:pt x="294" y="0"/>
                </a:lnTo>
                <a:lnTo>
                  <a:pt x="12" y="8819"/>
                </a:lnTo>
                <a:lnTo>
                  <a:pt x="0" y="48051"/>
                </a:lnTo>
                <a:lnTo>
                  <a:pt x="794" y="51878"/>
                </a:lnTo>
                <a:lnTo>
                  <a:pt x="2117" y="55222"/>
                </a:lnTo>
                <a:lnTo>
                  <a:pt x="3793" y="58246"/>
                </a:lnTo>
                <a:lnTo>
                  <a:pt x="4910" y="61849"/>
                </a:lnTo>
                <a:lnTo>
                  <a:pt x="5655" y="65839"/>
                </a:lnTo>
                <a:lnTo>
                  <a:pt x="6482" y="74505"/>
                </a:lnTo>
                <a:lnTo>
                  <a:pt x="6850" y="83649"/>
                </a:lnTo>
                <a:lnTo>
                  <a:pt x="7086" y="107363"/>
                </a:lnTo>
                <a:lnTo>
                  <a:pt x="7142" y="147553"/>
                </a:lnTo>
                <a:lnTo>
                  <a:pt x="7936" y="152343"/>
                </a:lnTo>
                <a:lnTo>
                  <a:pt x="9259" y="157124"/>
                </a:lnTo>
                <a:lnTo>
                  <a:pt x="10936" y="161899"/>
                </a:lnTo>
                <a:lnTo>
                  <a:pt x="12053" y="166670"/>
                </a:lnTo>
                <a:lnTo>
                  <a:pt x="12798" y="171438"/>
                </a:lnTo>
                <a:lnTo>
                  <a:pt x="13294" y="176205"/>
                </a:lnTo>
                <a:lnTo>
                  <a:pt x="13625" y="181763"/>
                </a:lnTo>
                <a:lnTo>
                  <a:pt x="13994" y="194290"/>
                </a:lnTo>
                <a:lnTo>
                  <a:pt x="14885" y="200170"/>
                </a:lnTo>
                <a:lnTo>
                  <a:pt x="16274" y="205678"/>
                </a:lnTo>
                <a:lnTo>
                  <a:pt x="17993" y="210937"/>
                </a:lnTo>
                <a:lnTo>
                  <a:pt x="19139" y="215237"/>
                </a:lnTo>
                <a:lnTo>
                  <a:pt x="19903" y="218897"/>
                </a:lnTo>
                <a:lnTo>
                  <a:pt x="20752" y="225875"/>
                </a:lnTo>
                <a:lnTo>
                  <a:pt x="21130" y="234268"/>
                </a:lnTo>
                <a:lnTo>
                  <a:pt x="21342" y="247918"/>
                </a:lnTo>
                <a:lnTo>
                  <a:pt x="21424" y="266305"/>
                </a:lnTo>
                <a:lnTo>
                  <a:pt x="22220" y="269612"/>
                </a:lnTo>
                <a:lnTo>
                  <a:pt x="23545" y="273403"/>
                </a:lnTo>
                <a:lnTo>
                  <a:pt x="27582" y="283311"/>
                </a:lnTo>
                <a:lnTo>
                  <a:pt x="28281" y="288819"/>
                </a:lnTo>
                <a:lnTo>
                  <a:pt x="28536" y="298011"/>
                </a:lnTo>
                <a:lnTo>
                  <a:pt x="28575" y="3000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9"/>
          <p:cNvSpPr/>
          <p:nvPr/>
        </p:nvSpPr>
        <p:spPr>
          <a:xfrm>
            <a:off x="5036637" y="3300412"/>
            <a:ext cx="28282" cy="364332"/>
          </a:xfrm>
          <a:custGeom>
            <a:avLst/>
            <a:gdLst/>
            <a:ahLst/>
            <a:cxnLst/>
            <a:rect l="0" t="0" r="0" b="0"/>
            <a:pathLst>
              <a:path w="28282" h="364332">
                <a:moveTo>
                  <a:pt x="6850" y="0"/>
                </a:moveTo>
                <a:lnTo>
                  <a:pt x="6850" y="62019"/>
                </a:lnTo>
                <a:lnTo>
                  <a:pt x="6056" y="67540"/>
                </a:lnTo>
                <a:lnTo>
                  <a:pt x="4733" y="73602"/>
                </a:lnTo>
                <a:lnTo>
                  <a:pt x="3058" y="80024"/>
                </a:lnTo>
                <a:lnTo>
                  <a:pt x="1940" y="85893"/>
                </a:lnTo>
                <a:lnTo>
                  <a:pt x="1196" y="91394"/>
                </a:lnTo>
                <a:lnTo>
                  <a:pt x="368" y="101738"/>
                </a:lnTo>
                <a:lnTo>
                  <a:pt x="0" y="111627"/>
                </a:lnTo>
                <a:lnTo>
                  <a:pt x="696" y="117280"/>
                </a:lnTo>
                <a:lnTo>
                  <a:pt x="1954" y="123431"/>
                </a:lnTo>
                <a:lnTo>
                  <a:pt x="3586" y="129912"/>
                </a:lnTo>
                <a:lnTo>
                  <a:pt x="4674" y="135821"/>
                </a:lnTo>
                <a:lnTo>
                  <a:pt x="5399" y="141347"/>
                </a:lnTo>
                <a:lnTo>
                  <a:pt x="5883" y="146619"/>
                </a:lnTo>
                <a:lnTo>
                  <a:pt x="6999" y="152515"/>
                </a:lnTo>
                <a:lnTo>
                  <a:pt x="8537" y="158827"/>
                </a:lnTo>
                <a:lnTo>
                  <a:pt x="10356" y="165415"/>
                </a:lnTo>
                <a:lnTo>
                  <a:pt x="11569" y="172189"/>
                </a:lnTo>
                <a:lnTo>
                  <a:pt x="12377" y="179087"/>
                </a:lnTo>
                <a:lnTo>
                  <a:pt x="12916" y="186066"/>
                </a:lnTo>
                <a:lnTo>
                  <a:pt x="13275" y="192306"/>
                </a:lnTo>
                <a:lnTo>
                  <a:pt x="13674" y="203474"/>
                </a:lnTo>
                <a:lnTo>
                  <a:pt x="13899" y="222478"/>
                </a:lnTo>
                <a:lnTo>
                  <a:pt x="14725" y="228488"/>
                </a:lnTo>
                <a:lnTo>
                  <a:pt x="16068" y="234081"/>
                </a:lnTo>
                <a:lnTo>
                  <a:pt x="17758" y="239398"/>
                </a:lnTo>
                <a:lnTo>
                  <a:pt x="18885" y="245324"/>
                </a:lnTo>
                <a:lnTo>
                  <a:pt x="19635" y="251656"/>
                </a:lnTo>
                <a:lnTo>
                  <a:pt x="20136" y="258258"/>
                </a:lnTo>
                <a:lnTo>
                  <a:pt x="20470" y="264247"/>
                </a:lnTo>
                <a:lnTo>
                  <a:pt x="20841" y="275135"/>
                </a:lnTo>
                <a:lnTo>
                  <a:pt x="21734" y="280261"/>
                </a:lnTo>
                <a:lnTo>
                  <a:pt x="23122" y="285266"/>
                </a:lnTo>
                <a:lnTo>
                  <a:pt x="24842" y="290190"/>
                </a:lnTo>
                <a:lnTo>
                  <a:pt x="25988" y="295060"/>
                </a:lnTo>
                <a:lnTo>
                  <a:pt x="26753" y="299894"/>
                </a:lnTo>
                <a:lnTo>
                  <a:pt x="27602" y="308705"/>
                </a:lnTo>
                <a:lnTo>
                  <a:pt x="28080" y="318922"/>
                </a:lnTo>
                <a:lnTo>
                  <a:pt x="28264" y="339773"/>
                </a:lnTo>
                <a:lnTo>
                  <a:pt x="28281" y="3643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0"/>
          <p:cNvSpPr/>
          <p:nvPr/>
        </p:nvSpPr>
        <p:spPr>
          <a:xfrm>
            <a:off x="5229225" y="3457575"/>
            <a:ext cx="192871" cy="171451"/>
          </a:xfrm>
          <a:custGeom>
            <a:avLst/>
            <a:gdLst/>
            <a:ahLst/>
            <a:cxnLst/>
            <a:rect l="0" t="0" r="0" b="0"/>
            <a:pathLst>
              <a:path w="192871" h="171451">
                <a:moveTo>
                  <a:pt x="0" y="0"/>
                </a:moveTo>
                <a:lnTo>
                  <a:pt x="0" y="3792"/>
                </a:lnTo>
                <a:lnTo>
                  <a:pt x="1587" y="4909"/>
                </a:lnTo>
                <a:lnTo>
                  <a:pt x="7584" y="6150"/>
                </a:lnTo>
                <a:lnTo>
                  <a:pt x="9819" y="7275"/>
                </a:lnTo>
                <a:lnTo>
                  <a:pt x="11308" y="8819"/>
                </a:lnTo>
                <a:lnTo>
                  <a:pt x="12301" y="10641"/>
                </a:lnTo>
                <a:lnTo>
                  <a:pt x="17638" y="14783"/>
                </a:lnTo>
                <a:lnTo>
                  <a:pt x="21283" y="16999"/>
                </a:lnTo>
                <a:lnTo>
                  <a:pt x="24507" y="18477"/>
                </a:lnTo>
                <a:lnTo>
                  <a:pt x="30207" y="20118"/>
                </a:lnTo>
                <a:lnTo>
                  <a:pt x="35385" y="20847"/>
                </a:lnTo>
                <a:lnTo>
                  <a:pt x="37877" y="21042"/>
                </a:lnTo>
                <a:lnTo>
                  <a:pt x="41126" y="21965"/>
                </a:lnTo>
                <a:lnTo>
                  <a:pt x="44880" y="23374"/>
                </a:lnTo>
                <a:lnTo>
                  <a:pt x="48970" y="25108"/>
                </a:lnTo>
                <a:lnTo>
                  <a:pt x="52490" y="27057"/>
                </a:lnTo>
                <a:lnTo>
                  <a:pt x="55631" y="29150"/>
                </a:lnTo>
                <a:lnTo>
                  <a:pt x="58518" y="31340"/>
                </a:lnTo>
                <a:lnTo>
                  <a:pt x="62031" y="32799"/>
                </a:lnTo>
                <a:lnTo>
                  <a:pt x="65960" y="33772"/>
                </a:lnTo>
                <a:lnTo>
                  <a:pt x="70167" y="34421"/>
                </a:lnTo>
                <a:lnTo>
                  <a:pt x="74559" y="35647"/>
                </a:lnTo>
                <a:lnTo>
                  <a:pt x="79075" y="37258"/>
                </a:lnTo>
                <a:lnTo>
                  <a:pt x="83673" y="39127"/>
                </a:lnTo>
                <a:lnTo>
                  <a:pt x="87531" y="40372"/>
                </a:lnTo>
                <a:lnTo>
                  <a:pt x="90898" y="41202"/>
                </a:lnTo>
                <a:lnTo>
                  <a:pt x="93936" y="41755"/>
                </a:lnTo>
                <a:lnTo>
                  <a:pt x="97549" y="42918"/>
                </a:lnTo>
                <a:lnTo>
                  <a:pt x="101545" y="44487"/>
                </a:lnTo>
                <a:lnTo>
                  <a:pt x="105796" y="46327"/>
                </a:lnTo>
                <a:lnTo>
                  <a:pt x="110218" y="47553"/>
                </a:lnTo>
                <a:lnTo>
                  <a:pt x="114754" y="48371"/>
                </a:lnTo>
                <a:lnTo>
                  <a:pt x="119365" y="48916"/>
                </a:lnTo>
                <a:lnTo>
                  <a:pt x="123233" y="49279"/>
                </a:lnTo>
                <a:lnTo>
                  <a:pt x="126605" y="49521"/>
                </a:lnTo>
                <a:lnTo>
                  <a:pt x="129647" y="49683"/>
                </a:lnTo>
                <a:lnTo>
                  <a:pt x="137260" y="49862"/>
                </a:lnTo>
                <a:lnTo>
                  <a:pt x="141513" y="49910"/>
                </a:lnTo>
                <a:lnTo>
                  <a:pt x="145936" y="50736"/>
                </a:lnTo>
                <a:lnTo>
                  <a:pt x="150471" y="52080"/>
                </a:lnTo>
                <a:lnTo>
                  <a:pt x="161573" y="56148"/>
                </a:lnTo>
                <a:lnTo>
                  <a:pt x="167289" y="56853"/>
                </a:lnTo>
                <a:lnTo>
                  <a:pt x="169469" y="57746"/>
                </a:lnTo>
                <a:lnTo>
                  <a:pt x="174009" y="60854"/>
                </a:lnTo>
                <a:lnTo>
                  <a:pt x="178673" y="62765"/>
                </a:lnTo>
                <a:lnTo>
                  <a:pt x="183391" y="63614"/>
                </a:lnTo>
                <a:lnTo>
                  <a:pt x="188134" y="63991"/>
                </a:lnTo>
                <a:lnTo>
                  <a:pt x="192844" y="64291"/>
                </a:lnTo>
                <a:lnTo>
                  <a:pt x="192870" y="68085"/>
                </a:lnTo>
                <a:lnTo>
                  <a:pt x="192080" y="69202"/>
                </a:lnTo>
                <a:lnTo>
                  <a:pt x="190760" y="69947"/>
                </a:lnTo>
                <a:lnTo>
                  <a:pt x="187175" y="70775"/>
                </a:lnTo>
                <a:lnTo>
                  <a:pt x="182937" y="71143"/>
                </a:lnTo>
                <a:lnTo>
                  <a:pt x="180695" y="72035"/>
                </a:lnTo>
                <a:lnTo>
                  <a:pt x="176088" y="75142"/>
                </a:lnTo>
                <a:lnTo>
                  <a:pt x="171394" y="79169"/>
                </a:lnTo>
                <a:lnTo>
                  <a:pt x="165869" y="83605"/>
                </a:lnTo>
                <a:lnTo>
                  <a:pt x="162173" y="85899"/>
                </a:lnTo>
                <a:lnTo>
                  <a:pt x="158121" y="88222"/>
                </a:lnTo>
                <a:lnTo>
                  <a:pt x="149387" y="92920"/>
                </a:lnTo>
                <a:lnTo>
                  <a:pt x="144834" y="95284"/>
                </a:lnTo>
                <a:lnTo>
                  <a:pt x="141006" y="97654"/>
                </a:lnTo>
                <a:lnTo>
                  <a:pt x="137660" y="100027"/>
                </a:lnTo>
                <a:lnTo>
                  <a:pt x="134636" y="102403"/>
                </a:lnTo>
                <a:lnTo>
                  <a:pt x="131032" y="104781"/>
                </a:lnTo>
                <a:lnTo>
                  <a:pt x="127042" y="107160"/>
                </a:lnTo>
                <a:lnTo>
                  <a:pt x="122794" y="109540"/>
                </a:lnTo>
                <a:lnTo>
                  <a:pt x="119169" y="111126"/>
                </a:lnTo>
                <a:lnTo>
                  <a:pt x="115959" y="112185"/>
                </a:lnTo>
                <a:lnTo>
                  <a:pt x="113024" y="112889"/>
                </a:lnTo>
                <a:lnTo>
                  <a:pt x="109480" y="114153"/>
                </a:lnTo>
                <a:lnTo>
                  <a:pt x="105531" y="115789"/>
                </a:lnTo>
                <a:lnTo>
                  <a:pt x="101310" y="117674"/>
                </a:lnTo>
                <a:lnTo>
                  <a:pt x="97702" y="119724"/>
                </a:lnTo>
                <a:lnTo>
                  <a:pt x="94503" y="121885"/>
                </a:lnTo>
                <a:lnTo>
                  <a:pt x="91577" y="124119"/>
                </a:lnTo>
                <a:lnTo>
                  <a:pt x="88039" y="126402"/>
                </a:lnTo>
                <a:lnTo>
                  <a:pt x="84092" y="128718"/>
                </a:lnTo>
                <a:lnTo>
                  <a:pt x="79874" y="131055"/>
                </a:lnTo>
                <a:lnTo>
                  <a:pt x="70953" y="135770"/>
                </a:lnTo>
                <a:lnTo>
                  <a:pt x="66352" y="138138"/>
                </a:lnTo>
                <a:lnTo>
                  <a:pt x="62491" y="139717"/>
                </a:lnTo>
                <a:lnTo>
                  <a:pt x="59123" y="140769"/>
                </a:lnTo>
                <a:lnTo>
                  <a:pt x="56084" y="141471"/>
                </a:lnTo>
                <a:lnTo>
                  <a:pt x="50591" y="144367"/>
                </a:lnTo>
                <a:lnTo>
                  <a:pt x="45503" y="148301"/>
                </a:lnTo>
                <a:lnTo>
                  <a:pt x="40596" y="152694"/>
                </a:lnTo>
                <a:lnTo>
                  <a:pt x="38177" y="154183"/>
                </a:lnTo>
                <a:lnTo>
                  <a:pt x="33371" y="155838"/>
                </a:lnTo>
                <a:lnTo>
                  <a:pt x="28590" y="158691"/>
                </a:lnTo>
                <a:lnTo>
                  <a:pt x="26203" y="160562"/>
                </a:lnTo>
                <a:lnTo>
                  <a:pt x="21435" y="162642"/>
                </a:lnTo>
                <a:lnTo>
                  <a:pt x="15699" y="163977"/>
                </a:lnTo>
                <a:lnTo>
                  <a:pt x="10913" y="168001"/>
                </a:lnTo>
                <a:lnTo>
                  <a:pt x="7143" y="1714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1"/>
          <p:cNvSpPr/>
          <p:nvPr/>
        </p:nvSpPr>
        <p:spPr>
          <a:xfrm>
            <a:off x="5529271" y="3350419"/>
            <a:ext cx="214198" cy="285742"/>
          </a:xfrm>
          <a:custGeom>
            <a:avLst/>
            <a:gdLst/>
            <a:ahLst/>
            <a:cxnLst/>
            <a:rect l="0" t="0" r="0" b="0"/>
            <a:pathLst>
              <a:path w="214198" h="285742">
                <a:moveTo>
                  <a:pt x="28566" y="7143"/>
                </a:moveTo>
                <a:lnTo>
                  <a:pt x="39208" y="7143"/>
                </a:lnTo>
                <a:lnTo>
                  <a:pt x="41217" y="6349"/>
                </a:lnTo>
                <a:lnTo>
                  <a:pt x="47837" y="2234"/>
                </a:lnTo>
                <a:lnTo>
                  <a:pt x="52477" y="992"/>
                </a:lnTo>
                <a:lnTo>
                  <a:pt x="55619" y="661"/>
                </a:lnTo>
                <a:lnTo>
                  <a:pt x="59301" y="441"/>
                </a:lnTo>
                <a:lnTo>
                  <a:pt x="67626" y="195"/>
                </a:lnTo>
                <a:lnTo>
                  <a:pt x="103072" y="5"/>
                </a:lnTo>
                <a:lnTo>
                  <a:pt x="130568" y="0"/>
                </a:lnTo>
                <a:lnTo>
                  <a:pt x="133081" y="793"/>
                </a:lnTo>
                <a:lnTo>
                  <a:pt x="137988" y="3792"/>
                </a:lnTo>
                <a:lnTo>
                  <a:pt x="142814" y="5654"/>
                </a:lnTo>
                <a:lnTo>
                  <a:pt x="145213" y="6150"/>
                </a:lnTo>
                <a:lnTo>
                  <a:pt x="146812" y="7275"/>
                </a:lnTo>
                <a:lnTo>
                  <a:pt x="147878" y="8818"/>
                </a:lnTo>
                <a:lnTo>
                  <a:pt x="149062" y="12650"/>
                </a:lnTo>
                <a:lnTo>
                  <a:pt x="149729" y="20064"/>
                </a:lnTo>
                <a:lnTo>
                  <a:pt x="149885" y="27702"/>
                </a:lnTo>
                <a:lnTo>
                  <a:pt x="149133" y="31168"/>
                </a:lnTo>
                <a:lnTo>
                  <a:pt x="146181" y="37135"/>
                </a:lnTo>
                <a:lnTo>
                  <a:pt x="140106" y="44550"/>
                </a:lnTo>
                <a:lnTo>
                  <a:pt x="136263" y="48750"/>
                </a:lnTo>
                <a:lnTo>
                  <a:pt x="127761" y="57650"/>
                </a:lnTo>
                <a:lnTo>
                  <a:pt x="123271" y="62245"/>
                </a:lnTo>
                <a:lnTo>
                  <a:pt x="119484" y="66897"/>
                </a:lnTo>
                <a:lnTo>
                  <a:pt x="116165" y="71585"/>
                </a:lnTo>
                <a:lnTo>
                  <a:pt x="113160" y="76298"/>
                </a:lnTo>
                <a:lnTo>
                  <a:pt x="109568" y="80234"/>
                </a:lnTo>
                <a:lnTo>
                  <a:pt x="105586" y="83652"/>
                </a:lnTo>
                <a:lnTo>
                  <a:pt x="101344" y="86723"/>
                </a:lnTo>
                <a:lnTo>
                  <a:pt x="96928" y="90359"/>
                </a:lnTo>
                <a:lnTo>
                  <a:pt x="92397" y="94371"/>
                </a:lnTo>
                <a:lnTo>
                  <a:pt x="83923" y="102267"/>
                </a:lnTo>
                <a:lnTo>
                  <a:pt x="74690" y="111175"/>
                </a:lnTo>
                <a:lnTo>
                  <a:pt x="69439" y="116350"/>
                </a:lnTo>
                <a:lnTo>
                  <a:pt x="66133" y="118048"/>
                </a:lnTo>
                <a:lnTo>
                  <a:pt x="62342" y="119180"/>
                </a:lnTo>
                <a:lnTo>
                  <a:pt x="58227" y="119934"/>
                </a:lnTo>
                <a:lnTo>
                  <a:pt x="51538" y="120772"/>
                </a:lnTo>
                <a:lnTo>
                  <a:pt x="44569" y="121310"/>
                </a:lnTo>
                <a:lnTo>
                  <a:pt x="38283" y="121417"/>
                </a:lnTo>
                <a:lnTo>
                  <a:pt x="35811" y="121442"/>
                </a:lnTo>
                <a:lnTo>
                  <a:pt x="35718" y="115292"/>
                </a:lnTo>
                <a:lnTo>
                  <a:pt x="39505" y="110801"/>
                </a:lnTo>
                <a:lnTo>
                  <a:pt x="41415" y="109586"/>
                </a:lnTo>
                <a:lnTo>
                  <a:pt x="48689" y="107082"/>
                </a:lnTo>
                <a:lnTo>
                  <a:pt x="52300" y="105519"/>
                </a:lnTo>
                <a:lnTo>
                  <a:pt x="56295" y="103684"/>
                </a:lnTo>
                <a:lnTo>
                  <a:pt x="60546" y="102460"/>
                </a:lnTo>
                <a:lnTo>
                  <a:pt x="64967" y="101643"/>
                </a:lnTo>
                <a:lnTo>
                  <a:pt x="69502" y="101100"/>
                </a:lnTo>
                <a:lnTo>
                  <a:pt x="73319" y="99943"/>
                </a:lnTo>
                <a:lnTo>
                  <a:pt x="79678" y="96542"/>
                </a:lnTo>
                <a:lnTo>
                  <a:pt x="83278" y="95317"/>
                </a:lnTo>
                <a:lnTo>
                  <a:pt x="87266" y="94501"/>
                </a:lnTo>
                <a:lnTo>
                  <a:pt x="91512" y="93957"/>
                </a:lnTo>
                <a:lnTo>
                  <a:pt x="95930" y="93594"/>
                </a:lnTo>
                <a:lnTo>
                  <a:pt x="100463" y="93352"/>
                </a:lnTo>
                <a:lnTo>
                  <a:pt x="109733" y="93083"/>
                </a:lnTo>
                <a:lnTo>
                  <a:pt x="119144" y="92964"/>
                </a:lnTo>
                <a:lnTo>
                  <a:pt x="123876" y="93725"/>
                </a:lnTo>
                <a:lnTo>
                  <a:pt x="128619" y="95027"/>
                </a:lnTo>
                <a:lnTo>
                  <a:pt x="133368" y="96689"/>
                </a:lnTo>
                <a:lnTo>
                  <a:pt x="137328" y="97796"/>
                </a:lnTo>
                <a:lnTo>
                  <a:pt x="143844" y="99027"/>
                </a:lnTo>
                <a:lnTo>
                  <a:pt x="147487" y="100149"/>
                </a:lnTo>
                <a:lnTo>
                  <a:pt x="151503" y="101691"/>
                </a:lnTo>
                <a:lnTo>
                  <a:pt x="155768" y="103512"/>
                </a:lnTo>
                <a:lnTo>
                  <a:pt x="159405" y="105520"/>
                </a:lnTo>
                <a:lnTo>
                  <a:pt x="165562" y="109869"/>
                </a:lnTo>
                <a:lnTo>
                  <a:pt x="169110" y="112139"/>
                </a:lnTo>
                <a:lnTo>
                  <a:pt x="173062" y="114447"/>
                </a:lnTo>
                <a:lnTo>
                  <a:pt x="177284" y="116779"/>
                </a:lnTo>
                <a:lnTo>
                  <a:pt x="180893" y="119127"/>
                </a:lnTo>
                <a:lnTo>
                  <a:pt x="187019" y="123854"/>
                </a:lnTo>
                <a:lnTo>
                  <a:pt x="190557" y="127019"/>
                </a:lnTo>
                <a:lnTo>
                  <a:pt x="198723" y="134769"/>
                </a:lnTo>
                <a:lnTo>
                  <a:pt x="203410" y="141389"/>
                </a:lnTo>
                <a:lnTo>
                  <a:pt x="206287" y="146977"/>
                </a:lnTo>
                <a:lnTo>
                  <a:pt x="210212" y="152105"/>
                </a:lnTo>
                <a:lnTo>
                  <a:pt x="211576" y="155379"/>
                </a:lnTo>
                <a:lnTo>
                  <a:pt x="213091" y="163249"/>
                </a:lnTo>
                <a:lnTo>
                  <a:pt x="213765" y="172038"/>
                </a:lnTo>
                <a:lnTo>
                  <a:pt x="214064" y="181236"/>
                </a:lnTo>
                <a:lnTo>
                  <a:pt x="214197" y="190616"/>
                </a:lnTo>
                <a:lnTo>
                  <a:pt x="213439" y="194546"/>
                </a:lnTo>
                <a:lnTo>
                  <a:pt x="210480" y="201029"/>
                </a:lnTo>
                <a:lnTo>
                  <a:pt x="202112" y="217362"/>
                </a:lnTo>
                <a:lnTo>
                  <a:pt x="197508" y="226516"/>
                </a:lnTo>
                <a:lnTo>
                  <a:pt x="192816" y="233759"/>
                </a:lnTo>
                <a:lnTo>
                  <a:pt x="190454" y="236801"/>
                </a:lnTo>
                <a:lnTo>
                  <a:pt x="187291" y="239623"/>
                </a:lnTo>
                <a:lnTo>
                  <a:pt x="183595" y="242299"/>
                </a:lnTo>
                <a:lnTo>
                  <a:pt x="179544" y="244876"/>
                </a:lnTo>
                <a:lnTo>
                  <a:pt x="172926" y="249856"/>
                </a:lnTo>
                <a:lnTo>
                  <a:pt x="166544" y="254716"/>
                </a:lnTo>
                <a:lnTo>
                  <a:pt x="162621" y="257123"/>
                </a:lnTo>
                <a:lnTo>
                  <a:pt x="158417" y="259521"/>
                </a:lnTo>
                <a:lnTo>
                  <a:pt x="149513" y="264303"/>
                </a:lnTo>
                <a:lnTo>
                  <a:pt x="130861" y="273840"/>
                </a:lnTo>
                <a:lnTo>
                  <a:pt x="126926" y="275429"/>
                </a:lnTo>
                <a:lnTo>
                  <a:pt x="120436" y="277194"/>
                </a:lnTo>
                <a:lnTo>
                  <a:pt x="116800" y="278458"/>
                </a:lnTo>
                <a:lnTo>
                  <a:pt x="112788" y="280095"/>
                </a:lnTo>
                <a:lnTo>
                  <a:pt x="108527" y="281979"/>
                </a:lnTo>
                <a:lnTo>
                  <a:pt x="104099" y="283236"/>
                </a:lnTo>
                <a:lnTo>
                  <a:pt x="99558" y="284074"/>
                </a:lnTo>
                <a:lnTo>
                  <a:pt x="94945" y="284632"/>
                </a:lnTo>
                <a:lnTo>
                  <a:pt x="91075" y="285004"/>
                </a:lnTo>
                <a:lnTo>
                  <a:pt x="84658" y="285418"/>
                </a:lnTo>
                <a:lnTo>
                  <a:pt x="77044" y="285602"/>
                </a:lnTo>
                <a:lnTo>
                  <a:pt x="48938" y="285741"/>
                </a:lnTo>
                <a:lnTo>
                  <a:pt x="45322" y="284950"/>
                </a:lnTo>
                <a:lnTo>
                  <a:pt x="41325" y="283629"/>
                </a:lnTo>
                <a:lnTo>
                  <a:pt x="37071" y="281955"/>
                </a:lnTo>
                <a:lnTo>
                  <a:pt x="33442" y="280838"/>
                </a:lnTo>
                <a:lnTo>
                  <a:pt x="27294" y="279598"/>
                </a:lnTo>
                <a:lnTo>
                  <a:pt x="21915" y="279047"/>
                </a:lnTo>
                <a:lnTo>
                  <a:pt x="19370" y="278900"/>
                </a:lnTo>
                <a:lnTo>
                  <a:pt x="16879" y="278008"/>
                </a:lnTo>
                <a:lnTo>
                  <a:pt x="10375" y="273754"/>
                </a:lnTo>
                <a:lnTo>
                  <a:pt x="8575" y="272481"/>
                </a:lnTo>
                <a:lnTo>
                  <a:pt x="5658" y="271914"/>
                </a:lnTo>
                <a:lnTo>
                  <a:pt x="20" y="271464"/>
                </a:lnTo>
                <a:lnTo>
                  <a:pt x="0" y="275255"/>
                </a:lnTo>
                <a:lnTo>
                  <a:pt x="791" y="276372"/>
                </a:lnTo>
                <a:lnTo>
                  <a:pt x="2112" y="277116"/>
                </a:lnTo>
                <a:lnTo>
                  <a:pt x="7135" y="2786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2"/>
          <p:cNvSpPr/>
          <p:nvPr/>
        </p:nvSpPr>
        <p:spPr>
          <a:xfrm>
            <a:off x="6472237" y="3436143"/>
            <a:ext cx="221457" cy="214314"/>
          </a:xfrm>
          <a:custGeom>
            <a:avLst/>
            <a:gdLst/>
            <a:ahLst/>
            <a:cxnLst/>
            <a:rect l="0" t="0" r="0" b="0"/>
            <a:pathLst>
              <a:path w="221457" h="214314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12357" y="5655"/>
                </a:lnTo>
                <a:lnTo>
                  <a:pt x="13000" y="6151"/>
                </a:lnTo>
                <a:lnTo>
                  <a:pt x="17949" y="8819"/>
                </a:lnTo>
                <a:lnTo>
                  <a:pt x="24646" y="12651"/>
                </a:lnTo>
                <a:lnTo>
                  <a:pt x="30269" y="17000"/>
                </a:lnTo>
                <a:lnTo>
                  <a:pt x="35413" y="21579"/>
                </a:lnTo>
                <a:lnTo>
                  <a:pt x="41139" y="27053"/>
                </a:lnTo>
                <a:lnTo>
                  <a:pt x="70168" y="55889"/>
                </a:lnTo>
                <a:lnTo>
                  <a:pt x="73766" y="60278"/>
                </a:lnTo>
                <a:lnTo>
                  <a:pt x="76959" y="64792"/>
                </a:lnTo>
                <a:lnTo>
                  <a:pt x="79881" y="69388"/>
                </a:lnTo>
                <a:lnTo>
                  <a:pt x="83417" y="73246"/>
                </a:lnTo>
                <a:lnTo>
                  <a:pt x="87361" y="76613"/>
                </a:lnTo>
                <a:lnTo>
                  <a:pt x="91579" y="79650"/>
                </a:lnTo>
                <a:lnTo>
                  <a:pt x="95977" y="83263"/>
                </a:lnTo>
                <a:lnTo>
                  <a:pt x="100498" y="87258"/>
                </a:lnTo>
                <a:lnTo>
                  <a:pt x="109753" y="95932"/>
                </a:lnTo>
                <a:lnTo>
                  <a:pt x="133222" y="118976"/>
                </a:lnTo>
                <a:lnTo>
                  <a:pt x="165364" y="151079"/>
                </a:lnTo>
                <a:lnTo>
                  <a:pt x="168980" y="153901"/>
                </a:lnTo>
                <a:lnTo>
                  <a:pt x="172979" y="156576"/>
                </a:lnTo>
                <a:lnTo>
                  <a:pt x="177232" y="159153"/>
                </a:lnTo>
                <a:lnTo>
                  <a:pt x="180860" y="162458"/>
                </a:lnTo>
                <a:lnTo>
                  <a:pt x="184074" y="166249"/>
                </a:lnTo>
                <a:lnTo>
                  <a:pt x="187010" y="170364"/>
                </a:lnTo>
                <a:lnTo>
                  <a:pt x="192388" y="177053"/>
                </a:lnTo>
                <a:lnTo>
                  <a:pt x="197424" y="182672"/>
                </a:lnTo>
                <a:lnTo>
                  <a:pt x="202309" y="187815"/>
                </a:lnTo>
                <a:lnTo>
                  <a:pt x="203929" y="190298"/>
                </a:lnTo>
                <a:lnTo>
                  <a:pt x="205729" y="195172"/>
                </a:lnTo>
                <a:lnTo>
                  <a:pt x="207003" y="196790"/>
                </a:lnTo>
                <a:lnTo>
                  <a:pt x="208645" y="197868"/>
                </a:lnTo>
                <a:lnTo>
                  <a:pt x="210534" y="198587"/>
                </a:lnTo>
                <a:lnTo>
                  <a:pt x="216986" y="203392"/>
                </a:lnTo>
                <a:lnTo>
                  <a:pt x="220132" y="206050"/>
                </a:lnTo>
                <a:lnTo>
                  <a:pt x="220573" y="207217"/>
                </a:lnTo>
                <a:lnTo>
                  <a:pt x="221405" y="213828"/>
                </a:lnTo>
                <a:lnTo>
                  <a:pt x="221456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3"/>
          <p:cNvSpPr/>
          <p:nvPr/>
        </p:nvSpPr>
        <p:spPr>
          <a:xfrm>
            <a:off x="6493668" y="3407568"/>
            <a:ext cx="242889" cy="228601"/>
          </a:xfrm>
          <a:custGeom>
            <a:avLst/>
            <a:gdLst/>
            <a:ahLst/>
            <a:cxnLst/>
            <a:rect l="0" t="0" r="0" b="0"/>
            <a:pathLst>
              <a:path w="242889" h="228601">
                <a:moveTo>
                  <a:pt x="242888" y="0"/>
                </a:moveTo>
                <a:lnTo>
                  <a:pt x="236737" y="0"/>
                </a:lnTo>
                <a:lnTo>
                  <a:pt x="230237" y="4910"/>
                </a:lnTo>
                <a:lnTo>
                  <a:pt x="225888" y="6151"/>
                </a:lnTo>
                <a:lnTo>
                  <a:pt x="223618" y="8070"/>
                </a:lnTo>
                <a:lnTo>
                  <a:pt x="218978" y="14435"/>
                </a:lnTo>
                <a:lnTo>
                  <a:pt x="216628" y="18354"/>
                </a:lnTo>
                <a:lnTo>
                  <a:pt x="214269" y="22555"/>
                </a:lnTo>
                <a:lnTo>
                  <a:pt x="211902" y="26943"/>
                </a:lnTo>
                <a:lnTo>
                  <a:pt x="208737" y="31456"/>
                </a:lnTo>
                <a:lnTo>
                  <a:pt x="205040" y="36052"/>
                </a:lnTo>
                <a:lnTo>
                  <a:pt x="200987" y="40704"/>
                </a:lnTo>
                <a:lnTo>
                  <a:pt x="196698" y="45392"/>
                </a:lnTo>
                <a:lnTo>
                  <a:pt x="187699" y="54835"/>
                </a:lnTo>
                <a:lnTo>
                  <a:pt x="145246" y="97633"/>
                </a:lnTo>
                <a:lnTo>
                  <a:pt x="140487" y="103189"/>
                </a:lnTo>
                <a:lnTo>
                  <a:pt x="135727" y="109274"/>
                </a:lnTo>
                <a:lnTo>
                  <a:pt x="130966" y="115712"/>
                </a:lnTo>
                <a:lnTo>
                  <a:pt x="126204" y="121591"/>
                </a:lnTo>
                <a:lnTo>
                  <a:pt x="121442" y="127099"/>
                </a:lnTo>
                <a:lnTo>
                  <a:pt x="116681" y="132357"/>
                </a:lnTo>
                <a:lnTo>
                  <a:pt x="107156" y="142434"/>
                </a:lnTo>
                <a:lnTo>
                  <a:pt x="102393" y="147344"/>
                </a:lnTo>
                <a:lnTo>
                  <a:pt x="97632" y="151410"/>
                </a:lnTo>
                <a:lnTo>
                  <a:pt x="92869" y="154915"/>
                </a:lnTo>
                <a:lnTo>
                  <a:pt x="88107" y="158046"/>
                </a:lnTo>
                <a:lnTo>
                  <a:pt x="83344" y="161720"/>
                </a:lnTo>
                <a:lnTo>
                  <a:pt x="78582" y="165757"/>
                </a:lnTo>
                <a:lnTo>
                  <a:pt x="69850" y="173682"/>
                </a:lnTo>
                <a:lnTo>
                  <a:pt x="63324" y="179851"/>
                </a:lnTo>
                <a:lnTo>
                  <a:pt x="41598" y="201315"/>
                </a:lnTo>
                <a:lnTo>
                  <a:pt x="34099" y="206684"/>
                </a:lnTo>
                <a:lnTo>
                  <a:pt x="29876" y="209227"/>
                </a:lnTo>
                <a:lnTo>
                  <a:pt x="23069" y="214169"/>
                </a:lnTo>
                <a:lnTo>
                  <a:pt x="20142" y="216598"/>
                </a:lnTo>
                <a:lnTo>
                  <a:pt x="14773" y="219297"/>
                </a:lnTo>
                <a:lnTo>
                  <a:pt x="12231" y="220017"/>
                </a:lnTo>
                <a:lnTo>
                  <a:pt x="10535" y="221291"/>
                </a:lnTo>
                <a:lnTo>
                  <a:pt x="9404" y="222934"/>
                </a:lnTo>
                <a:lnTo>
                  <a:pt x="8651" y="224823"/>
                </a:lnTo>
                <a:lnTo>
                  <a:pt x="7355" y="226082"/>
                </a:lnTo>
                <a:lnTo>
                  <a:pt x="5697" y="226921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4"/>
          <p:cNvSpPr/>
          <p:nvPr/>
        </p:nvSpPr>
        <p:spPr>
          <a:xfrm>
            <a:off x="6786562" y="3479006"/>
            <a:ext cx="278607" cy="7145"/>
          </a:xfrm>
          <a:custGeom>
            <a:avLst/>
            <a:gdLst/>
            <a:ahLst/>
            <a:cxnLst/>
            <a:rect l="0" t="0" r="0" b="0"/>
            <a:pathLst>
              <a:path w="278607" h="7145">
                <a:moveTo>
                  <a:pt x="0" y="7144"/>
                </a:moveTo>
                <a:lnTo>
                  <a:pt x="116731" y="7144"/>
                </a:lnTo>
                <a:lnTo>
                  <a:pt x="122270" y="6350"/>
                </a:lnTo>
                <a:lnTo>
                  <a:pt x="127552" y="5027"/>
                </a:lnTo>
                <a:lnTo>
                  <a:pt x="132659" y="3351"/>
                </a:lnTo>
                <a:lnTo>
                  <a:pt x="136858" y="2234"/>
                </a:lnTo>
                <a:lnTo>
                  <a:pt x="140451" y="1490"/>
                </a:lnTo>
                <a:lnTo>
                  <a:pt x="143640" y="993"/>
                </a:lnTo>
                <a:lnTo>
                  <a:pt x="148148" y="662"/>
                </a:lnTo>
                <a:lnTo>
                  <a:pt x="153534" y="441"/>
                </a:lnTo>
                <a:lnTo>
                  <a:pt x="171703" y="87"/>
                </a:lnTo>
                <a:lnTo>
                  <a:pt x="240781" y="0"/>
                </a:lnTo>
                <a:lnTo>
                  <a:pt x="244658" y="794"/>
                </a:lnTo>
                <a:lnTo>
                  <a:pt x="248037" y="2117"/>
                </a:lnTo>
                <a:lnTo>
                  <a:pt x="251083" y="3792"/>
                </a:lnTo>
                <a:lnTo>
                  <a:pt x="253908" y="4910"/>
                </a:lnTo>
                <a:lnTo>
                  <a:pt x="256584" y="5654"/>
                </a:lnTo>
                <a:lnTo>
                  <a:pt x="259162" y="6151"/>
                </a:lnTo>
                <a:lnTo>
                  <a:pt x="261676" y="6482"/>
                </a:lnTo>
                <a:lnTo>
                  <a:pt x="264144" y="6702"/>
                </a:lnTo>
                <a:lnTo>
                  <a:pt x="266584" y="6849"/>
                </a:lnTo>
                <a:lnTo>
                  <a:pt x="273809" y="7057"/>
                </a:lnTo>
                <a:lnTo>
                  <a:pt x="278606" y="71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5"/>
          <p:cNvSpPr/>
          <p:nvPr/>
        </p:nvSpPr>
        <p:spPr>
          <a:xfrm>
            <a:off x="6886575" y="3393281"/>
            <a:ext cx="35719" cy="264320"/>
          </a:xfrm>
          <a:custGeom>
            <a:avLst/>
            <a:gdLst/>
            <a:ahLst/>
            <a:cxnLst/>
            <a:rect l="0" t="0" r="0" b="0"/>
            <a:pathLst>
              <a:path w="35719" h="264320">
                <a:moveTo>
                  <a:pt x="0" y="0"/>
                </a:moveTo>
                <a:lnTo>
                  <a:pt x="0" y="34777"/>
                </a:lnTo>
                <a:lnTo>
                  <a:pt x="793" y="39060"/>
                </a:lnTo>
                <a:lnTo>
                  <a:pt x="2116" y="43503"/>
                </a:lnTo>
                <a:lnTo>
                  <a:pt x="3792" y="48051"/>
                </a:lnTo>
                <a:lnTo>
                  <a:pt x="4909" y="51878"/>
                </a:lnTo>
                <a:lnTo>
                  <a:pt x="5653" y="55223"/>
                </a:lnTo>
                <a:lnTo>
                  <a:pt x="6481" y="61849"/>
                </a:lnTo>
                <a:lnTo>
                  <a:pt x="6849" y="70087"/>
                </a:lnTo>
                <a:lnTo>
                  <a:pt x="7056" y="83649"/>
                </a:lnTo>
                <a:lnTo>
                  <a:pt x="7118" y="97721"/>
                </a:lnTo>
                <a:lnTo>
                  <a:pt x="7920" y="101660"/>
                </a:lnTo>
                <a:lnTo>
                  <a:pt x="9249" y="105080"/>
                </a:lnTo>
                <a:lnTo>
                  <a:pt x="10928" y="108153"/>
                </a:lnTo>
                <a:lnTo>
                  <a:pt x="12048" y="112583"/>
                </a:lnTo>
                <a:lnTo>
                  <a:pt x="12794" y="117918"/>
                </a:lnTo>
                <a:lnTo>
                  <a:pt x="13292" y="123856"/>
                </a:lnTo>
                <a:lnTo>
                  <a:pt x="14417" y="129402"/>
                </a:lnTo>
                <a:lnTo>
                  <a:pt x="15961" y="134686"/>
                </a:lnTo>
                <a:lnTo>
                  <a:pt x="17784" y="139797"/>
                </a:lnTo>
                <a:lnTo>
                  <a:pt x="19000" y="144792"/>
                </a:lnTo>
                <a:lnTo>
                  <a:pt x="19810" y="149709"/>
                </a:lnTo>
                <a:lnTo>
                  <a:pt x="20350" y="154575"/>
                </a:lnTo>
                <a:lnTo>
                  <a:pt x="20711" y="159406"/>
                </a:lnTo>
                <a:lnTo>
                  <a:pt x="20951" y="164215"/>
                </a:lnTo>
                <a:lnTo>
                  <a:pt x="21289" y="176450"/>
                </a:lnTo>
                <a:lnTo>
                  <a:pt x="21403" y="191487"/>
                </a:lnTo>
                <a:lnTo>
                  <a:pt x="22206" y="195127"/>
                </a:lnTo>
                <a:lnTo>
                  <a:pt x="23535" y="198347"/>
                </a:lnTo>
                <a:lnTo>
                  <a:pt x="25215" y="201287"/>
                </a:lnTo>
                <a:lnTo>
                  <a:pt x="26335" y="204835"/>
                </a:lnTo>
                <a:lnTo>
                  <a:pt x="27082" y="208788"/>
                </a:lnTo>
                <a:lnTo>
                  <a:pt x="27911" y="216620"/>
                </a:lnTo>
                <a:lnTo>
                  <a:pt x="28279" y="222746"/>
                </a:lnTo>
                <a:lnTo>
                  <a:pt x="28488" y="230658"/>
                </a:lnTo>
                <a:lnTo>
                  <a:pt x="28567" y="245240"/>
                </a:lnTo>
                <a:lnTo>
                  <a:pt x="29364" y="247631"/>
                </a:lnTo>
                <a:lnTo>
                  <a:pt x="30688" y="250018"/>
                </a:lnTo>
                <a:lnTo>
                  <a:pt x="34725" y="255761"/>
                </a:lnTo>
                <a:lnTo>
                  <a:pt x="35276" y="258663"/>
                </a:lnTo>
                <a:lnTo>
                  <a:pt x="35718" y="2643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6"/>
          <p:cNvSpPr/>
          <p:nvPr/>
        </p:nvSpPr>
        <p:spPr>
          <a:xfrm>
            <a:off x="7143750" y="3328987"/>
            <a:ext cx="57122" cy="292895"/>
          </a:xfrm>
          <a:custGeom>
            <a:avLst/>
            <a:gdLst/>
            <a:ahLst/>
            <a:cxnLst/>
            <a:rect l="0" t="0" r="0" b="0"/>
            <a:pathLst>
              <a:path w="57122" h="292895">
                <a:moveTo>
                  <a:pt x="14287" y="0"/>
                </a:moveTo>
                <a:lnTo>
                  <a:pt x="113" y="0"/>
                </a:lnTo>
                <a:lnTo>
                  <a:pt x="14" y="7771"/>
                </a:lnTo>
                <a:lnTo>
                  <a:pt x="0" y="27641"/>
                </a:lnTo>
                <a:lnTo>
                  <a:pt x="794" y="31921"/>
                </a:lnTo>
                <a:lnTo>
                  <a:pt x="2117" y="36362"/>
                </a:lnTo>
                <a:lnTo>
                  <a:pt x="3792" y="40910"/>
                </a:lnTo>
                <a:lnTo>
                  <a:pt x="4909" y="44736"/>
                </a:lnTo>
                <a:lnTo>
                  <a:pt x="6150" y="51104"/>
                </a:lnTo>
                <a:lnTo>
                  <a:pt x="7275" y="54707"/>
                </a:lnTo>
                <a:lnTo>
                  <a:pt x="8819" y="58696"/>
                </a:lnTo>
                <a:lnTo>
                  <a:pt x="10642" y="62943"/>
                </a:lnTo>
                <a:lnTo>
                  <a:pt x="11857" y="67362"/>
                </a:lnTo>
                <a:lnTo>
                  <a:pt x="13207" y="76505"/>
                </a:lnTo>
                <a:lnTo>
                  <a:pt x="14361" y="81166"/>
                </a:lnTo>
                <a:lnTo>
                  <a:pt x="15924" y="85861"/>
                </a:lnTo>
                <a:lnTo>
                  <a:pt x="17759" y="90578"/>
                </a:lnTo>
                <a:lnTo>
                  <a:pt x="18983" y="95310"/>
                </a:lnTo>
                <a:lnTo>
                  <a:pt x="19799" y="100053"/>
                </a:lnTo>
                <a:lnTo>
                  <a:pt x="20343" y="104802"/>
                </a:lnTo>
                <a:lnTo>
                  <a:pt x="21499" y="108762"/>
                </a:lnTo>
                <a:lnTo>
                  <a:pt x="23064" y="112195"/>
                </a:lnTo>
                <a:lnTo>
                  <a:pt x="24901" y="115278"/>
                </a:lnTo>
                <a:lnTo>
                  <a:pt x="26125" y="119715"/>
                </a:lnTo>
                <a:lnTo>
                  <a:pt x="26942" y="125054"/>
                </a:lnTo>
                <a:lnTo>
                  <a:pt x="27486" y="130994"/>
                </a:lnTo>
                <a:lnTo>
                  <a:pt x="28643" y="136542"/>
                </a:lnTo>
                <a:lnTo>
                  <a:pt x="30208" y="141828"/>
                </a:lnTo>
                <a:lnTo>
                  <a:pt x="32045" y="146939"/>
                </a:lnTo>
                <a:lnTo>
                  <a:pt x="34063" y="151935"/>
                </a:lnTo>
                <a:lnTo>
                  <a:pt x="36202" y="156852"/>
                </a:lnTo>
                <a:lnTo>
                  <a:pt x="38422" y="161718"/>
                </a:lnTo>
                <a:lnTo>
                  <a:pt x="39902" y="166550"/>
                </a:lnTo>
                <a:lnTo>
                  <a:pt x="40888" y="171358"/>
                </a:lnTo>
                <a:lnTo>
                  <a:pt x="41547" y="176151"/>
                </a:lnTo>
                <a:lnTo>
                  <a:pt x="42779" y="181728"/>
                </a:lnTo>
                <a:lnTo>
                  <a:pt x="44394" y="187827"/>
                </a:lnTo>
                <a:lnTo>
                  <a:pt x="46264" y="194274"/>
                </a:lnTo>
                <a:lnTo>
                  <a:pt x="47511" y="200160"/>
                </a:lnTo>
                <a:lnTo>
                  <a:pt x="48343" y="205671"/>
                </a:lnTo>
                <a:lnTo>
                  <a:pt x="48897" y="210933"/>
                </a:lnTo>
                <a:lnTo>
                  <a:pt x="50061" y="216028"/>
                </a:lnTo>
                <a:lnTo>
                  <a:pt x="51630" y="221012"/>
                </a:lnTo>
                <a:lnTo>
                  <a:pt x="53469" y="225923"/>
                </a:lnTo>
                <a:lnTo>
                  <a:pt x="54696" y="229990"/>
                </a:lnTo>
                <a:lnTo>
                  <a:pt x="56059" y="236626"/>
                </a:lnTo>
                <a:lnTo>
                  <a:pt x="56665" y="244338"/>
                </a:lnTo>
                <a:lnTo>
                  <a:pt x="56934" y="252263"/>
                </a:lnTo>
                <a:lnTo>
                  <a:pt x="57086" y="261982"/>
                </a:lnTo>
                <a:lnTo>
                  <a:pt x="57121" y="270159"/>
                </a:lnTo>
                <a:lnTo>
                  <a:pt x="56337" y="272975"/>
                </a:lnTo>
                <a:lnTo>
                  <a:pt x="55020" y="274852"/>
                </a:lnTo>
                <a:lnTo>
                  <a:pt x="53349" y="276103"/>
                </a:lnTo>
                <a:lnTo>
                  <a:pt x="52234" y="277731"/>
                </a:lnTo>
                <a:lnTo>
                  <a:pt x="50996" y="281657"/>
                </a:lnTo>
                <a:lnTo>
                  <a:pt x="49872" y="283815"/>
                </a:lnTo>
                <a:lnTo>
                  <a:pt x="48330" y="286048"/>
                </a:lnTo>
                <a:lnTo>
                  <a:pt x="42874" y="292878"/>
                </a:lnTo>
                <a:lnTo>
                  <a:pt x="42862" y="2928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7"/>
          <p:cNvSpPr/>
          <p:nvPr/>
        </p:nvSpPr>
        <p:spPr>
          <a:xfrm>
            <a:off x="7329488" y="3386225"/>
            <a:ext cx="278214" cy="192794"/>
          </a:xfrm>
          <a:custGeom>
            <a:avLst/>
            <a:gdLst/>
            <a:ahLst/>
            <a:cxnLst/>
            <a:rect l="0" t="0" r="0" b="0"/>
            <a:pathLst>
              <a:path w="278214" h="192794">
                <a:moveTo>
                  <a:pt x="228599" y="7056"/>
                </a:moveTo>
                <a:lnTo>
                  <a:pt x="228599" y="206"/>
                </a:lnTo>
                <a:lnTo>
                  <a:pt x="224806" y="0"/>
                </a:lnTo>
                <a:lnTo>
                  <a:pt x="223689" y="764"/>
                </a:lnTo>
                <a:lnTo>
                  <a:pt x="222945" y="2067"/>
                </a:lnTo>
                <a:lnTo>
                  <a:pt x="221750" y="6071"/>
                </a:lnTo>
                <a:lnTo>
                  <a:pt x="220858" y="6399"/>
                </a:lnTo>
                <a:lnTo>
                  <a:pt x="212648" y="7017"/>
                </a:lnTo>
                <a:lnTo>
                  <a:pt x="210822" y="7030"/>
                </a:lnTo>
                <a:lnTo>
                  <a:pt x="208810" y="7832"/>
                </a:lnTo>
                <a:lnTo>
                  <a:pt x="202186" y="11960"/>
                </a:lnTo>
                <a:lnTo>
                  <a:pt x="195196" y="14330"/>
                </a:lnTo>
                <a:lnTo>
                  <a:pt x="190470" y="17697"/>
                </a:lnTo>
                <a:lnTo>
                  <a:pt x="187305" y="18912"/>
                </a:lnTo>
                <a:lnTo>
                  <a:pt x="179555" y="20263"/>
                </a:lnTo>
                <a:lnTo>
                  <a:pt x="172935" y="22980"/>
                </a:lnTo>
                <a:lnTo>
                  <a:pt x="167347" y="26039"/>
                </a:lnTo>
                <a:lnTo>
                  <a:pt x="159738" y="28556"/>
                </a:lnTo>
                <a:lnTo>
                  <a:pt x="151663" y="33975"/>
                </a:lnTo>
                <a:lnTo>
                  <a:pt x="143870" y="38335"/>
                </a:lnTo>
                <a:lnTo>
                  <a:pt x="137231" y="40801"/>
                </a:lnTo>
                <a:lnTo>
                  <a:pt x="134350" y="41459"/>
                </a:lnTo>
                <a:lnTo>
                  <a:pt x="129031" y="44307"/>
                </a:lnTo>
                <a:lnTo>
                  <a:pt x="124022" y="48218"/>
                </a:lnTo>
                <a:lnTo>
                  <a:pt x="119149" y="52602"/>
                </a:lnTo>
                <a:lnTo>
                  <a:pt x="115945" y="54089"/>
                </a:lnTo>
                <a:lnTo>
                  <a:pt x="108152" y="55741"/>
                </a:lnTo>
                <a:lnTo>
                  <a:pt x="101513" y="58591"/>
                </a:lnTo>
                <a:lnTo>
                  <a:pt x="95916" y="62504"/>
                </a:lnTo>
                <a:lnTo>
                  <a:pt x="90783" y="66889"/>
                </a:lnTo>
                <a:lnTo>
                  <a:pt x="87509" y="68376"/>
                </a:lnTo>
                <a:lnTo>
                  <a:pt x="79638" y="70028"/>
                </a:lnTo>
                <a:lnTo>
                  <a:pt x="72965" y="72879"/>
                </a:lnTo>
                <a:lnTo>
                  <a:pt x="67354" y="75998"/>
                </a:lnTo>
                <a:lnTo>
                  <a:pt x="59731" y="78548"/>
                </a:lnTo>
                <a:lnTo>
                  <a:pt x="52446" y="83184"/>
                </a:lnTo>
                <a:lnTo>
                  <a:pt x="45261" y="85704"/>
                </a:lnTo>
                <a:lnTo>
                  <a:pt x="38104" y="90331"/>
                </a:lnTo>
                <a:lnTo>
                  <a:pt x="33339" y="91692"/>
                </a:lnTo>
                <a:lnTo>
                  <a:pt x="26194" y="92458"/>
                </a:lnTo>
                <a:lnTo>
                  <a:pt x="24606" y="93359"/>
                </a:lnTo>
                <a:lnTo>
                  <a:pt x="23548" y="94754"/>
                </a:lnTo>
                <a:lnTo>
                  <a:pt x="22841" y="96477"/>
                </a:lnTo>
                <a:lnTo>
                  <a:pt x="21578" y="97627"/>
                </a:lnTo>
                <a:lnTo>
                  <a:pt x="19940" y="98392"/>
                </a:lnTo>
                <a:lnTo>
                  <a:pt x="16006" y="99244"/>
                </a:lnTo>
                <a:lnTo>
                  <a:pt x="8467" y="99835"/>
                </a:lnTo>
                <a:lnTo>
                  <a:pt x="1662" y="105567"/>
                </a:lnTo>
                <a:lnTo>
                  <a:pt x="4" y="107065"/>
                </a:lnTo>
                <a:lnTo>
                  <a:pt x="1" y="107066"/>
                </a:lnTo>
                <a:lnTo>
                  <a:pt x="1" y="107067"/>
                </a:lnTo>
                <a:lnTo>
                  <a:pt x="0" y="107067"/>
                </a:lnTo>
                <a:lnTo>
                  <a:pt x="6849" y="107068"/>
                </a:lnTo>
                <a:lnTo>
                  <a:pt x="7056" y="110861"/>
                </a:lnTo>
                <a:lnTo>
                  <a:pt x="7879" y="111978"/>
                </a:lnTo>
                <a:lnTo>
                  <a:pt x="9221" y="112723"/>
                </a:lnTo>
                <a:lnTo>
                  <a:pt x="12829" y="113550"/>
                </a:lnTo>
                <a:lnTo>
                  <a:pt x="17078" y="113918"/>
                </a:lnTo>
                <a:lnTo>
                  <a:pt x="19323" y="114810"/>
                </a:lnTo>
                <a:lnTo>
                  <a:pt x="27199" y="120337"/>
                </a:lnTo>
                <a:lnTo>
                  <a:pt x="30080" y="120903"/>
                </a:lnTo>
                <a:lnTo>
                  <a:pt x="31959" y="121054"/>
                </a:lnTo>
                <a:lnTo>
                  <a:pt x="34006" y="121948"/>
                </a:lnTo>
                <a:lnTo>
                  <a:pt x="40679" y="126205"/>
                </a:lnTo>
                <a:lnTo>
                  <a:pt x="45330" y="127480"/>
                </a:lnTo>
                <a:lnTo>
                  <a:pt x="52412" y="128198"/>
                </a:lnTo>
                <a:lnTo>
                  <a:pt x="54785" y="129092"/>
                </a:lnTo>
                <a:lnTo>
                  <a:pt x="61916" y="133349"/>
                </a:lnTo>
                <a:lnTo>
                  <a:pt x="66677" y="134624"/>
                </a:lnTo>
                <a:lnTo>
                  <a:pt x="73555" y="135190"/>
                </a:lnTo>
                <a:lnTo>
                  <a:pt x="77611" y="135341"/>
                </a:lnTo>
                <a:lnTo>
                  <a:pt x="81903" y="136235"/>
                </a:lnTo>
                <a:lnTo>
                  <a:pt x="86352" y="137626"/>
                </a:lnTo>
                <a:lnTo>
                  <a:pt x="94735" y="140493"/>
                </a:lnTo>
                <a:lnTo>
                  <a:pt x="101106" y="141767"/>
                </a:lnTo>
                <a:lnTo>
                  <a:pt x="108699" y="144450"/>
                </a:lnTo>
                <a:lnTo>
                  <a:pt x="116573" y="147495"/>
                </a:lnTo>
                <a:lnTo>
                  <a:pt x="122719" y="148848"/>
                </a:lnTo>
                <a:lnTo>
                  <a:pt x="130212" y="151566"/>
                </a:lnTo>
                <a:lnTo>
                  <a:pt x="138834" y="154627"/>
                </a:lnTo>
                <a:lnTo>
                  <a:pt x="143355" y="155442"/>
                </a:lnTo>
                <a:lnTo>
                  <a:pt x="147957" y="155987"/>
                </a:lnTo>
                <a:lnTo>
                  <a:pt x="152613" y="157143"/>
                </a:lnTo>
                <a:lnTo>
                  <a:pt x="157304" y="158708"/>
                </a:lnTo>
                <a:lnTo>
                  <a:pt x="165956" y="161769"/>
                </a:lnTo>
                <a:lnTo>
                  <a:pt x="172447" y="163130"/>
                </a:lnTo>
                <a:lnTo>
                  <a:pt x="180095" y="163735"/>
                </a:lnTo>
                <a:lnTo>
                  <a:pt x="184357" y="163896"/>
                </a:lnTo>
                <a:lnTo>
                  <a:pt x="188785" y="164797"/>
                </a:lnTo>
                <a:lnTo>
                  <a:pt x="193326" y="166192"/>
                </a:lnTo>
                <a:lnTo>
                  <a:pt x="201809" y="169064"/>
                </a:lnTo>
                <a:lnTo>
                  <a:pt x="208226" y="170341"/>
                </a:lnTo>
                <a:lnTo>
                  <a:pt x="215840" y="173025"/>
                </a:lnTo>
                <a:lnTo>
                  <a:pt x="223723" y="176070"/>
                </a:lnTo>
                <a:lnTo>
                  <a:pt x="229871" y="177423"/>
                </a:lnTo>
                <a:lnTo>
                  <a:pt x="235250" y="180141"/>
                </a:lnTo>
                <a:lnTo>
                  <a:pt x="237795" y="181977"/>
                </a:lnTo>
                <a:lnTo>
                  <a:pt x="242741" y="184017"/>
                </a:lnTo>
                <a:lnTo>
                  <a:pt x="249988" y="185166"/>
                </a:lnTo>
                <a:lnTo>
                  <a:pt x="257161" y="185506"/>
                </a:lnTo>
                <a:lnTo>
                  <a:pt x="259547" y="185554"/>
                </a:lnTo>
                <a:lnTo>
                  <a:pt x="261137" y="186380"/>
                </a:lnTo>
                <a:lnTo>
                  <a:pt x="262197" y="187724"/>
                </a:lnTo>
                <a:lnTo>
                  <a:pt x="262904" y="189414"/>
                </a:lnTo>
                <a:lnTo>
                  <a:pt x="264169" y="190540"/>
                </a:lnTo>
                <a:lnTo>
                  <a:pt x="265806" y="191291"/>
                </a:lnTo>
                <a:lnTo>
                  <a:pt x="269742" y="192126"/>
                </a:lnTo>
                <a:lnTo>
                  <a:pt x="278213" y="192767"/>
                </a:lnTo>
                <a:lnTo>
                  <a:pt x="271462" y="19279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8"/>
          <p:cNvSpPr/>
          <p:nvPr/>
        </p:nvSpPr>
        <p:spPr>
          <a:xfrm>
            <a:off x="7643812" y="3436170"/>
            <a:ext cx="185739" cy="14262"/>
          </a:xfrm>
          <a:custGeom>
            <a:avLst/>
            <a:gdLst/>
            <a:ahLst/>
            <a:cxnLst/>
            <a:rect l="0" t="0" r="0" b="0"/>
            <a:pathLst>
              <a:path w="185739" h="14262">
                <a:moveTo>
                  <a:pt x="0" y="7117"/>
                </a:moveTo>
                <a:lnTo>
                  <a:pt x="16793" y="7117"/>
                </a:lnTo>
                <a:lnTo>
                  <a:pt x="19132" y="7911"/>
                </a:lnTo>
                <a:lnTo>
                  <a:pt x="21486" y="9234"/>
                </a:lnTo>
                <a:lnTo>
                  <a:pt x="23850" y="10909"/>
                </a:lnTo>
                <a:lnTo>
                  <a:pt x="26218" y="12026"/>
                </a:lnTo>
                <a:lnTo>
                  <a:pt x="28591" y="12771"/>
                </a:lnTo>
                <a:lnTo>
                  <a:pt x="30967" y="13268"/>
                </a:lnTo>
                <a:lnTo>
                  <a:pt x="34139" y="12805"/>
                </a:lnTo>
                <a:lnTo>
                  <a:pt x="37840" y="11703"/>
                </a:lnTo>
                <a:lnTo>
                  <a:pt x="41895" y="10174"/>
                </a:lnTo>
                <a:lnTo>
                  <a:pt x="46186" y="9155"/>
                </a:lnTo>
                <a:lnTo>
                  <a:pt x="50635" y="8476"/>
                </a:lnTo>
                <a:lnTo>
                  <a:pt x="55188" y="8023"/>
                </a:lnTo>
                <a:lnTo>
                  <a:pt x="59017" y="7721"/>
                </a:lnTo>
                <a:lnTo>
                  <a:pt x="62363" y="7520"/>
                </a:lnTo>
                <a:lnTo>
                  <a:pt x="65388" y="7386"/>
                </a:lnTo>
                <a:lnTo>
                  <a:pt x="72983" y="7236"/>
                </a:lnTo>
                <a:lnTo>
                  <a:pt x="77229" y="7196"/>
                </a:lnTo>
                <a:lnTo>
                  <a:pt x="81649" y="6376"/>
                </a:lnTo>
                <a:lnTo>
                  <a:pt x="86183" y="5036"/>
                </a:lnTo>
                <a:lnTo>
                  <a:pt x="90793" y="3348"/>
                </a:lnTo>
                <a:lnTo>
                  <a:pt x="95453" y="2224"/>
                </a:lnTo>
                <a:lnTo>
                  <a:pt x="100149" y="1474"/>
                </a:lnTo>
                <a:lnTo>
                  <a:pt x="104866" y="973"/>
                </a:lnTo>
                <a:lnTo>
                  <a:pt x="109598" y="640"/>
                </a:lnTo>
                <a:lnTo>
                  <a:pt x="114340" y="418"/>
                </a:lnTo>
                <a:lnTo>
                  <a:pt x="123843" y="171"/>
                </a:lnTo>
                <a:lnTo>
                  <a:pt x="143847" y="0"/>
                </a:lnTo>
                <a:lnTo>
                  <a:pt x="146698" y="784"/>
                </a:lnTo>
                <a:lnTo>
                  <a:pt x="149392" y="2101"/>
                </a:lnTo>
                <a:lnTo>
                  <a:pt x="151983" y="3773"/>
                </a:lnTo>
                <a:lnTo>
                  <a:pt x="154503" y="4888"/>
                </a:lnTo>
                <a:lnTo>
                  <a:pt x="156976" y="5631"/>
                </a:lnTo>
                <a:lnTo>
                  <a:pt x="159421" y="6126"/>
                </a:lnTo>
                <a:lnTo>
                  <a:pt x="161843" y="6457"/>
                </a:lnTo>
                <a:lnTo>
                  <a:pt x="166651" y="6824"/>
                </a:lnTo>
                <a:lnTo>
                  <a:pt x="171434" y="6987"/>
                </a:lnTo>
                <a:lnTo>
                  <a:pt x="177179" y="7091"/>
                </a:lnTo>
                <a:lnTo>
                  <a:pt x="178445" y="7894"/>
                </a:lnTo>
                <a:lnTo>
                  <a:pt x="180082" y="9222"/>
                </a:lnTo>
                <a:lnTo>
                  <a:pt x="185738" y="1426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9"/>
          <p:cNvSpPr/>
          <p:nvPr/>
        </p:nvSpPr>
        <p:spPr>
          <a:xfrm>
            <a:off x="7793831" y="3293591"/>
            <a:ext cx="277185" cy="306830"/>
          </a:xfrm>
          <a:custGeom>
            <a:avLst/>
            <a:gdLst/>
            <a:ahLst/>
            <a:cxnLst/>
            <a:rect l="0" t="0" r="0" b="0"/>
            <a:pathLst>
              <a:path w="277185" h="306830">
                <a:moveTo>
                  <a:pt x="64294" y="49684"/>
                </a:moveTo>
                <a:lnTo>
                  <a:pt x="58143" y="49684"/>
                </a:lnTo>
                <a:lnTo>
                  <a:pt x="57812" y="48890"/>
                </a:lnTo>
                <a:lnTo>
                  <a:pt x="57444" y="45891"/>
                </a:lnTo>
                <a:lnTo>
                  <a:pt x="58140" y="44774"/>
                </a:lnTo>
                <a:lnTo>
                  <a:pt x="59398" y="44030"/>
                </a:lnTo>
                <a:lnTo>
                  <a:pt x="61029" y="43533"/>
                </a:lnTo>
                <a:lnTo>
                  <a:pt x="62118" y="42408"/>
                </a:lnTo>
                <a:lnTo>
                  <a:pt x="62843" y="40864"/>
                </a:lnTo>
                <a:lnTo>
                  <a:pt x="63326" y="39042"/>
                </a:lnTo>
                <a:lnTo>
                  <a:pt x="64442" y="37826"/>
                </a:lnTo>
                <a:lnTo>
                  <a:pt x="65981" y="37016"/>
                </a:lnTo>
                <a:lnTo>
                  <a:pt x="67799" y="36476"/>
                </a:lnTo>
                <a:lnTo>
                  <a:pt x="71937" y="33760"/>
                </a:lnTo>
                <a:lnTo>
                  <a:pt x="78729" y="27767"/>
                </a:lnTo>
                <a:lnTo>
                  <a:pt x="84203" y="23274"/>
                </a:lnTo>
                <a:lnTo>
                  <a:pt x="91927" y="18632"/>
                </a:lnTo>
                <a:lnTo>
                  <a:pt x="96210" y="17076"/>
                </a:lnTo>
                <a:lnTo>
                  <a:pt x="100653" y="16039"/>
                </a:lnTo>
                <a:lnTo>
                  <a:pt x="105202" y="15347"/>
                </a:lnTo>
                <a:lnTo>
                  <a:pt x="109822" y="14093"/>
                </a:lnTo>
                <a:lnTo>
                  <a:pt x="114490" y="12463"/>
                </a:lnTo>
                <a:lnTo>
                  <a:pt x="119189" y="10582"/>
                </a:lnTo>
                <a:lnTo>
                  <a:pt x="123910" y="9328"/>
                </a:lnTo>
                <a:lnTo>
                  <a:pt x="128644" y="8493"/>
                </a:lnTo>
                <a:lnTo>
                  <a:pt x="133388" y="7936"/>
                </a:lnTo>
                <a:lnTo>
                  <a:pt x="138138" y="6770"/>
                </a:lnTo>
                <a:lnTo>
                  <a:pt x="142891" y="5200"/>
                </a:lnTo>
                <a:lnTo>
                  <a:pt x="147648" y="3359"/>
                </a:lnTo>
                <a:lnTo>
                  <a:pt x="152407" y="2132"/>
                </a:lnTo>
                <a:lnTo>
                  <a:pt x="157168" y="1314"/>
                </a:lnTo>
                <a:lnTo>
                  <a:pt x="161929" y="768"/>
                </a:lnTo>
                <a:lnTo>
                  <a:pt x="167484" y="404"/>
                </a:lnTo>
                <a:lnTo>
                  <a:pt x="173568" y="162"/>
                </a:lnTo>
                <a:lnTo>
                  <a:pt x="180006" y="0"/>
                </a:lnTo>
                <a:lnTo>
                  <a:pt x="185091" y="686"/>
                </a:lnTo>
                <a:lnTo>
                  <a:pt x="192859" y="3565"/>
                </a:lnTo>
                <a:lnTo>
                  <a:pt x="201073" y="5374"/>
                </a:lnTo>
                <a:lnTo>
                  <a:pt x="205486" y="5857"/>
                </a:lnTo>
                <a:lnTo>
                  <a:pt x="209222" y="6972"/>
                </a:lnTo>
                <a:lnTo>
                  <a:pt x="215490" y="10327"/>
                </a:lnTo>
                <a:lnTo>
                  <a:pt x="223038" y="14465"/>
                </a:lnTo>
                <a:lnTo>
                  <a:pt x="230890" y="18950"/>
                </a:lnTo>
                <a:lnTo>
                  <a:pt x="237026" y="23589"/>
                </a:lnTo>
                <a:lnTo>
                  <a:pt x="238980" y="25937"/>
                </a:lnTo>
                <a:lnTo>
                  <a:pt x="240283" y="28296"/>
                </a:lnTo>
                <a:lnTo>
                  <a:pt x="241729" y="33034"/>
                </a:lnTo>
                <a:lnTo>
                  <a:pt x="242545" y="40958"/>
                </a:lnTo>
                <a:lnTo>
                  <a:pt x="242735" y="48716"/>
                </a:lnTo>
                <a:lnTo>
                  <a:pt x="240703" y="57456"/>
                </a:lnTo>
                <a:lnTo>
                  <a:pt x="237153" y="66632"/>
                </a:lnTo>
                <a:lnTo>
                  <a:pt x="232931" y="76001"/>
                </a:lnTo>
                <a:lnTo>
                  <a:pt x="229105" y="80722"/>
                </a:lnTo>
                <a:lnTo>
                  <a:pt x="224175" y="85457"/>
                </a:lnTo>
                <a:lnTo>
                  <a:pt x="218506" y="90202"/>
                </a:lnTo>
                <a:lnTo>
                  <a:pt x="210091" y="97589"/>
                </a:lnTo>
                <a:lnTo>
                  <a:pt x="202911" y="104313"/>
                </a:lnTo>
                <a:lnTo>
                  <a:pt x="194428" y="112592"/>
                </a:lnTo>
                <a:lnTo>
                  <a:pt x="189944" y="116229"/>
                </a:lnTo>
                <a:lnTo>
                  <a:pt x="185367" y="119447"/>
                </a:lnTo>
                <a:lnTo>
                  <a:pt x="180727" y="122386"/>
                </a:lnTo>
                <a:lnTo>
                  <a:pt x="176048" y="125140"/>
                </a:lnTo>
                <a:lnTo>
                  <a:pt x="171340" y="127769"/>
                </a:lnTo>
                <a:lnTo>
                  <a:pt x="161876" y="132807"/>
                </a:lnTo>
                <a:lnTo>
                  <a:pt x="138106" y="144904"/>
                </a:lnTo>
                <a:lnTo>
                  <a:pt x="130701" y="147567"/>
                </a:lnTo>
                <a:lnTo>
                  <a:pt x="127615" y="148277"/>
                </a:lnTo>
                <a:lnTo>
                  <a:pt x="122070" y="151182"/>
                </a:lnTo>
                <a:lnTo>
                  <a:pt x="119479" y="153068"/>
                </a:lnTo>
                <a:lnTo>
                  <a:pt x="112369" y="155163"/>
                </a:lnTo>
                <a:lnTo>
                  <a:pt x="100227" y="156811"/>
                </a:lnTo>
                <a:lnTo>
                  <a:pt x="100032" y="150687"/>
                </a:lnTo>
                <a:lnTo>
                  <a:pt x="100819" y="150356"/>
                </a:lnTo>
                <a:lnTo>
                  <a:pt x="103810" y="149989"/>
                </a:lnTo>
                <a:lnTo>
                  <a:pt x="105720" y="149098"/>
                </a:lnTo>
                <a:lnTo>
                  <a:pt x="112199" y="144844"/>
                </a:lnTo>
                <a:lnTo>
                  <a:pt x="119939" y="142438"/>
                </a:lnTo>
                <a:lnTo>
                  <a:pt x="127654" y="139062"/>
                </a:lnTo>
                <a:lnTo>
                  <a:pt x="131934" y="137844"/>
                </a:lnTo>
                <a:lnTo>
                  <a:pt x="136374" y="137032"/>
                </a:lnTo>
                <a:lnTo>
                  <a:pt x="140922" y="136491"/>
                </a:lnTo>
                <a:lnTo>
                  <a:pt x="145542" y="136130"/>
                </a:lnTo>
                <a:lnTo>
                  <a:pt x="150209" y="135889"/>
                </a:lnTo>
                <a:lnTo>
                  <a:pt x="159629" y="135622"/>
                </a:lnTo>
                <a:lnTo>
                  <a:pt x="187160" y="135437"/>
                </a:lnTo>
                <a:lnTo>
                  <a:pt x="192242" y="136221"/>
                </a:lnTo>
                <a:lnTo>
                  <a:pt x="200005" y="139209"/>
                </a:lnTo>
                <a:lnTo>
                  <a:pt x="208218" y="141067"/>
                </a:lnTo>
                <a:lnTo>
                  <a:pt x="212631" y="141562"/>
                </a:lnTo>
                <a:lnTo>
                  <a:pt x="217160" y="142686"/>
                </a:lnTo>
                <a:lnTo>
                  <a:pt x="221768" y="144229"/>
                </a:lnTo>
                <a:lnTo>
                  <a:pt x="226425" y="146051"/>
                </a:lnTo>
                <a:lnTo>
                  <a:pt x="231119" y="148060"/>
                </a:lnTo>
                <a:lnTo>
                  <a:pt x="240568" y="152409"/>
                </a:lnTo>
                <a:lnTo>
                  <a:pt x="247941" y="156987"/>
                </a:lnTo>
                <a:lnTo>
                  <a:pt x="256555" y="164027"/>
                </a:lnTo>
                <a:lnTo>
                  <a:pt x="259144" y="166394"/>
                </a:lnTo>
                <a:lnTo>
                  <a:pt x="264136" y="173257"/>
                </a:lnTo>
                <a:lnTo>
                  <a:pt x="269000" y="180805"/>
                </a:lnTo>
                <a:lnTo>
                  <a:pt x="273807" y="186806"/>
                </a:lnTo>
                <a:lnTo>
                  <a:pt x="275408" y="190311"/>
                </a:lnTo>
                <a:lnTo>
                  <a:pt x="277184" y="198439"/>
                </a:lnTo>
                <a:lnTo>
                  <a:pt x="276864" y="202035"/>
                </a:lnTo>
                <a:lnTo>
                  <a:pt x="275857" y="205226"/>
                </a:lnTo>
                <a:lnTo>
                  <a:pt x="274392" y="208147"/>
                </a:lnTo>
                <a:lnTo>
                  <a:pt x="272764" y="215626"/>
                </a:lnTo>
                <a:lnTo>
                  <a:pt x="271248" y="224242"/>
                </a:lnTo>
                <a:lnTo>
                  <a:pt x="267927" y="233363"/>
                </a:lnTo>
                <a:lnTo>
                  <a:pt x="265136" y="237224"/>
                </a:lnTo>
                <a:lnTo>
                  <a:pt x="257803" y="243631"/>
                </a:lnTo>
                <a:lnTo>
                  <a:pt x="251369" y="251241"/>
                </a:lnTo>
                <a:lnTo>
                  <a:pt x="248541" y="255492"/>
                </a:lnTo>
                <a:lnTo>
                  <a:pt x="244276" y="259121"/>
                </a:lnTo>
                <a:lnTo>
                  <a:pt x="239050" y="262333"/>
                </a:lnTo>
                <a:lnTo>
                  <a:pt x="217347" y="273192"/>
                </a:lnTo>
                <a:lnTo>
                  <a:pt x="211573" y="275683"/>
                </a:lnTo>
                <a:lnTo>
                  <a:pt x="205342" y="278138"/>
                </a:lnTo>
                <a:lnTo>
                  <a:pt x="192069" y="282981"/>
                </a:lnTo>
                <a:lnTo>
                  <a:pt x="178232" y="287779"/>
                </a:lnTo>
                <a:lnTo>
                  <a:pt x="172003" y="290170"/>
                </a:lnTo>
                <a:lnTo>
                  <a:pt x="166262" y="292558"/>
                </a:lnTo>
                <a:lnTo>
                  <a:pt x="160847" y="294944"/>
                </a:lnTo>
                <a:lnTo>
                  <a:pt x="154857" y="296534"/>
                </a:lnTo>
                <a:lnTo>
                  <a:pt x="148482" y="297594"/>
                </a:lnTo>
                <a:lnTo>
                  <a:pt x="141850" y="298301"/>
                </a:lnTo>
                <a:lnTo>
                  <a:pt x="135048" y="299566"/>
                </a:lnTo>
                <a:lnTo>
                  <a:pt x="128132" y="301203"/>
                </a:lnTo>
                <a:lnTo>
                  <a:pt x="121140" y="303088"/>
                </a:lnTo>
                <a:lnTo>
                  <a:pt x="114891" y="304345"/>
                </a:lnTo>
                <a:lnTo>
                  <a:pt x="109138" y="305183"/>
                </a:lnTo>
                <a:lnTo>
                  <a:pt x="103715" y="305742"/>
                </a:lnTo>
                <a:lnTo>
                  <a:pt x="98512" y="306114"/>
                </a:lnTo>
                <a:lnTo>
                  <a:pt x="93456" y="306362"/>
                </a:lnTo>
                <a:lnTo>
                  <a:pt x="83605" y="306638"/>
                </a:lnTo>
                <a:lnTo>
                  <a:pt x="55773" y="306829"/>
                </a:lnTo>
                <a:lnTo>
                  <a:pt x="49882" y="306045"/>
                </a:lnTo>
                <a:lnTo>
                  <a:pt x="44368" y="304729"/>
                </a:lnTo>
                <a:lnTo>
                  <a:pt x="39103" y="303058"/>
                </a:lnTo>
                <a:lnTo>
                  <a:pt x="31137" y="301200"/>
                </a:lnTo>
                <a:lnTo>
                  <a:pt x="24158" y="300375"/>
                </a:lnTo>
                <a:lnTo>
                  <a:pt x="15764" y="300008"/>
                </a:lnTo>
                <a:lnTo>
                  <a:pt x="8053" y="299773"/>
                </a:lnTo>
                <a:lnTo>
                  <a:pt x="0" y="29971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0"/>
          <p:cNvSpPr/>
          <p:nvPr/>
        </p:nvSpPr>
        <p:spPr>
          <a:xfrm>
            <a:off x="7458075" y="3050381"/>
            <a:ext cx="14288" cy="242888"/>
          </a:xfrm>
          <a:custGeom>
            <a:avLst/>
            <a:gdLst/>
            <a:ahLst/>
            <a:cxnLst/>
            <a:rect l="0" t="0" r="0" b="0"/>
            <a:pathLst>
              <a:path w="14288" h="242888">
                <a:moveTo>
                  <a:pt x="0" y="242887"/>
                </a:moveTo>
                <a:lnTo>
                  <a:pt x="0" y="105863"/>
                </a:lnTo>
                <a:lnTo>
                  <a:pt x="793" y="103119"/>
                </a:lnTo>
                <a:lnTo>
                  <a:pt x="2116" y="100496"/>
                </a:lnTo>
                <a:lnTo>
                  <a:pt x="3792" y="97953"/>
                </a:lnTo>
                <a:lnTo>
                  <a:pt x="4909" y="94671"/>
                </a:lnTo>
                <a:lnTo>
                  <a:pt x="5653" y="90895"/>
                </a:lnTo>
                <a:lnTo>
                  <a:pt x="6151" y="86790"/>
                </a:lnTo>
                <a:lnTo>
                  <a:pt x="6481" y="83260"/>
                </a:lnTo>
                <a:lnTo>
                  <a:pt x="6849" y="77221"/>
                </a:lnTo>
                <a:lnTo>
                  <a:pt x="7012" y="69775"/>
                </a:lnTo>
                <a:lnTo>
                  <a:pt x="7142" y="33727"/>
                </a:lnTo>
                <a:lnTo>
                  <a:pt x="7936" y="31215"/>
                </a:lnTo>
                <a:lnTo>
                  <a:pt x="9259" y="28748"/>
                </a:lnTo>
                <a:lnTo>
                  <a:pt x="10936" y="26309"/>
                </a:lnTo>
                <a:lnTo>
                  <a:pt x="12053" y="23095"/>
                </a:lnTo>
                <a:lnTo>
                  <a:pt x="12797" y="19366"/>
                </a:lnTo>
                <a:lnTo>
                  <a:pt x="13993" y="9558"/>
                </a:lnTo>
                <a:lnTo>
                  <a:pt x="14229" y="2711"/>
                </a:lnTo>
                <a:lnTo>
                  <a:pt x="1428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1"/>
          <p:cNvSpPr/>
          <p:nvPr/>
        </p:nvSpPr>
        <p:spPr>
          <a:xfrm>
            <a:off x="7386637" y="3214687"/>
            <a:ext cx="142876" cy="71439"/>
          </a:xfrm>
          <a:custGeom>
            <a:avLst/>
            <a:gdLst/>
            <a:ahLst/>
            <a:cxnLst/>
            <a:rect l="0" t="0" r="0" b="0"/>
            <a:pathLst>
              <a:path w="142876" h="71439">
                <a:moveTo>
                  <a:pt x="0" y="0"/>
                </a:moveTo>
                <a:lnTo>
                  <a:pt x="6850" y="0"/>
                </a:lnTo>
                <a:lnTo>
                  <a:pt x="7013" y="2117"/>
                </a:lnTo>
                <a:lnTo>
                  <a:pt x="7117" y="6151"/>
                </a:lnTo>
                <a:lnTo>
                  <a:pt x="7920" y="6482"/>
                </a:lnTo>
                <a:lnTo>
                  <a:pt x="12048" y="6948"/>
                </a:lnTo>
                <a:lnTo>
                  <a:pt x="15962" y="7105"/>
                </a:lnTo>
                <a:lnTo>
                  <a:pt x="17785" y="7118"/>
                </a:lnTo>
                <a:lnTo>
                  <a:pt x="19001" y="7920"/>
                </a:lnTo>
                <a:lnTo>
                  <a:pt x="19811" y="9249"/>
                </a:lnTo>
                <a:lnTo>
                  <a:pt x="21337" y="13993"/>
                </a:lnTo>
                <a:lnTo>
                  <a:pt x="21368" y="14885"/>
                </a:lnTo>
                <a:lnTo>
                  <a:pt x="21403" y="17992"/>
                </a:lnTo>
                <a:lnTo>
                  <a:pt x="22206" y="19139"/>
                </a:lnTo>
                <a:lnTo>
                  <a:pt x="23536" y="19903"/>
                </a:lnTo>
                <a:lnTo>
                  <a:pt x="25216" y="20412"/>
                </a:lnTo>
                <a:lnTo>
                  <a:pt x="26336" y="21546"/>
                </a:lnTo>
                <a:lnTo>
                  <a:pt x="27082" y="23095"/>
                </a:lnTo>
                <a:lnTo>
                  <a:pt x="28280" y="27493"/>
                </a:lnTo>
                <a:lnTo>
                  <a:pt x="29173" y="28647"/>
                </a:lnTo>
                <a:lnTo>
                  <a:pt x="30561" y="30211"/>
                </a:lnTo>
                <a:lnTo>
                  <a:pt x="34700" y="34631"/>
                </a:lnTo>
                <a:lnTo>
                  <a:pt x="41780" y="41774"/>
                </a:lnTo>
                <a:lnTo>
                  <a:pt x="42142" y="42931"/>
                </a:lnTo>
                <a:lnTo>
                  <a:pt x="42382" y="44495"/>
                </a:lnTo>
                <a:lnTo>
                  <a:pt x="42542" y="46332"/>
                </a:lnTo>
                <a:lnTo>
                  <a:pt x="43442" y="47557"/>
                </a:lnTo>
                <a:lnTo>
                  <a:pt x="44837" y="48373"/>
                </a:lnTo>
                <a:lnTo>
                  <a:pt x="46560" y="48918"/>
                </a:lnTo>
                <a:lnTo>
                  <a:pt x="47709" y="50074"/>
                </a:lnTo>
                <a:lnTo>
                  <a:pt x="48475" y="51639"/>
                </a:lnTo>
                <a:lnTo>
                  <a:pt x="48985" y="53476"/>
                </a:lnTo>
                <a:lnTo>
                  <a:pt x="50119" y="54701"/>
                </a:lnTo>
                <a:lnTo>
                  <a:pt x="51669" y="55517"/>
                </a:lnTo>
                <a:lnTo>
                  <a:pt x="55508" y="56424"/>
                </a:lnTo>
                <a:lnTo>
                  <a:pt x="59860" y="56828"/>
                </a:lnTo>
                <a:lnTo>
                  <a:pt x="61337" y="57729"/>
                </a:lnTo>
                <a:lnTo>
                  <a:pt x="62323" y="59124"/>
                </a:lnTo>
                <a:lnTo>
                  <a:pt x="62981" y="60847"/>
                </a:lnTo>
                <a:lnTo>
                  <a:pt x="64212" y="61996"/>
                </a:lnTo>
                <a:lnTo>
                  <a:pt x="65827" y="62762"/>
                </a:lnTo>
                <a:lnTo>
                  <a:pt x="67697" y="63272"/>
                </a:lnTo>
                <a:lnTo>
                  <a:pt x="68945" y="64407"/>
                </a:lnTo>
                <a:lnTo>
                  <a:pt x="69776" y="65956"/>
                </a:lnTo>
                <a:lnTo>
                  <a:pt x="70329" y="67783"/>
                </a:lnTo>
                <a:lnTo>
                  <a:pt x="71493" y="69002"/>
                </a:lnTo>
                <a:lnTo>
                  <a:pt x="73061" y="69814"/>
                </a:lnTo>
                <a:lnTo>
                  <a:pt x="77491" y="71117"/>
                </a:lnTo>
                <a:lnTo>
                  <a:pt x="80214" y="71295"/>
                </a:lnTo>
                <a:lnTo>
                  <a:pt x="84636" y="71409"/>
                </a:lnTo>
                <a:lnTo>
                  <a:pt x="110853" y="71438"/>
                </a:lnTo>
                <a:lnTo>
                  <a:pt x="112002" y="70644"/>
                </a:lnTo>
                <a:lnTo>
                  <a:pt x="112768" y="69321"/>
                </a:lnTo>
                <a:lnTo>
                  <a:pt x="113998" y="65287"/>
                </a:lnTo>
                <a:lnTo>
                  <a:pt x="114892" y="64162"/>
                </a:lnTo>
                <a:lnTo>
                  <a:pt x="116282" y="62618"/>
                </a:lnTo>
                <a:lnTo>
                  <a:pt x="118003" y="60796"/>
                </a:lnTo>
                <a:lnTo>
                  <a:pt x="119149" y="58787"/>
                </a:lnTo>
                <a:lnTo>
                  <a:pt x="119914" y="56654"/>
                </a:lnTo>
                <a:lnTo>
                  <a:pt x="120424" y="54438"/>
                </a:lnTo>
                <a:lnTo>
                  <a:pt x="120765" y="52167"/>
                </a:lnTo>
                <a:lnTo>
                  <a:pt x="120990" y="49859"/>
                </a:lnTo>
                <a:lnTo>
                  <a:pt x="121141" y="47527"/>
                </a:lnTo>
                <a:lnTo>
                  <a:pt x="122036" y="45972"/>
                </a:lnTo>
                <a:lnTo>
                  <a:pt x="123426" y="44936"/>
                </a:lnTo>
                <a:lnTo>
                  <a:pt x="125147" y="44245"/>
                </a:lnTo>
                <a:lnTo>
                  <a:pt x="126293" y="42990"/>
                </a:lnTo>
                <a:lnTo>
                  <a:pt x="127058" y="41360"/>
                </a:lnTo>
                <a:lnTo>
                  <a:pt x="127568" y="39480"/>
                </a:lnTo>
                <a:lnTo>
                  <a:pt x="128701" y="37432"/>
                </a:lnTo>
                <a:lnTo>
                  <a:pt x="130251" y="35274"/>
                </a:lnTo>
                <a:lnTo>
                  <a:pt x="134649" y="29898"/>
                </a:lnTo>
                <a:lnTo>
                  <a:pt x="135009" y="28663"/>
                </a:lnTo>
                <a:lnTo>
                  <a:pt x="135250" y="27047"/>
                </a:lnTo>
                <a:lnTo>
                  <a:pt x="135636" y="22540"/>
                </a:lnTo>
                <a:lnTo>
                  <a:pt x="135689" y="19808"/>
                </a:lnTo>
                <a:lnTo>
                  <a:pt x="135703" y="17968"/>
                </a:lnTo>
                <a:lnTo>
                  <a:pt x="136506" y="16741"/>
                </a:lnTo>
                <a:lnTo>
                  <a:pt x="137836" y="15923"/>
                </a:lnTo>
                <a:lnTo>
                  <a:pt x="142875" y="142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2"/>
          <p:cNvSpPr/>
          <p:nvPr/>
        </p:nvSpPr>
        <p:spPr>
          <a:xfrm>
            <a:off x="7908131" y="2986114"/>
            <a:ext cx="28574" cy="221430"/>
          </a:xfrm>
          <a:custGeom>
            <a:avLst/>
            <a:gdLst/>
            <a:ahLst/>
            <a:cxnLst/>
            <a:rect l="0" t="0" r="0" b="0"/>
            <a:pathLst>
              <a:path w="28574" h="221430">
                <a:moveTo>
                  <a:pt x="0" y="221429"/>
                </a:moveTo>
                <a:lnTo>
                  <a:pt x="3793" y="221429"/>
                </a:lnTo>
                <a:lnTo>
                  <a:pt x="4910" y="220636"/>
                </a:lnTo>
                <a:lnTo>
                  <a:pt x="5654" y="219313"/>
                </a:lnTo>
                <a:lnTo>
                  <a:pt x="7057" y="214580"/>
                </a:lnTo>
                <a:lnTo>
                  <a:pt x="7117" y="210580"/>
                </a:lnTo>
                <a:lnTo>
                  <a:pt x="7920" y="209434"/>
                </a:lnTo>
                <a:lnTo>
                  <a:pt x="9249" y="208670"/>
                </a:lnTo>
                <a:lnTo>
                  <a:pt x="10928" y="208160"/>
                </a:lnTo>
                <a:lnTo>
                  <a:pt x="12048" y="207027"/>
                </a:lnTo>
                <a:lnTo>
                  <a:pt x="12794" y="205478"/>
                </a:lnTo>
                <a:lnTo>
                  <a:pt x="13624" y="201640"/>
                </a:lnTo>
                <a:lnTo>
                  <a:pt x="14090" y="195017"/>
                </a:lnTo>
                <a:lnTo>
                  <a:pt x="14200" y="190376"/>
                </a:lnTo>
                <a:lnTo>
                  <a:pt x="14287" y="140464"/>
                </a:lnTo>
                <a:lnTo>
                  <a:pt x="15081" y="138084"/>
                </a:lnTo>
                <a:lnTo>
                  <a:pt x="16403" y="135703"/>
                </a:lnTo>
                <a:lnTo>
                  <a:pt x="18080" y="133322"/>
                </a:lnTo>
                <a:lnTo>
                  <a:pt x="19197" y="130941"/>
                </a:lnTo>
                <a:lnTo>
                  <a:pt x="19941" y="128560"/>
                </a:lnTo>
                <a:lnTo>
                  <a:pt x="20769" y="123798"/>
                </a:lnTo>
                <a:lnTo>
                  <a:pt x="21137" y="119036"/>
                </a:lnTo>
                <a:lnTo>
                  <a:pt x="21300" y="114273"/>
                </a:lnTo>
                <a:lnTo>
                  <a:pt x="21405" y="104748"/>
                </a:lnTo>
                <a:lnTo>
                  <a:pt x="21431" y="76173"/>
                </a:lnTo>
                <a:lnTo>
                  <a:pt x="22225" y="73792"/>
                </a:lnTo>
                <a:lnTo>
                  <a:pt x="23547" y="71411"/>
                </a:lnTo>
                <a:lnTo>
                  <a:pt x="25224" y="69029"/>
                </a:lnTo>
                <a:lnTo>
                  <a:pt x="26341" y="66648"/>
                </a:lnTo>
                <a:lnTo>
                  <a:pt x="27085" y="64267"/>
                </a:lnTo>
                <a:lnTo>
                  <a:pt x="27913" y="59504"/>
                </a:lnTo>
                <a:lnTo>
                  <a:pt x="28281" y="54742"/>
                </a:lnTo>
                <a:lnTo>
                  <a:pt x="28444" y="49979"/>
                </a:lnTo>
                <a:lnTo>
                  <a:pt x="28548" y="40454"/>
                </a:lnTo>
                <a:lnTo>
                  <a:pt x="28573" y="29959"/>
                </a:lnTo>
                <a:lnTo>
                  <a:pt x="27779" y="28695"/>
                </a:lnTo>
                <a:lnTo>
                  <a:pt x="26457" y="27059"/>
                </a:lnTo>
                <a:lnTo>
                  <a:pt x="24781" y="25174"/>
                </a:lnTo>
                <a:lnTo>
                  <a:pt x="23665" y="23124"/>
                </a:lnTo>
                <a:lnTo>
                  <a:pt x="22921" y="20963"/>
                </a:lnTo>
                <a:lnTo>
                  <a:pt x="22093" y="16446"/>
                </a:lnTo>
                <a:lnTo>
                  <a:pt x="21627" y="10234"/>
                </a:lnTo>
                <a:lnTo>
                  <a:pt x="21439" y="3446"/>
                </a:lnTo>
                <a:lnTo>
                  <a:pt x="21431" y="0"/>
                </a:lnTo>
                <a:lnTo>
                  <a:pt x="21431" y="71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3"/>
          <p:cNvSpPr/>
          <p:nvPr/>
        </p:nvSpPr>
        <p:spPr>
          <a:xfrm>
            <a:off x="7829550" y="3150393"/>
            <a:ext cx="157163" cy="85726"/>
          </a:xfrm>
          <a:custGeom>
            <a:avLst/>
            <a:gdLst/>
            <a:ahLst/>
            <a:cxnLst/>
            <a:rect l="0" t="0" r="0" b="0"/>
            <a:pathLst>
              <a:path w="157163" h="85726">
                <a:moveTo>
                  <a:pt x="21431" y="7144"/>
                </a:moveTo>
                <a:lnTo>
                  <a:pt x="21431" y="0"/>
                </a:lnTo>
                <a:lnTo>
                  <a:pt x="17638" y="0"/>
                </a:lnTo>
                <a:lnTo>
                  <a:pt x="16521" y="794"/>
                </a:lnTo>
                <a:lnTo>
                  <a:pt x="15777" y="2117"/>
                </a:lnTo>
                <a:lnTo>
                  <a:pt x="14374" y="6850"/>
                </a:lnTo>
                <a:lnTo>
                  <a:pt x="10521" y="7057"/>
                </a:lnTo>
                <a:lnTo>
                  <a:pt x="6367" y="7144"/>
                </a:lnTo>
                <a:lnTo>
                  <a:pt x="0" y="7144"/>
                </a:lnTo>
                <a:lnTo>
                  <a:pt x="0" y="13295"/>
                </a:lnTo>
                <a:lnTo>
                  <a:pt x="793" y="13626"/>
                </a:lnTo>
                <a:lnTo>
                  <a:pt x="5653" y="14157"/>
                </a:lnTo>
                <a:lnTo>
                  <a:pt x="6151" y="14201"/>
                </a:lnTo>
                <a:lnTo>
                  <a:pt x="6481" y="15023"/>
                </a:lnTo>
                <a:lnTo>
                  <a:pt x="6702" y="16366"/>
                </a:lnTo>
                <a:lnTo>
                  <a:pt x="7056" y="20431"/>
                </a:lnTo>
                <a:lnTo>
                  <a:pt x="9221" y="23103"/>
                </a:lnTo>
                <a:lnTo>
                  <a:pt x="13287" y="27494"/>
                </a:lnTo>
                <a:lnTo>
                  <a:pt x="27487" y="41774"/>
                </a:lnTo>
                <a:lnTo>
                  <a:pt x="27849" y="42931"/>
                </a:lnTo>
                <a:lnTo>
                  <a:pt x="28092" y="44496"/>
                </a:lnTo>
                <a:lnTo>
                  <a:pt x="28478" y="48918"/>
                </a:lnTo>
                <a:lnTo>
                  <a:pt x="29305" y="50075"/>
                </a:lnTo>
                <a:lnTo>
                  <a:pt x="30649" y="51639"/>
                </a:lnTo>
                <a:lnTo>
                  <a:pt x="32339" y="53476"/>
                </a:lnTo>
                <a:lnTo>
                  <a:pt x="34259" y="54701"/>
                </a:lnTo>
                <a:lnTo>
                  <a:pt x="38510" y="56062"/>
                </a:lnTo>
                <a:lnTo>
                  <a:pt x="39960" y="57218"/>
                </a:lnTo>
                <a:lnTo>
                  <a:pt x="40928" y="58783"/>
                </a:lnTo>
                <a:lnTo>
                  <a:pt x="41572" y="60620"/>
                </a:lnTo>
                <a:lnTo>
                  <a:pt x="42795" y="61845"/>
                </a:lnTo>
                <a:lnTo>
                  <a:pt x="44405" y="62661"/>
                </a:lnTo>
                <a:lnTo>
                  <a:pt x="46273" y="63206"/>
                </a:lnTo>
                <a:lnTo>
                  <a:pt x="47517" y="64362"/>
                </a:lnTo>
                <a:lnTo>
                  <a:pt x="48346" y="65927"/>
                </a:lnTo>
                <a:lnTo>
                  <a:pt x="49678" y="70349"/>
                </a:lnTo>
                <a:lnTo>
                  <a:pt x="50581" y="70712"/>
                </a:lnTo>
                <a:lnTo>
                  <a:pt x="53702" y="71115"/>
                </a:lnTo>
                <a:lnTo>
                  <a:pt x="54850" y="72017"/>
                </a:lnTo>
                <a:lnTo>
                  <a:pt x="55617" y="73411"/>
                </a:lnTo>
                <a:lnTo>
                  <a:pt x="56129" y="75135"/>
                </a:lnTo>
                <a:lnTo>
                  <a:pt x="57262" y="76283"/>
                </a:lnTo>
                <a:lnTo>
                  <a:pt x="58812" y="77050"/>
                </a:lnTo>
                <a:lnTo>
                  <a:pt x="63972" y="78492"/>
                </a:lnTo>
                <a:lnTo>
                  <a:pt x="64151" y="80658"/>
                </a:lnTo>
                <a:lnTo>
                  <a:pt x="64265" y="84724"/>
                </a:lnTo>
                <a:lnTo>
                  <a:pt x="65068" y="85058"/>
                </a:lnTo>
                <a:lnTo>
                  <a:pt x="69944" y="85593"/>
                </a:lnTo>
                <a:lnTo>
                  <a:pt x="73423" y="85714"/>
                </a:lnTo>
                <a:lnTo>
                  <a:pt x="96571" y="85725"/>
                </a:lnTo>
                <a:lnTo>
                  <a:pt x="97718" y="84932"/>
                </a:lnTo>
                <a:lnTo>
                  <a:pt x="98483" y="83609"/>
                </a:lnTo>
                <a:lnTo>
                  <a:pt x="99923" y="78876"/>
                </a:lnTo>
                <a:lnTo>
                  <a:pt x="103778" y="78669"/>
                </a:lnTo>
                <a:lnTo>
                  <a:pt x="104904" y="77846"/>
                </a:lnTo>
                <a:lnTo>
                  <a:pt x="105654" y="76504"/>
                </a:lnTo>
                <a:lnTo>
                  <a:pt x="106154" y="74815"/>
                </a:lnTo>
                <a:lnTo>
                  <a:pt x="107282" y="72896"/>
                </a:lnTo>
                <a:lnTo>
                  <a:pt x="108828" y="70822"/>
                </a:lnTo>
                <a:lnTo>
                  <a:pt x="113219" y="65583"/>
                </a:lnTo>
                <a:lnTo>
                  <a:pt x="114372" y="64360"/>
                </a:lnTo>
                <a:lnTo>
                  <a:pt x="117772" y="60884"/>
                </a:lnTo>
                <a:lnTo>
                  <a:pt x="119789" y="59639"/>
                </a:lnTo>
                <a:lnTo>
                  <a:pt x="124149" y="58256"/>
                </a:lnTo>
                <a:lnTo>
                  <a:pt x="125627" y="57094"/>
                </a:lnTo>
                <a:lnTo>
                  <a:pt x="126614" y="55525"/>
                </a:lnTo>
                <a:lnTo>
                  <a:pt x="127272" y="53686"/>
                </a:lnTo>
                <a:lnTo>
                  <a:pt x="128504" y="52459"/>
                </a:lnTo>
                <a:lnTo>
                  <a:pt x="130119" y="51642"/>
                </a:lnTo>
                <a:lnTo>
                  <a:pt x="131990" y="51097"/>
                </a:lnTo>
                <a:lnTo>
                  <a:pt x="133236" y="49940"/>
                </a:lnTo>
                <a:lnTo>
                  <a:pt x="134069" y="48374"/>
                </a:lnTo>
                <a:lnTo>
                  <a:pt x="135403" y="43951"/>
                </a:lnTo>
                <a:lnTo>
                  <a:pt x="136305" y="43588"/>
                </a:lnTo>
                <a:lnTo>
                  <a:pt x="139427" y="43185"/>
                </a:lnTo>
                <a:lnTo>
                  <a:pt x="141369" y="42284"/>
                </a:lnTo>
                <a:lnTo>
                  <a:pt x="143459" y="40890"/>
                </a:lnTo>
                <a:lnTo>
                  <a:pt x="145646" y="39166"/>
                </a:lnTo>
                <a:lnTo>
                  <a:pt x="147103" y="37223"/>
                </a:lnTo>
                <a:lnTo>
                  <a:pt x="148074" y="35134"/>
                </a:lnTo>
                <a:lnTo>
                  <a:pt x="149905" y="28959"/>
                </a:lnTo>
                <a:lnTo>
                  <a:pt x="153778" y="28689"/>
                </a:lnTo>
                <a:lnTo>
                  <a:pt x="157160" y="28575"/>
                </a:lnTo>
                <a:lnTo>
                  <a:pt x="157161" y="28575"/>
                </a:lnTo>
                <a:lnTo>
                  <a:pt x="157162" y="285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4"/>
          <p:cNvSpPr/>
          <p:nvPr/>
        </p:nvSpPr>
        <p:spPr>
          <a:xfrm>
            <a:off x="4679156" y="3821906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14287"/>
                </a:moveTo>
                <a:lnTo>
                  <a:pt x="10642" y="14287"/>
                </a:lnTo>
                <a:lnTo>
                  <a:pt x="11857" y="13494"/>
                </a:lnTo>
                <a:lnTo>
                  <a:pt x="12667" y="12171"/>
                </a:lnTo>
                <a:lnTo>
                  <a:pt x="13967" y="8136"/>
                </a:lnTo>
                <a:lnTo>
                  <a:pt x="14867" y="7805"/>
                </a:lnTo>
                <a:lnTo>
                  <a:pt x="17985" y="7438"/>
                </a:lnTo>
                <a:lnTo>
                  <a:pt x="22016" y="7274"/>
                </a:lnTo>
                <a:lnTo>
                  <a:pt x="28505" y="7161"/>
                </a:lnTo>
                <a:lnTo>
                  <a:pt x="57201" y="7144"/>
                </a:lnTo>
                <a:lnTo>
                  <a:pt x="59565" y="7938"/>
                </a:lnTo>
                <a:lnTo>
                  <a:pt x="61141" y="9260"/>
                </a:lnTo>
                <a:lnTo>
                  <a:pt x="62192" y="10936"/>
                </a:lnTo>
                <a:lnTo>
                  <a:pt x="63686" y="12053"/>
                </a:lnTo>
                <a:lnTo>
                  <a:pt x="65476" y="12798"/>
                </a:lnTo>
                <a:lnTo>
                  <a:pt x="67463" y="13294"/>
                </a:lnTo>
                <a:lnTo>
                  <a:pt x="69582" y="13625"/>
                </a:lnTo>
                <a:lnTo>
                  <a:pt x="74052" y="13993"/>
                </a:lnTo>
                <a:lnTo>
                  <a:pt x="78685" y="14156"/>
                </a:lnTo>
                <a:lnTo>
                  <a:pt x="88126" y="14262"/>
                </a:lnTo>
                <a:lnTo>
                  <a:pt x="95256" y="14279"/>
                </a:lnTo>
                <a:lnTo>
                  <a:pt x="97635" y="13488"/>
                </a:lnTo>
                <a:lnTo>
                  <a:pt x="100015" y="12167"/>
                </a:lnTo>
                <a:lnTo>
                  <a:pt x="102395" y="10493"/>
                </a:lnTo>
                <a:lnTo>
                  <a:pt x="104776" y="9376"/>
                </a:lnTo>
                <a:lnTo>
                  <a:pt x="107157" y="8632"/>
                </a:lnTo>
                <a:lnTo>
                  <a:pt x="109538" y="8136"/>
                </a:lnTo>
                <a:lnTo>
                  <a:pt x="111919" y="7805"/>
                </a:lnTo>
                <a:lnTo>
                  <a:pt x="116681" y="7437"/>
                </a:lnTo>
                <a:lnTo>
                  <a:pt x="121444" y="7274"/>
                </a:lnTo>
                <a:lnTo>
                  <a:pt x="130969" y="7169"/>
                </a:lnTo>
                <a:lnTo>
                  <a:pt x="160631" y="7144"/>
                </a:lnTo>
                <a:lnTo>
                  <a:pt x="162650" y="6350"/>
                </a:lnTo>
                <a:lnTo>
                  <a:pt x="164790" y="502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5"/>
          <p:cNvSpPr/>
          <p:nvPr/>
        </p:nvSpPr>
        <p:spPr>
          <a:xfrm>
            <a:off x="4964906" y="3729037"/>
            <a:ext cx="7145" cy="278607"/>
          </a:xfrm>
          <a:custGeom>
            <a:avLst/>
            <a:gdLst/>
            <a:ahLst/>
            <a:cxnLst/>
            <a:rect l="0" t="0" r="0" b="0"/>
            <a:pathLst>
              <a:path w="7145" h="278607">
                <a:moveTo>
                  <a:pt x="0" y="0"/>
                </a:moveTo>
                <a:lnTo>
                  <a:pt x="0" y="97937"/>
                </a:lnTo>
                <a:lnTo>
                  <a:pt x="794" y="102597"/>
                </a:lnTo>
                <a:lnTo>
                  <a:pt x="2117" y="107292"/>
                </a:lnTo>
                <a:lnTo>
                  <a:pt x="3792" y="112009"/>
                </a:lnTo>
                <a:lnTo>
                  <a:pt x="4910" y="116742"/>
                </a:lnTo>
                <a:lnTo>
                  <a:pt x="5654" y="121484"/>
                </a:lnTo>
                <a:lnTo>
                  <a:pt x="6151" y="126233"/>
                </a:lnTo>
                <a:lnTo>
                  <a:pt x="6482" y="130987"/>
                </a:lnTo>
                <a:lnTo>
                  <a:pt x="6702" y="135744"/>
                </a:lnTo>
                <a:lnTo>
                  <a:pt x="6947" y="145262"/>
                </a:lnTo>
                <a:lnTo>
                  <a:pt x="7144" y="237034"/>
                </a:lnTo>
                <a:lnTo>
                  <a:pt x="6350" y="239779"/>
                </a:lnTo>
                <a:lnTo>
                  <a:pt x="5027" y="242403"/>
                </a:lnTo>
                <a:lnTo>
                  <a:pt x="3351" y="244946"/>
                </a:lnTo>
                <a:lnTo>
                  <a:pt x="2234" y="247435"/>
                </a:lnTo>
                <a:lnTo>
                  <a:pt x="1489" y="249888"/>
                </a:lnTo>
                <a:lnTo>
                  <a:pt x="993" y="252317"/>
                </a:lnTo>
                <a:lnTo>
                  <a:pt x="662" y="254730"/>
                </a:lnTo>
                <a:lnTo>
                  <a:pt x="441" y="257132"/>
                </a:lnTo>
                <a:lnTo>
                  <a:pt x="294" y="259528"/>
                </a:lnTo>
                <a:lnTo>
                  <a:pt x="87" y="266691"/>
                </a:lnTo>
                <a:lnTo>
                  <a:pt x="0" y="2786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6"/>
          <p:cNvSpPr/>
          <p:nvPr/>
        </p:nvSpPr>
        <p:spPr>
          <a:xfrm>
            <a:off x="5314950" y="3830050"/>
            <a:ext cx="207169" cy="20432"/>
          </a:xfrm>
          <a:custGeom>
            <a:avLst/>
            <a:gdLst/>
            <a:ahLst/>
            <a:cxnLst/>
            <a:rect l="0" t="0" r="0" b="0"/>
            <a:pathLst>
              <a:path w="207169" h="20432">
                <a:moveTo>
                  <a:pt x="0" y="20431"/>
                </a:moveTo>
                <a:lnTo>
                  <a:pt x="27641" y="20431"/>
                </a:lnTo>
                <a:lnTo>
                  <a:pt x="31127" y="19637"/>
                </a:lnTo>
                <a:lnTo>
                  <a:pt x="34245" y="18314"/>
                </a:lnTo>
                <a:lnTo>
                  <a:pt x="37117" y="16639"/>
                </a:lnTo>
                <a:lnTo>
                  <a:pt x="39826" y="15521"/>
                </a:lnTo>
                <a:lnTo>
                  <a:pt x="42426" y="14776"/>
                </a:lnTo>
                <a:lnTo>
                  <a:pt x="44952" y="14280"/>
                </a:lnTo>
                <a:lnTo>
                  <a:pt x="48224" y="13949"/>
                </a:lnTo>
                <a:lnTo>
                  <a:pt x="51993" y="13728"/>
                </a:lnTo>
                <a:lnTo>
                  <a:pt x="60414" y="13483"/>
                </a:lnTo>
                <a:lnTo>
                  <a:pt x="83460" y="13313"/>
                </a:lnTo>
                <a:lnTo>
                  <a:pt x="88183" y="12510"/>
                </a:lnTo>
                <a:lnTo>
                  <a:pt x="92920" y="11182"/>
                </a:lnTo>
                <a:lnTo>
                  <a:pt x="97665" y="9502"/>
                </a:lnTo>
                <a:lnTo>
                  <a:pt x="101623" y="8383"/>
                </a:lnTo>
                <a:lnTo>
                  <a:pt x="105055" y="7636"/>
                </a:lnTo>
                <a:lnTo>
                  <a:pt x="108136" y="7139"/>
                </a:lnTo>
                <a:lnTo>
                  <a:pt x="112572" y="6807"/>
                </a:lnTo>
                <a:lnTo>
                  <a:pt x="117910" y="6586"/>
                </a:lnTo>
                <a:lnTo>
                  <a:pt x="134684" y="6275"/>
                </a:lnTo>
                <a:lnTo>
                  <a:pt x="139795" y="6230"/>
                </a:lnTo>
                <a:lnTo>
                  <a:pt x="143997" y="5408"/>
                </a:lnTo>
                <a:lnTo>
                  <a:pt x="147591" y="4065"/>
                </a:lnTo>
                <a:lnTo>
                  <a:pt x="150782" y="2377"/>
                </a:lnTo>
                <a:lnTo>
                  <a:pt x="154496" y="1251"/>
                </a:lnTo>
                <a:lnTo>
                  <a:pt x="158560" y="501"/>
                </a:lnTo>
                <a:lnTo>
                  <a:pt x="162856" y="0"/>
                </a:lnTo>
                <a:lnTo>
                  <a:pt x="167308" y="461"/>
                </a:lnTo>
                <a:lnTo>
                  <a:pt x="171864" y="1561"/>
                </a:lnTo>
                <a:lnTo>
                  <a:pt x="176488" y="3088"/>
                </a:lnTo>
                <a:lnTo>
                  <a:pt x="180365" y="4107"/>
                </a:lnTo>
                <a:lnTo>
                  <a:pt x="183743" y="4786"/>
                </a:lnTo>
                <a:lnTo>
                  <a:pt x="186789" y="5238"/>
                </a:lnTo>
                <a:lnTo>
                  <a:pt x="192290" y="5741"/>
                </a:lnTo>
                <a:lnTo>
                  <a:pt x="197381" y="5965"/>
                </a:lnTo>
                <a:lnTo>
                  <a:pt x="207168" y="61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7"/>
          <p:cNvSpPr/>
          <p:nvPr/>
        </p:nvSpPr>
        <p:spPr>
          <a:xfrm>
            <a:off x="5643562" y="3679031"/>
            <a:ext cx="7145" cy="264320"/>
          </a:xfrm>
          <a:custGeom>
            <a:avLst/>
            <a:gdLst/>
            <a:ahLst/>
            <a:cxnLst/>
            <a:rect l="0" t="0" r="0" b="0"/>
            <a:pathLst>
              <a:path w="7145" h="264320">
                <a:moveTo>
                  <a:pt x="0" y="0"/>
                </a:moveTo>
                <a:lnTo>
                  <a:pt x="0" y="23150"/>
                </a:lnTo>
                <a:lnTo>
                  <a:pt x="794" y="25752"/>
                </a:lnTo>
                <a:lnTo>
                  <a:pt x="2117" y="28281"/>
                </a:lnTo>
                <a:lnTo>
                  <a:pt x="3792" y="30760"/>
                </a:lnTo>
                <a:lnTo>
                  <a:pt x="4910" y="34794"/>
                </a:lnTo>
                <a:lnTo>
                  <a:pt x="5654" y="39865"/>
                </a:lnTo>
                <a:lnTo>
                  <a:pt x="6151" y="45626"/>
                </a:lnTo>
                <a:lnTo>
                  <a:pt x="6482" y="51055"/>
                </a:lnTo>
                <a:lnTo>
                  <a:pt x="6850" y="61320"/>
                </a:lnTo>
                <a:lnTo>
                  <a:pt x="7086" y="80845"/>
                </a:lnTo>
                <a:lnTo>
                  <a:pt x="7144" y="164637"/>
                </a:lnTo>
                <a:lnTo>
                  <a:pt x="6350" y="170877"/>
                </a:lnTo>
                <a:lnTo>
                  <a:pt x="5027" y="176623"/>
                </a:lnTo>
                <a:lnTo>
                  <a:pt x="3351" y="182043"/>
                </a:lnTo>
                <a:lnTo>
                  <a:pt x="2234" y="187243"/>
                </a:lnTo>
                <a:lnTo>
                  <a:pt x="1489" y="192298"/>
                </a:lnTo>
                <a:lnTo>
                  <a:pt x="993" y="197254"/>
                </a:lnTo>
                <a:lnTo>
                  <a:pt x="662" y="202146"/>
                </a:lnTo>
                <a:lnTo>
                  <a:pt x="441" y="206995"/>
                </a:lnTo>
                <a:lnTo>
                  <a:pt x="196" y="216617"/>
                </a:lnTo>
                <a:lnTo>
                  <a:pt x="0" y="2643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8"/>
          <p:cNvSpPr/>
          <p:nvPr/>
        </p:nvSpPr>
        <p:spPr>
          <a:xfrm>
            <a:off x="6937600" y="3800475"/>
            <a:ext cx="213294" cy="13994"/>
          </a:xfrm>
          <a:custGeom>
            <a:avLst/>
            <a:gdLst/>
            <a:ahLst/>
            <a:cxnLst/>
            <a:rect l="0" t="0" r="0" b="0"/>
            <a:pathLst>
              <a:path w="213294" h="13994">
                <a:moveTo>
                  <a:pt x="13268" y="7143"/>
                </a:moveTo>
                <a:lnTo>
                  <a:pt x="0" y="7143"/>
                </a:lnTo>
                <a:lnTo>
                  <a:pt x="15988" y="7143"/>
                </a:lnTo>
                <a:lnTo>
                  <a:pt x="18257" y="7937"/>
                </a:lnTo>
                <a:lnTo>
                  <a:pt x="20563" y="9260"/>
                </a:lnTo>
                <a:lnTo>
                  <a:pt x="22893" y="10936"/>
                </a:lnTo>
                <a:lnTo>
                  <a:pt x="25241" y="12053"/>
                </a:lnTo>
                <a:lnTo>
                  <a:pt x="27600" y="12798"/>
                </a:lnTo>
                <a:lnTo>
                  <a:pt x="29967" y="13294"/>
                </a:lnTo>
                <a:lnTo>
                  <a:pt x="33132" y="13625"/>
                </a:lnTo>
                <a:lnTo>
                  <a:pt x="36830" y="13846"/>
                </a:lnTo>
                <a:lnTo>
                  <a:pt x="40882" y="13993"/>
                </a:lnTo>
                <a:lnTo>
                  <a:pt x="45172" y="13297"/>
                </a:lnTo>
                <a:lnTo>
                  <a:pt x="49618" y="12040"/>
                </a:lnTo>
                <a:lnTo>
                  <a:pt x="54170" y="10407"/>
                </a:lnTo>
                <a:lnTo>
                  <a:pt x="58793" y="9319"/>
                </a:lnTo>
                <a:lnTo>
                  <a:pt x="63461" y="8594"/>
                </a:lnTo>
                <a:lnTo>
                  <a:pt x="68161" y="8110"/>
                </a:lnTo>
                <a:lnTo>
                  <a:pt x="72882" y="7788"/>
                </a:lnTo>
                <a:lnTo>
                  <a:pt x="77617" y="7573"/>
                </a:lnTo>
                <a:lnTo>
                  <a:pt x="87112" y="7334"/>
                </a:lnTo>
                <a:lnTo>
                  <a:pt x="182337" y="7143"/>
                </a:lnTo>
                <a:lnTo>
                  <a:pt x="187100" y="6350"/>
                </a:lnTo>
                <a:lnTo>
                  <a:pt x="191862" y="5027"/>
                </a:lnTo>
                <a:lnTo>
                  <a:pt x="196625" y="3351"/>
                </a:lnTo>
                <a:lnTo>
                  <a:pt x="200593" y="2233"/>
                </a:lnTo>
                <a:lnTo>
                  <a:pt x="204033" y="1489"/>
                </a:lnTo>
                <a:lnTo>
                  <a:pt x="21329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89"/>
          <p:cNvSpPr/>
          <p:nvPr/>
        </p:nvSpPr>
        <p:spPr>
          <a:xfrm>
            <a:off x="7243762" y="3707606"/>
            <a:ext cx="28576" cy="235745"/>
          </a:xfrm>
          <a:custGeom>
            <a:avLst/>
            <a:gdLst/>
            <a:ahLst/>
            <a:cxnLst/>
            <a:rect l="0" t="0" r="0" b="0"/>
            <a:pathLst>
              <a:path w="28576" h="235745">
                <a:moveTo>
                  <a:pt x="0" y="0"/>
                </a:moveTo>
                <a:lnTo>
                  <a:pt x="0" y="23849"/>
                </a:lnTo>
                <a:lnTo>
                  <a:pt x="794" y="26218"/>
                </a:lnTo>
                <a:lnTo>
                  <a:pt x="2117" y="28591"/>
                </a:lnTo>
                <a:lnTo>
                  <a:pt x="3793" y="30967"/>
                </a:lnTo>
                <a:lnTo>
                  <a:pt x="4910" y="34138"/>
                </a:lnTo>
                <a:lnTo>
                  <a:pt x="5654" y="37840"/>
                </a:lnTo>
                <a:lnTo>
                  <a:pt x="6151" y="41896"/>
                </a:lnTo>
                <a:lnTo>
                  <a:pt x="6482" y="46186"/>
                </a:lnTo>
                <a:lnTo>
                  <a:pt x="6703" y="50635"/>
                </a:lnTo>
                <a:lnTo>
                  <a:pt x="6948" y="59810"/>
                </a:lnTo>
                <a:lnTo>
                  <a:pt x="7143" y="132358"/>
                </a:lnTo>
                <a:lnTo>
                  <a:pt x="7938" y="137451"/>
                </a:lnTo>
                <a:lnTo>
                  <a:pt x="9260" y="142434"/>
                </a:lnTo>
                <a:lnTo>
                  <a:pt x="10936" y="147343"/>
                </a:lnTo>
                <a:lnTo>
                  <a:pt x="12053" y="152998"/>
                </a:lnTo>
                <a:lnTo>
                  <a:pt x="12798" y="159148"/>
                </a:lnTo>
                <a:lnTo>
                  <a:pt x="13295" y="165630"/>
                </a:lnTo>
                <a:lnTo>
                  <a:pt x="13626" y="171539"/>
                </a:lnTo>
                <a:lnTo>
                  <a:pt x="13994" y="182337"/>
                </a:lnTo>
                <a:lnTo>
                  <a:pt x="14201" y="197342"/>
                </a:lnTo>
                <a:lnTo>
                  <a:pt x="15023" y="201411"/>
                </a:lnTo>
                <a:lnTo>
                  <a:pt x="16366" y="204918"/>
                </a:lnTo>
                <a:lnTo>
                  <a:pt x="18054" y="208049"/>
                </a:lnTo>
                <a:lnTo>
                  <a:pt x="19180" y="210931"/>
                </a:lnTo>
                <a:lnTo>
                  <a:pt x="19931" y="213646"/>
                </a:lnTo>
                <a:lnTo>
                  <a:pt x="20764" y="218778"/>
                </a:lnTo>
                <a:lnTo>
                  <a:pt x="21234" y="226131"/>
                </a:lnTo>
                <a:lnTo>
                  <a:pt x="21344" y="230942"/>
                </a:lnTo>
                <a:lnTo>
                  <a:pt x="22166" y="232543"/>
                </a:lnTo>
                <a:lnTo>
                  <a:pt x="23509" y="233610"/>
                </a:lnTo>
                <a:lnTo>
                  <a:pt x="28575" y="2357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0"/>
          <p:cNvSpPr/>
          <p:nvPr/>
        </p:nvSpPr>
        <p:spPr>
          <a:xfrm>
            <a:off x="7622381" y="3793331"/>
            <a:ext cx="178595" cy="28576"/>
          </a:xfrm>
          <a:custGeom>
            <a:avLst/>
            <a:gdLst/>
            <a:ahLst/>
            <a:cxnLst/>
            <a:rect l="0" t="0" r="0" b="0"/>
            <a:pathLst>
              <a:path w="178595" h="28576">
                <a:moveTo>
                  <a:pt x="0" y="0"/>
                </a:moveTo>
                <a:lnTo>
                  <a:pt x="16793" y="0"/>
                </a:lnTo>
                <a:lnTo>
                  <a:pt x="19926" y="794"/>
                </a:lnTo>
                <a:lnTo>
                  <a:pt x="23603" y="2117"/>
                </a:lnTo>
                <a:lnTo>
                  <a:pt x="27641" y="3792"/>
                </a:lnTo>
                <a:lnTo>
                  <a:pt x="31127" y="4910"/>
                </a:lnTo>
                <a:lnTo>
                  <a:pt x="34246" y="5654"/>
                </a:lnTo>
                <a:lnTo>
                  <a:pt x="37118" y="6151"/>
                </a:lnTo>
                <a:lnTo>
                  <a:pt x="40621" y="6482"/>
                </a:lnTo>
                <a:lnTo>
                  <a:pt x="44543" y="6702"/>
                </a:lnTo>
                <a:lnTo>
                  <a:pt x="53134" y="6947"/>
                </a:lnTo>
                <a:lnTo>
                  <a:pt x="62244" y="7056"/>
                </a:lnTo>
                <a:lnTo>
                  <a:pt x="66102" y="7879"/>
                </a:lnTo>
                <a:lnTo>
                  <a:pt x="69468" y="9222"/>
                </a:lnTo>
                <a:lnTo>
                  <a:pt x="72506" y="10910"/>
                </a:lnTo>
                <a:lnTo>
                  <a:pt x="76118" y="12036"/>
                </a:lnTo>
                <a:lnTo>
                  <a:pt x="80114" y="12787"/>
                </a:lnTo>
                <a:lnTo>
                  <a:pt x="84366" y="13287"/>
                </a:lnTo>
                <a:lnTo>
                  <a:pt x="88787" y="13620"/>
                </a:lnTo>
                <a:lnTo>
                  <a:pt x="93323" y="13842"/>
                </a:lnTo>
                <a:lnTo>
                  <a:pt x="103389" y="14090"/>
                </a:lnTo>
                <a:lnTo>
                  <a:pt x="115800" y="14200"/>
                </a:lnTo>
                <a:lnTo>
                  <a:pt x="120857" y="15022"/>
                </a:lnTo>
                <a:lnTo>
                  <a:pt x="125021" y="16365"/>
                </a:lnTo>
                <a:lnTo>
                  <a:pt x="128590" y="18054"/>
                </a:lnTo>
                <a:lnTo>
                  <a:pt x="132558" y="19179"/>
                </a:lnTo>
                <a:lnTo>
                  <a:pt x="136791" y="19930"/>
                </a:lnTo>
                <a:lnTo>
                  <a:pt x="141200" y="20430"/>
                </a:lnTo>
                <a:lnTo>
                  <a:pt x="145727" y="20764"/>
                </a:lnTo>
                <a:lnTo>
                  <a:pt x="150332" y="20986"/>
                </a:lnTo>
                <a:lnTo>
                  <a:pt x="162283" y="21299"/>
                </a:lnTo>
                <a:lnTo>
                  <a:pt x="165338" y="21343"/>
                </a:lnTo>
                <a:lnTo>
                  <a:pt x="168169" y="22166"/>
                </a:lnTo>
                <a:lnTo>
                  <a:pt x="170850" y="23509"/>
                </a:lnTo>
                <a:lnTo>
                  <a:pt x="178594" y="285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1"/>
          <p:cNvSpPr/>
          <p:nvPr/>
        </p:nvSpPr>
        <p:spPr>
          <a:xfrm>
            <a:off x="7943850" y="3664743"/>
            <a:ext cx="21432" cy="242889"/>
          </a:xfrm>
          <a:custGeom>
            <a:avLst/>
            <a:gdLst/>
            <a:ahLst/>
            <a:cxnLst/>
            <a:rect l="0" t="0" r="0" b="0"/>
            <a:pathLst>
              <a:path w="21432" h="242889">
                <a:moveTo>
                  <a:pt x="0" y="0"/>
                </a:moveTo>
                <a:lnTo>
                  <a:pt x="0" y="40910"/>
                </a:lnTo>
                <a:lnTo>
                  <a:pt x="793" y="45530"/>
                </a:lnTo>
                <a:lnTo>
                  <a:pt x="2116" y="50197"/>
                </a:lnTo>
                <a:lnTo>
                  <a:pt x="3792" y="54896"/>
                </a:lnTo>
                <a:lnTo>
                  <a:pt x="4909" y="59616"/>
                </a:lnTo>
                <a:lnTo>
                  <a:pt x="5653" y="64351"/>
                </a:lnTo>
                <a:lnTo>
                  <a:pt x="6151" y="69094"/>
                </a:lnTo>
                <a:lnTo>
                  <a:pt x="6481" y="73844"/>
                </a:lnTo>
                <a:lnTo>
                  <a:pt x="6702" y="78599"/>
                </a:lnTo>
                <a:lnTo>
                  <a:pt x="6947" y="88114"/>
                </a:lnTo>
                <a:lnTo>
                  <a:pt x="7056" y="97635"/>
                </a:lnTo>
                <a:lnTo>
                  <a:pt x="7880" y="103190"/>
                </a:lnTo>
                <a:lnTo>
                  <a:pt x="9221" y="109275"/>
                </a:lnTo>
                <a:lnTo>
                  <a:pt x="10910" y="115713"/>
                </a:lnTo>
                <a:lnTo>
                  <a:pt x="12035" y="121592"/>
                </a:lnTo>
                <a:lnTo>
                  <a:pt x="12786" y="127099"/>
                </a:lnTo>
                <a:lnTo>
                  <a:pt x="13287" y="132358"/>
                </a:lnTo>
                <a:lnTo>
                  <a:pt x="13620" y="138245"/>
                </a:lnTo>
                <a:lnTo>
                  <a:pt x="13991" y="151136"/>
                </a:lnTo>
                <a:lnTo>
                  <a:pt x="14261" y="183037"/>
                </a:lnTo>
                <a:lnTo>
                  <a:pt x="15064" y="187906"/>
                </a:lnTo>
                <a:lnTo>
                  <a:pt x="16392" y="192739"/>
                </a:lnTo>
                <a:lnTo>
                  <a:pt x="18071" y="197549"/>
                </a:lnTo>
                <a:lnTo>
                  <a:pt x="19191" y="202343"/>
                </a:lnTo>
                <a:lnTo>
                  <a:pt x="19938" y="207127"/>
                </a:lnTo>
                <a:lnTo>
                  <a:pt x="20435" y="211903"/>
                </a:lnTo>
                <a:lnTo>
                  <a:pt x="20989" y="219328"/>
                </a:lnTo>
                <a:lnTo>
                  <a:pt x="21234" y="225273"/>
                </a:lnTo>
                <a:lnTo>
                  <a:pt x="21373" y="233083"/>
                </a:lnTo>
                <a:lnTo>
                  <a:pt x="21431" y="2428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2"/>
          <p:cNvSpPr/>
          <p:nvPr/>
        </p:nvSpPr>
        <p:spPr>
          <a:xfrm>
            <a:off x="4614862" y="4286250"/>
            <a:ext cx="192882" cy="221457"/>
          </a:xfrm>
          <a:custGeom>
            <a:avLst/>
            <a:gdLst/>
            <a:ahLst/>
            <a:cxnLst/>
            <a:rect l="0" t="0" r="0" b="0"/>
            <a:pathLst>
              <a:path w="192882" h="221457">
                <a:moveTo>
                  <a:pt x="0" y="0"/>
                </a:moveTo>
                <a:lnTo>
                  <a:pt x="0" y="9942"/>
                </a:lnTo>
                <a:lnTo>
                  <a:pt x="794" y="12184"/>
                </a:lnTo>
                <a:lnTo>
                  <a:pt x="3792" y="16792"/>
                </a:lnTo>
                <a:lnTo>
                  <a:pt x="7771" y="21486"/>
                </a:lnTo>
                <a:lnTo>
                  <a:pt x="12185" y="26218"/>
                </a:lnTo>
                <a:lnTo>
                  <a:pt x="21486" y="35723"/>
                </a:lnTo>
                <a:lnTo>
                  <a:pt x="23849" y="38103"/>
                </a:lnTo>
                <a:lnTo>
                  <a:pt x="25424" y="41277"/>
                </a:lnTo>
                <a:lnTo>
                  <a:pt x="26475" y="44980"/>
                </a:lnTo>
                <a:lnTo>
                  <a:pt x="27175" y="49036"/>
                </a:lnTo>
                <a:lnTo>
                  <a:pt x="29229" y="52535"/>
                </a:lnTo>
                <a:lnTo>
                  <a:pt x="32186" y="55660"/>
                </a:lnTo>
                <a:lnTo>
                  <a:pt x="35745" y="58538"/>
                </a:lnTo>
                <a:lnTo>
                  <a:pt x="38911" y="61250"/>
                </a:lnTo>
                <a:lnTo>
                  <a:pt x="44546" y="66380"/>
                </a:lnTo>
                <a:lnTo>
                  <a:pt x="47160" y="69654"/>
                </a:lnTo>
                <a:lnTo>
                  <a:pt x="49696" y="73423"/>
                </a:lnTo>
                <a:lnTo>
                  <a:pt x="52181" y="77523"/>
                </a:lnTo>
                <a:lnTo>
                  <a:pt x="54631" y="81845"/>
                </a:lnTo>
                <a:lnTo>
                  <a:pt x="59470" y="90879"/>
                </a:lnTo>
                <a:lnTo>
                  <a:pt x="61872" y="94717"/>
                </a:lnTo>
                <a:lnTo>
                  <a:pt x="66657" y="101099"/>
                </a:lnTo>
                <a:lnTo>
                  <a:pt x="69044" y="104706"/>
                </a:lnTo>
                <a:lnTo>
                  <a:pt x="71430" y="108697"/>
                </a:lnTo>
                <a:lnTo>
                  <a:pt x="73813" y="112946"/>
                </a:lnTo>
                <a:lnTo>
                  <a:pt x="76990" y="116572"/>
                </a:lnTo>
                <a:lnTo>
                  <a:pt x="80695" y="119783"/>
                </a:lnTo>
                <a:lnTo>
                  <a:pt x="84753" y="122718"/>
                </a:lnTo>
                <a:lnTo>
                  <a:pt x="88252" y="126262"/>
                </a:lnTo>
                <a:lnTo>
                  <a:pt x="91379" y="130212"/>
                </a:lnTo>
                <a:lnTo>
                  <a:pt x="94257" y="134433"/>
                </a:lnTo>
                <a:lnTo>
                  <a:pt x="97763" y="138040"/>
                </a:lnTo>
                <a:lnTo>
                  <a:pt x="101688" y="141239"/>
                </a:lnTo>
                <a:lnTo>
                  <a:pt x="105892" y="144166"/>
                </a:lnTo>
                <a:lnTo>
                  <a:pt x="110282" y="147704"/>
                </a:lnTo>
                <a:lnTo>
                  <a:pt x="114796" y="151650"/>
                </a:lnTo>
                <a:lnTo>
                  <a:pt x="123252" y="159475"/>
                </a:lnTo>
                <a:lnTo>
                  <a:pt x="132474" y="168342"/>
                </a:lnTo>
                <a:lnTo>
                  <a:pt x="173741" y="209460"/>
                </a:lnTo>
                <a:lnTo>
                  <a:pt x="176152" y="211077"/>
                </a:lnTo>
                <a:lnTo>
                  <a:pt x="180948" y="212874"/>
                </a:lnTo>
                <a:lnTo>
                  <a:pt x="185726" y="215790"/>
                </a:lnTo>
                <a:lnTo>
                  <a:pt x="192881" y="2214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3"/>
          <p:cNvSpPr/>
          <p:nvPr/>
        </p:nvSpPr>
        <p:spPr>
          <a:xfrm>
            <a:off x="4593431" y="4279106"/>
            <a:ext cx="235745" cy="200026"/>
          </a:xfrm>
          <a:custGeom>
            <a:avLst/>
            <a:gdLst/>
            <a:ahLst/>
            <a:cxnLst/>
            <a:rect l="0" t="0" r="0" b="0"/>
            <a:pathLst>
              <a:path w="235745" h="200026">
                <a:moveTo>
                  <a:pt x="235744" y="0"/>
                </a:moveTo>
                <a:lnTo>
                  <a:pt x="228894" y="0"/>
                </a:lnTo>
                <a:lnTo>
                  <a:pt x="224895" y="3792"/>
                </a:lnTo>
                <a:lnTo>
                  <a:pt x="222955" y="4910"/>
                </a:lnTo>
                <a:lnTo>
                  <a:pt x="218683" y="6151"/>
                </a:lnTo>
                <a:lnTo>
                  <a:pt x="216432" y="8069"/>
                </a:lnTo>
                <a:lnTo>
                  <a:pt x="214138" y="10936"/>
                </a:lnTo>
                <a:lnTo>
                  <a:pt x="211815" y="14434"/>
                </a:lnTo>
                <a:lnTo>
                  <a:pt x="207117" y="20438"/>
                </a:lnTo>
                <a:lnTo>
                  <a:pt x="204753" y="23150"/>
                </a:lnTo>
                <a:lnTo>
                  <a:pt x="197893" y="28281"/>
                </a:lnTo>
                <a:lnTo>
                  <a:pt x="193841" y="30760"/>
                </a:lnTo>
                <a:lnTo>
                  <a:pt x="187222" y="35631"/>
                </a:lnTo>
                <a:lnTo>
                  <a:pt x="180841" y="41236"/>
                </a:lnTo>
                <a:lnTo>
                  <a:pt x="169117" y="52523"/>
                </a:lnTo>
                <a:lnTo>
                  <a:pt x="163005" y="58533"/>
                </a:lnTo>
                <a:lnTo>
                  <a:pt x="159470" y="61247"/>
                </a:lnTo>
                <a:lnTo>
                  <a:pt x="155526" y="63850"/>
                </a:lnTo>
                <a:lnTo>
                  <a:pt x="151309" y="66379"/>
                </a:lnTo>
                <a:lnTo>
                  <a:pt x="146910" y="69652"/>
                </a:lnTo>
                <a:lnTo>
                  <a:pt x="142390" y="73422"/>
                </a:lnTo>
                <a:lnTo>
                  <a:pt x="137789" y="77523"/>
                </a:lnTo>
                <a:lnTo>
                  <a:pt x="128444" y="86313"/>
                </a:lnTo>
                <a:lnTo>
                  <a:pt x="99999" y="114352"/>
                </a:lnTo>
                <a:lnTo>
                  <a:pt x="63029" y="151284"/>
                </a:lnTo>
                <a:lnTo>
                  <a:pt x="60276" y="154831"/>
                </a:lnTo>
                <a:lnTo>
                  <a:pt x="57646" y="158783"/>
                </a:lnTo>
                <a:lnTo>
                  <a:pt x="55099" y="163005"/>
                </a:lnTo>
                <a:lnTo>
                  <a:pt x="51814" y="166614"/>
                </a:lnTo>
                <a:lnTo>
                  <a:pt x="48036" y="169813"/>
                </a:lnTo>
                <a:lnTo>
                  <a:pt x="43930" y="172740"/>
                </a:lnTo>
                <a:lnTo>
                  <a:pt x="37252" y="178109"/>
                </a:lnTo>
                <a:lnTo>
                  <a:pt x="31637" y="183141"/>
                </a:lnTo>
                <a:lnTo>
                  <a:pt x="26496" y="188023"/>
                </a:lnTo>
                <a:lnTo>
                  <a:pt x="24014" y="189642"/>
                </a:lnTo>
                <a:lnTo>
                  <a:pt x="17522" y="191921"/>
                </a:lnTo>
                <a:lnTo>
                  <a:pt x="15725" y="192455"/>
                </a:lnTo>
                <a:lnTo>
                  <a:pt x="8868" y="197706"/>
                </a:lnTo>
                <a:lnTo>
                  <a:pt x="1987" y="199567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94"/>
          <p:cNvSpPr/>
          <p:nvPr/>
        </p:nvSpPr>
        <p:spPr>
          <a:xfrm>
            <a:off x="4943475" y="4271962"/>
            <a:ext cx="235651" cy="200026"/>
          </a:xfrm>
          <a:custGeom>
            <a:avLst/>
            <a:gdLst/>
            <a:ahLst/>
            <a:cxnLst/>
            <a:rect l="0" t="0" r="0" b="0"/>
            <a:pathLst>
              <a:path w="235651" h="200026">
                <a:moveTo>
                  <a:pt x="0" y="0"/>
                </a:moveTo>
                <a:lnTo>
                  <a:pt x="6150" y="6151"/>
                </a:lnTo>
                <a:lnTo>
                  <a:pt x="8819" y="6703"/>
                </a:lnTo>
                <a:lnTo>
                  <a:pt x="14783" y="7013"/>
                </a:lnTo>
                <a:lnTo>
                  <a:pt x="23910" y="7118"/>
                </a:lnTo>
                <a:lnTo>
                  <a:pt x="30735" y="9249"/>
                </a:lnTo>
                <a:lnTo>
                  <a:pt x="34777" y="10928"/>
                </a:lnTo>
                <a:lnTo>
                  <a:pt x="39060" y="12048"/>
                </a:lnTo>
                <a:lnTo>
                  <a:pt x="43502" y="12795"/>
                </a:lnTo>
                <a:lnTo>
                  <a:pt x="48052" y="13292"/>
                </a:lnTo>
                <a:lnTo>
                  <a:pt x="52671" y="13624"/>
                </a:lnTo>
                <a:lnTo>
                  <a:pt x="57339" y="13845"/>
                </a:lnTo>
                <a:lnTo>
                  <a:pt x="66759" y="14091"/>
                </a:lnTo>
                <a:lnTo>
                  <a:pt x="90498" y="14262"/>
                </a:lnTo>
                <a:lnTo>
                  <a:pt x="95257" y="15064"/>
                </a:lnTo>
                <a:lnTo>
                  <a:pt x="100017" y="16393"/>
                </a:lnTo>
                <a:lnTo>
                  <a:pt x="104778" y="18072"/>
                </a:lnTo>
                <a:lnTo>
                  <a:pt x="109539" y="19192"/>
                </a:lnTo>
                <a:lnTo>
                  <a:pt x="114301" y="19938"/>
                </a:lnTo>
                <a:lnTo>
                  <a:pt x="119063" y="20436"/>
                </a:lnTo>
                <a:lnTo>
                  <a:pt x="123825" y="20768"/>
                </a:lnTo>
                <a:lnTo>
                  <a:pt x="128587" y="20989"/>
                </a:lnTo>
                <a:lnTo>
                  <a:pt x="133350" y="21137"/>
                </a:lnTo>
                <a:lnTo>
                  <a:pt x="138906" y="22029"/>
                </a:lnTo>
                <a:lnTo>
                  <a:pt x="144991" y="23417"/>
                </a:lnTo>
                <a:lnTo>
                  <a:pt x="151430" y="25136"/>
                </a:lnTo>
                <a:lnTo>
                  <a:pt x="156516" y="26283"/>
                </a:lnTo>
                <a:lnTo>
                  <a:pt x="160700" y="27047"/>
                </a:lnTo>
                <a:lnTo>
                  <a:pt x="164283" y="27556"/>
                </a:lnTo>
                <a:lnTo>
                  <a:pt x="168260" y="27896"/>
                </a:lnTo>
                <a:lnTo>
                  <a:pt x="172497" y="28122"/>
                </a:lnTo>
                <a:lnTo>
                  <a:pt x="181440" y="28374"/>
                </a:lnTo>
                <a:lnTo>
                  <a:pt x="190707" y="28485"/>
                </a:lnTo>
                <a:lnTo>
                  <a:pt x="194607" y="29309"/>
                </a:lnTo>
                <a:lnTo>
                  <a:pt x="203887" y="33467"/>
                </a:lnTo>
                <a:lnTo>
                  <a:pt x="209150" y="34718"/>
                </a:lnTo>
                <a:lnTo>
                  <a:pt x="216251" y="35274"/>
                </a:lnTo>
                <a:lnTo>
                  <a:pt x="227877" y="35692"/>
                </a:lnTo>
                <a:lnTo>
                  <a:pt x="235650" y="35718"/>
                </a:lnTo>
                <a:lnTo>
                  <a:pt x="231923" y="35719"/>
                </a:lnTo>
                <a:lnTo>
                  <a:pt x="230815" y="36513"/>
                </a:lnTo>
                <a:lnTo>
                  <a:pt x="230077" y="37836"/>
                </a:lnTo>
                <a:lnTo>
                  <a:pt x="229584" y="39511"/>
                </a:lnTo>
                <a:lnTo>
                  <a:pt x="227669" y="41422"/>
                </a:lnTo>
                <a:lnTo>
                  <a:pt x="218181" y="47904"/>
                </a:lnTo>
                <a:lnTo>
                  <a:pt x="212592" y="52511"/>
                </a:lnTo>
                <a:lnTo>
                  <a:pt x="209991" y="54058"/>
                </a:lnTo>
                <a:lnTo>
                  <a:pt x="204983" y="55776"/>
                </a:lnTo>
                <a:lnTo>
                  <a:pt x="202536" y="57821"/>
                </a:lnTo>
                <a:lnTo>
                  <a:pt x="200112" y="60772"/>
                </a:lnTo>
                <a:lnTo>
                  <a:pt x="197701" y="64328"/>
                </a:lnTo>
                <a:lnTo>
                  <a:pt x="190790" y="70394"/>
                </a:lnTo>
                <a:lnTo>
                  <a:pt x="186724" y="73123"/>
                </a:lnTo>
                <a:lnTo>
                  <a:pt x="182426" y="75736"/>
                </a:lnTo>
                <a:lnTo>
                  <a:pt x="177974" y="78272"/>
                </a:lnTo>
                <a:lnTo>
                  <a:pt x="173418" y="80757"/>
                </a:lnTo>
                <a:lnTo>
                  <a:pt x="166239" y="85634"/>
                </a:lnTo>
                <a:lnTo>
                  <a:pt x="159609" y="90447"/>
                </a:lnTo>
                <a:lnTo>
                  <a:pt x="155618" y="92842"/>
                </a:lnTo>
                <a:lnTo>
                  <a:pt x="151370" y="95232"/>
                </a:lnTo>
                <a:lnTo>
                  <a:pt x="146951" y="98413"/>
                </a:lnTo>
                <a:lnTo>
                  <a:pt x="142417" y="102121"/>
                </a:lnTo>
                <a:lnTo>
                  <a:pt x="133940" y="109681"/>
                </a:lnTo>
                <a:lnTo>
                  <a:pt x="127527" y="115687"/>
                </a:lnTo>
                <a:lnTo>
                  <a:pt x="98223" y="144683"/>
                </a:lnTo>
                <a:lnTo>
                  <a:pt x="91809" y="151087"/>
                </a:lnTo>
                <a:lnTo>
                  <a:pt x="88987" y="154699"/>
                </a:lnTo>
                <a:lnTo>
                  <a:pt x="86312" y="158696"/>
                </a:lnTo>
                <a:lnTo>
                  <a:pt x="83735" y="162947"/>
                </a:lnTo>
                <a:lnTo>
                  <a:pt x="80429" y="166575"/>
                </a:lnTo>
                <a:lnTo>
                  <a:pt x="76638" y="169788"/>
                </a:lnTo>
                <a:lnTo>
                  <a:pt x="72523" y="172723"/>
                </a:lnTo>
                <a:lnTo>
                  <a:pt x="65835" y="178102"/>
                </a:lnTo>
                <a:lnTo>
                  <a:pt x="58865" y="184229"/>
                </a:lnTo>
                <a:lnTo>
                  <a:pt x="53679" y="187184"/>
                </a:lnTo>
                <a:lnTo>
                  <a:pt x="43495" y="192548"/>
                </a:lnTo>
                <a:lnTo>
                  <a:pt x="36767" y="192852"/>
                </a:lnTo>
                <a:lnTo>
                  <a:pt x="36417" y="193656"/>
                </a:lnTo>
                <a:lnTo>
                  <a:pt x="36185" y="194985"/>
                </a:lnTo>
                <a:lnTo>
                  <a:pt x="35718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95"/>
          <p:cNvSpPr/>
          <p:nvPr/>
        </p:nvSpPr>
        <p:spPr>
          <a:xfrm>
            <a:off x="5393568" y="4129126"/>
            <a:ext cx="185701" cy="285672"/>
          </a:xfrm>
          <a:custGeom>
            <a:avLst/>
            <a:gdLst/>
            <a:ahLst/>
            <a:cxnLst/>
            <a:rect l="0" t="0" r="0" b="0"/>
            <a:pathLst>
              <a:path w="185701" h="285672">
                <a:moveTo>
                  <a:pt x="7107" y="57111"/>
                </a:moveTo>
                <a:lnTo>
                  <a:pt x="257" y="57111"/>
                </a:lnTo>
                <a:lnTo>
                  <a:pt x="50" y="53319"/>
                </a:lnTo>
                <a:lnTo>
                  <a:pt x="815" y="51408"/>
                </a:lnTo>
                <a:lnTo>
                  <a:pt x="5683" y="44926"/>
                </a:lnTo>
                <a:lnTo>
                  <a:pt x="9914" y="40319"/>
                </a:lnTo>
                <a:lnTo>
                  <a:pt x="11359" y="37978"/>
                </a:lnTo>
                <a:lnTo>
                  <a:pt x="12965" y="33262"/>
                </a:lnTo>
                <a:lnTo>
                  <a:pt x="17912" y="26403"/>
                </a:lnTo>
                <a:lnTo>
                  <a:pt x="21454" y="22351"/>
                </a:lnTo>
                <a:lnTo>
                  <a:pt x="27506" y="15733"/>
                </a:lnTo>
                <a:lnTo>
                  <a:pt x="30231" y="12857"/>
                </a:lnTo>
                <a:lnTo>
                  <a:pt x="33636" y="10146"/>
                </a:lnTo>
                <a:lnTo>
                  <a:pt x="37493" y="7545"/>
                </a:lnTo>
                <a:lnTo>
                  <a:pt x="41652" y="5017"/>
                </a:lnTo>
                <a:lnTo>
                  <a:pt x="46012" y="3331"/>
                </a:lnTo>
                <a:lnTo>
                  <a:pt x="50506" y="2208"/>
                </a:lnTo>
                <a:lnTo>
                  <a:pt x="55090" y="1459"/>
                </a:lnTo>
                <a:lnTo>
                  <a:pt x="58939" y="960"/>
                </a:lnTo>
                <a:lnTo>
                  <a:pt x="62299" y="627"/>
                </a:lnTo>
                <a:lnTo>
                  <a:pt x="65332" y="405"/>
                </a:lnTo>
                <a:lnTo>
                  <a:pt x="68943" y="257"/>
                </a:lnTo>
                <a:lnTo>
                  <a:pt x="80814" y="49"/>
                </a:lnTo>
                <a:lnTo>
                  <a:pt x="86962" y="0"/>
                </a:lnTo>
                <a:lnTo>
                  <a:pt x="90506" y="781"/>
                </a:lnTo>
                <a:lnTo>
                  <a:pt x="94456" y="2095"/>
                </a:lnTo>
                <a:lnTo>
                  <a:pt x="98677" y="3765"/>
                </a:lnTo>
                <a:lnTo>
                  <a:pt x="102285" y="6466"/>
                </a:lnTo>
                <a:lnTo>
                  <a:pt x="105484" y="9854"/>
                </a:lnTo>
                <a:lnTo>
                  <a:pt x="111155" y="17058"/>
                </a:lnTo>
                <a:lnTo>
                  <a:pt x="116321" y="22905"/>
                </a:lnTo>
                <a:lnTo>
                  <a:pt x="121263" y="30267"/>
                </a:lnTo>
                <a:lnTo>
                  <a:pt x="123692" y="34452"/>
                </a:lnTo>
                <a:lnTo>
                  <a:pt x="126105" y="39624"/>
                </a:lnTo>
                <a:lnTo>
                  <a:pt x="128508" y="45453"/>
                </a:lnTo>
                <a:lnTo>
                  <a:pt x="130903" y="51721"/>
                </a:lnTo>
                <a:lnTo>
                  <a:pt x="132500" y="57486"/>
                </a:lnTo>
                <a:lnTo>
                  <a:pt x="133565" y="62918"/>
                </a:lnTo>
                <a:lnTo>
                  <a:pt x="134274" y="68126"/>
                </a:lnTo>
                <a:lnTo>
                  <a:pt x="134748" y="74773"/>
                </a:lnTo>
                <a:lnTo>
                  <a:pt x="135063" y="82379"/>
                </a:lnTo>
                <a:lnTo>
                  <a:pt x="135273" y="90625"/>
                </a:lnTo>
                <a:lnTo>
                  <a:pt x="134620" y="98504"/>
                </a:lnTo>
                <a:lnTo>
                  <a:pt x="133391" y="106137"/>
                </a:lnTo>
                <a:lnTo>
                  <a:pt x="131777" y="113608"/>
                </a:lnTo>
                <a:lnTo>
                  <a:pt x="130702" y="121763"/>
                </a:lnTo>
                <a:lnTo>
                  <a:pt x="129984" y="130375"/>
                </a:lnTo>
                <a:lnTo>
                  <a:pt x="129506" y="139291"/>
                </a:lnTo>
                <a:lnTo>
                  <a:pt x="128394" y="148410"/>
                </a:lnTo>
                <a:lnTo>
                  <a:pt x="126858" y="157665"/>
                </a:lnTo>
                <a:lnTo>
                  <a:pt x="125041" y="167009"/>
                </a:lnTo>
                <a:lnTo>
                  <a:pt x="122242" y="175620"/>
                </a:lnTo>
                <a:lnTo>
                  <a:pt x="118789" y="183742"/>
                </a:lnTo>
                <a:lnTo>
                  <a:pt x="114898" y="191538"/>
                </a:lnTo>
                <a:lnTo>
                  <a:pt x="112306" y="199117"/>
                </a:lnTo>
                <a:lnTo>
                  <a:pt x="110577" y="206550"/>
                </a:lnTo>
                <a:lnTo>
                  <a:pt x="109424" y="213887"/>
                </a:lnTo>
                <a:lnTo>
                  <a:pt x="107069" y="220366"/>
                </a:lnTo>
                <a:lnTo>
                  <a:pt x="103910" y="226273"/>
                </a:lnTo>
                <a:lnTo>
                  <a:pt x="100217" y="231798"/>
                </a:lnTo>
                <a:lnTo>
                  <a:pt x="96961" y="237069"/>
                </a:lnTo>
                <a:lnTo>
                  <a:pt x="93997" y="242171"/>
                </a:lnTo>
                <a:lnTo>
                  <a:pt x="91227" y="247159"/>
                </a:lnTo>
                <a:lnTo>
                  <a:pt x="87793" y="252072"/>
                </a:lnTo>
                <a:lnTo>
                  <a:pt x="83917" y="256935"/>
                </a:lnTo>
                <a:lnTo>
                  <a:pt x="79744" y="261765"/>
                </a:lnTo>
                <a:lnTo>
                  <a:pt x="75109" y="269247"/>
                </a:lnTo>
                <a:lnTo>
                  <a:pt x="73873" y="272354"/>
                </a:lnTo>
                <a:lnTo>
                  <a:pt x="71461" y="275219"/>
                </a:lnTo>
                <a:lnTo>
                  <a:pt x="68266" y="277922"/>
                </a:lnTo>
                <a:lnTo>
                  <a:pt x="64548" y="280518"/>
                </a:lnTo>
                <a:lnTo>
                  <a:pt x="61276" y="282250"/>
                </a:lnTo>
                <a:lnTo>
                  <a:pt x="55523" y="284173"/>
                </a:lnTo>
                <a:lnTo>
                  <a:pt x="50321" y="285027"/>
                </a:lnTo>
                <a:lnTo>
                  <a:pt x="45363" y="285407"/>
                </a:lnTo>
                <a:lnTo>
                  <a:pt x="40513" y="285576"/>
                </a:lnTo>
                <a:lnTo>
                  <a:pt x="29528" y="285671"/>
                </a:lnTo>
                <a:lnTo>
                  <a:pt x="26023" y="284891"/>
                </a:lnTo>
                <a:lnTo>
                  <a:pt x="22893" y="283577"/>
                </a:lnTo>
                <a:lnTo>
                  <a:pt x="17298" y="280000"/>
                </a:lnTo>
                <a:lnTo>
                  <a:pt x="12165" y="275764"/>
                </a:lnTo>
                <a:lnTo>
                  <a:pt x="7238" y="271236"/>
                </a:lnTo>
                <a:lnTo>
                  <a:pt x="4813" y="268918"/>
                </a:lnTo>
                <a:lnTo>
                  <a:pt x="3196" y="266578"/>
                </a:lnTo>
                <a:lnTo>
                  <a:pt x="1400" y="261862"/>
                </a:lnTo>
                <a:lnTo>
                  <a:pt x="389" y="254744"/>
                </a:lnTo>
                <a:lnTo>
                  <a:pt x="152" y="247871"/>
                </a:lnTo>
                <a:lnTo>
                  <a:pt x="0" y="234316"/>
                </a:lnTo>
                <a:lnTo>
                  <a:pt x="1575" y="231603"/>
                </a:lnTo>
                <a:lnTo>
                  <a:pt x="4212" y="229002"/>
                </a:lnTo>
                <a:lnTo>
                  <a:pt x="7559" y="226474"/>
                </a:lnTo>
                <a:lnTo>
                  <a:pt x="10583" y="223995"/>
                </a:lnTo>
                <a:lnTo>
                  <a:pt x="16060" y="219123"/>
                </a:lnTo>
                <a:lnTo>
                  <a:pt x="19426" y="216713"/>
                </a:lnTo>
                <a:lnTo>
                  <a:pt x="23257" y="214312"/>
                </a:lnTo>
                <a:lnTo>
                  <a:pt x="27398" y="211918"/>
                </a:lnTo>
                <a:lnTo>
                  <a:pt x="30953" y="209528"/>
                </a:lnTo>
                <a:lnTo>
                  <a:pt x="34116" y="207141"/>
                </a:lnTo>
                <a:lnTo>
                  <a:pt x="37020" y="204757"/>
                </a:lnTo>
                <a:lnTo>
                  <a:pt x="42362" y="202106"/>
                </a:lnTo>
                <a:lnTo>
                  <a:pt x="44898" y="201399"/>
                </a:lnTo>
                <a:lnTo>
                  <a:pt x="48176" y="200928"/>
                </a:lnTo>
                <a:lnTo>
                  <a:pt x="51949" y="200614"/>
                </a:lnTo>
                <a:lnTo>
                  <a:pt x="59580" y="200265"/>
                </a:lnTo>
                <a:lnTo>
                  <a:pt x="65618" y="200110"/>
                </a:lnTo>
                <a:lnTo>
                  <a:pt x="77272" y="200022"/>
                </a:lnTo>
                <a:lnTo>
                  <a:pt x="81665" y="200805"/>
                </a:lnTo>
                <a:lnTo>
                  <a:pt x="86181" y="202119"/>
                </a:lnTo>
                <a:lnTo>
                  <a:pt x="90779" y="203789"/>
                </a:lnTo>
                <a:lnTo>
                  <a:pt x="94638" y="205697"/>
                </a:lnTo>
                <a:lnTo>
                  <a:pt x="98005" y="207761"/>
                </a:lnTo>
                <a:lnTo>
                  <a:pt x="101043" y="209933"/>
                </a:lnTo>
                <a:lnTo>
                  <a:pt x="104656" y="212173"/>
                </a:lnTo>
                <a:lnTo>
                  <a:pt x="108652" y="214461"/>
                </a:lnTo>
                <a:lnTo>
                  <a:pt x="117325" y="219119"/>
                </a:lnTo>
                <a:lnTo>
                  <a:pt x="154771" y="238089"/>
                </a:lnTo>
                <a:lnTo>
                  <a:pt x="169040" y="245231"/>
                </a:lnTo>
                <a:lnTo>
                  <a:pt x="173006" y="247612"/>
                </a:lnTo>
                <a:lnTo>
                  <a:pt x="176443" y="249993"/>
                </a:lnTo>
                <a:lnTo>
                  <a:pt x="185700" y="25713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96"/>
          <p:cNvSpPr/>
          <p:nvPr/>
        </p:nvSpPr>
        <p:spPr>
          <a:xfrm>
            <a:off x="5893622" y="4236243"/>
            <a:ext cx="92725" cy="121105"/>
          </a:xfrm>
          <a:custGeom>
            <a:avLst/>
            <a:gdLst/>
            <a:ahLst/>
            <a:cxnLst/>
            <a:rect l="0" t="0" r="0" b="0"/>
            <a:pathLst>
              <a:path w="92725" h="121105">
                <a:moveTo>
                  <a:pt x="42834" y="0"/>
                </a:moveTo>
                <a:lnTo>
                  <a:pt x="25834" y="0"/>
                </a:lnTo>
                <a:lnTo>
                  <a:pt x="23563" y="794"/>
                </a:lnTo>
                <a:lnTo>
                  <a:pt x="21256" y="2117"/>
                </a:lnTo>
                <a:lnTo>
                  <a:pt x="18923" y="3793"/>
                </a:lnTo>
                <a:lnTo>
                  <a:pt x="17369" y="5703"/>
                </a:lnTo>
                <a:lnTo>
                  <a:pt x="16332" y="7771"/>
                </a:lnTo>
                <a:lnTo>
                  <a:pt x="15641" y="9943"/>
                </a:lnTo>
                <a:lnTo>
                  <a:pt x="14387" y="12979"/>
                </a:lnTo>
                <a:lnTo>
                  <a:pt x="12756" y="16590"/>
                </a:lnTo>
                <a:lnTo>
                  <a:pt x="10876" y="20585"/>
                </a:lnTo>
                <a:lnTo>
                  <a:pt x="9623" y="24836"/>
                </a:lnTo>
                <a:lnTo>
                  <a:pt x="8787" y="29258"/>
                </a:lnTo>
                <a:lnTo>
                  <a:pt x="8230" y="33793"/>
                </a:lnTo>
                <a:lnTo>
                  <a:pt x="7065" y="37610"/>
                </a:lnTo>
                <a:lnTo>
                  <a:pt x="5494" y="40948"/>
                </a:lnTo>
                <a:lnTo>
                  <a:pt x="3653" y="43968"/>
                </a:lnTo>
                <a:lnTo>
                  <a:pt x="2426" y="48362"/>
                </a:lnTo>
                <a:lnTo>
                  <a:pt x="1608" y="53673"/>
                </a:lnTo>
                <a:lnTo>
                  <a:pt x="1062" y="59594"/>
                </a:lnTo>
                <a:lnTo>
                  <a:pt x="698" y="65130"/>
                </a:lnTo>
                <a:lnTo>
                  <a:pt x="456" y="70408"/>
                </a:lnTo>
                <a:lnTo>
                  <a:pt x="115" y="83303"/>
                </a:lnTo>
                <a:lnTo>
                  <a:pt x="0" y="98564"/>
                </a:lnTo>
                <a:lnTo>
                  <a:pt x="784" y="102222"/>
                </a:lnTo>
                <a:lnTo>
                  <a:pt x="2101" y="105454"/>
                </a:lnTo>
                <a:lnTo>
                  <a:pt x="6125" y="112553"/>
                </a:lnTo>
                <a:lnTo>
                  <a:pt x="8792" y="115640"/>
                </a:lnTo>
                <a:lnTo>
                  <a:pt x="10614" y="117575"/>
                </a:lnTo>
                <a:lnTo>
                  <a:pt x="12623" y="118864"/>
                </a:lnTo>
                <a:lnTo>
                  <a:pt x="14756" y="119724"/>
                </a:lnTo>
                <a:lnTo>
                  <a:pt x="16971" y="120298"/>
                </a:lnTo>
                <a:lnTo>
                  <a:pt x="19242" y="120680"/>
                </a:lnTo>
                <a:lnTo>
                  <a:pt x="21550" y="120935"/>
                </a:lnTo>
                <a:lnTo>
                  <a:pt x="23882" y="121104"/>
                </a:lnTo>
                <a:lnTo>
                  <a:pt x="26230" y="120424"/>
                </a:lnTo>
                <a:lnTo>
                  <a:pt x="28590" y="119176"/>
                </a:lnTo>
                <a:lnTo>
                  <a:pt x="30957" y="117551"/>
                </a:lnTo>
                <a:lnTo>
                  <a:pt x="33328" y="116467"/>
                </a:lnTo>
                <a:lnTo>
                  <a:pt x="35703" y="115745"/>
                </a:lnTo>
                <a:lnTo>
                  <a:pt x="38080" y="115263"/>
                </a:lnTo>
                <a:lnTo>
                  <a:pt x="40458" y="114148"/>
                </a:lnTo>
                <a:lnTo>
                  <a:pt x="42838" y="112612"/>
                </a:lnTo>
                <a:lnTo>
                  <a:pt x="45217" y="110793"/>
                </a:lnTo>
                <a:lnTo>
                  <a:pt x="48392" y="108787"/>
                </a:lnTo>
                <a:lnTo>
                  <a:pt x="52095" y="106657"/>
                </a:lnTo>
                <a:lnTo>
                  <a:pt x="56152" y="104442"/>
                </a:lnTo>
                <a:lnTo>
                  <a:pt x="59650" y="102172"/>
                </a:lnTo>
                <a:lnTo>
                  <a:pt x="62776" y="99865"/>
                </a:lnTo>
                <a:lnTo>
                  <a:pt x="65654" y="97533"/>
                </a:lnTo>
                <a:lnTo>
                  <a:pt x="68366" y="95184"/>
                </a:lnTo>
                <a:lnTo>
                  <a:pt x="70968" y="92826"/>
                </a:lnTo>
                <a:lnTo>
                  <a:pt x="73496" y="90459"/>
                </a:lnTo>
                <a:lnTo>
                  <a:pt x="75182" y="87293"/>
                </a:lnTo>
                <a:lnTo>
                  <a:pt x="76305" y="83596"/>
                </a:lnTo>
                <a:lnTo>
                  <a:pt x="77054" y="79543"/>
                </a:lnTo>
                <a:lnTo>
                  <a:pt x="78347" y="76048"/>
                </a:lnTo>
                <a:lnTo>
                  <a:pt x="80004" y="72923"/>
                </a:lnTo>
                <a:lnTo>
                  <a:pt x="81901" y="70047"/>
                </a:lnTo>
                <a:lnTo>
                  <a:pt x="83960" y="67336"/>
                </a:lnTo>
                <a:lnTo>
                  <a:pt x="86126" y="64734"/>
                </a:lnTo>
                <a:lnTo>
                  <a:pt x="88364" y="62207"/>
                </a:lnTo>
                <a:lnTo>
                  <a:pt x="89856" y="59727"/>
                </a:lnTo>
                <a:lnTo>
                  <a:pt x="90851" y="57280"/>
                </a:lnTo>
                <a:lnTo>
                  <a:pt x="91514" y="54856"/>
                </a:lnTo>
                <a:lnTo>
                  <a:pt x="91956" y="51652"/>
                </a:lnTo>
                <a:lnTo>
                  <a:pt x="92251" y="47928"/>
                </a:lnTo>
                <a:lnTo>
                  <a:pt x="92578" y="40352"/>
                </a:lnTo>
                <a:lnTo>
                  <a:pt x="92724" y="34338"/>
                </a:lnTo>
                <a:lnTo>
                  <a:pt x="91968" y="31624"/>
                </a:lnTo>
                <a:lnTo>
                  <a:pt x="90672" y="29020"/>
                </a:lnTo>
                <a:lnTo>
                  <a:pt x="86679" y="22931"/>
                </a:lnTo>
                <a:lnTo>
                  <a:pt x="84017" y="19981"/>
                </a:lnTo>
                <a:lnTo>
                  <a:pt x="82195" y="18083"/>
                </a:lnTo>
                <a:lnTo>
                  <a:pt x="80187" y="16819"/>
                </a:lnTo>
                <a:lnTo>
                  <a:pt x="78055" y="15975"/>
                </a:lnTo>
                <a:lnTo>
                  <a:pt x="75839" y="15412"/>
                </a:lnTo>
                <a:lnTo>
                  <a:pt x="72775" y="15038"/>
                </a:lnTo>
                <a:lnTo>
                  <a:pt x="69145" y="14788"/>
                </a:lnTo>
                <a:lnTo>
                  <a:pt x="65137" y="14621"/>
                </a:lnTo>
                <a:lnTo>
                  <a:pt x="61671" y="15304"/>
                </a:lnTo>
                <a:lnTo>
                  <a:pt x="58567" y="16552"/>
                </a:lnTo>
                <a:lnTo>
                  <a:pt x="55704" y="18179"/>
                </a:lnTo>
                <a:lnTo>
                  <a:pt x="53001" y="19263"/>
                </a:lnTo>
                <a:lnTo>
                  <a:pt x="50406" y="19986"/>
                </a:lnTo>
                <a:lnTo>
                  <a:pt x="47882" y="20468"/>
                </a:lnTo>
                <a:lnTo>
                  <a:pt x="45405" y="20789"/>
                </a:lnTo>
                <a:lnTo>
                  <a:pt x="42960" y="21003"/>
                </a:lnTo>
                <a:lnTo>
                  <a:pt x="35690" y="2143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97"/>
          <p:cNvSpPr/>
          <p:nvPr/>
        </p:nvSpPr>
        <p:spPr>
          <a:xfrm>
            <a:off x="6050756" y="4214812"/>
            <a:ext cx="128588" cy="149982"/>
          </a:xfrm>
          <a:custGeom>
            <a:avLst/>
            <a:gdLst/>
            <a:ahLst/>
            <a:cxnLst/>
            <a:rect l="0" t="0" r="0" b="0"/>
            <a:pathLst>
              <a:path w="128588" h="149982">
                <a:moveTo>
                  <a:pt x="0" y="0"/>
                </a:moveTo>
                <a:lnTo>
                  <a:pt x="3792" y="3792"/>
                </a:lnTo>
                <a:lnTo>
                  <a:pt x="5703" y="4910"/>
                </a:lnTo>
                <a:lnTo>
                  <a:pt x="7771" y="5654"/>
                </a:lnTo>
                <a:lnTo>
                  <a:pt x="9943" y="6151"/>
                </a:lnTo>
                <a:lnTo>
                  <a:pt x="11391" y="7276"/>
                </a:lnTo>
                <a:lnTo>
                  <a:pt x="12356" y="8819"/>
                </a:lnTo>
                <a:lnTo>
                  <a:pt x="13000" y="10642"/>
                </a:lnTo>
                <a:lnTo>
                  <a:pt x="15832" y="14784"/>
                </a:lnTo>
                <a:lnTo>
                  <a:pt x="19736" y="19271"/>
                </a:lnTo>
                <a:lnTo>
                  <a:pt x="24117" y="23911"/>
                </a:lnTo>
                <a:lnTo>
                  <a:pt x="26397" y="27053"/>
                </a:lnTo>
                <a:lnTo>
                  <a:pt x="28710" y="30735"/>
                </a:lnTo>
                <a:lnTo>
                  <a:pt x="31047" y="34778"/>
                </a:lnTo>
                <a:lnTo>
                  <a:pt x="35759" y="43503"/>
                </a:lnTo>
                <a:lnTo>
                  <a:pt x="38126" y="48052"/>
                </a:lnTo>
                <a:lnTo>
                  <a:pt x="39705" y="52672"/>
                </a:lnTo>
                <a:lnTo>
                  <a:pt x="40758" y="57340"/>
                </a:lnTo>
                <a:lnTo>
                  <a:pt x="41459" y="62039"/>
                </a:lnTo>
                <a:lnTo>
                  <a:pt x="42720" y="66759"/>
                </a:lnTo>
                <a:lnTo>
                  <a:pt x="44356" y="71494"/>
                </a:lnTo>
                <a:lnTo>
                  <a:pt x="46239" y="76238"/>
                </a:lnTo>
                <a:lnTo>
                  <a:pt x="47495" y="80988"/>
                </a:lnTo>
                <a:lnTo>
                  <a:pt x="48332" y="85742"/>
                </a:lnTo>
                <a:lnTo>
                  <a:pt x="48890" y="90498"/>
                </a:lnTo>
                <a:lnTo>
                  <a:pt x="49262" y="95257"/>
                </a:lnTo>
                <a:lnTo>
                  <a:pt x="49510" y="100017"/>
                </a:lnTo>
                <a:lnTo>
                  <a:pt x="49785" y="109540"/>
                </a:lnTo>
                <a:lnTo>
                  <a:pt x="49998" y="137695"/>
                </a:lnTo>
                <a:lnTo>
                  <a:pt x="50003" y="145133"/>
                </a:lnTo>
                <a:lnTo>
                  <a:pt x="49211" y="146761"/>
                </a:lnTo>
                <a:lnTo>
                  <a:pt x="47888" y="147847"/>
                </a:lnTo>
                <a:lnTo>
                  <a:pt x="43156" y="149892"/>
                </a:lnTo>
                <a:lnTo>
                  <a:pt x="39157" y="149981"/>
                </a:lnTo>
                <a:lnTo>
                  <a:pt x="38011" y="149200"/>
                </a:lnTo>
                <a:lnTo>
                  <a:pt x="37247" y="147885"/>
                </a:lnTo>
                <a:lnTo>
                  <a:pt x="36737" y="146215"/>
                </a:lnTo>
                <a:lnTo>
                  <a:pt x="34055" y="142243"/>
                </a:lnTo>
                <a:lnTo>
                  <a:pt x="32228" y="140072"/>
                </a:lnTo>
                <a:lnTo>
                  <a:pt x="30217" y="137038"/>
                </a:lnTo>
                <a:lnTo>
                  <a:pt x="28082" y="133428"/>
                </a:lnTo>
                <a:lnTo>
                  <a:pt x="25865" y="129432"/>
                </a:lnTo>
                <a:lnTo>
                  <a:pt x="24387" y="124389"/>
                </a:lnTo>
                <a:lnTo>
                  <a:pt x="23402" y="118645"/>
                </a:lnTo>
                <a:lnTo>
                  <a:pt x="22745" y="112434"/>
                </a:lnTo>
                <a:lnTo>
                  <a:pt x="22307" y="105912"/>
                </a:lnTo>
                <a:lnTo>
                  <a:pt x="22015" y="99183"/>
                </a:lnTo>
                <a:lnTo>
                  <a:pt x="21604" y="80452"/>
                </a:lnTo>
                <a:lnTo>
                  <a:pt x="21465" y="56108"/>
                </a:lnTo>
                <a:lnTo>
                  <a:pt x="23042" y="50105"/>
                </a:lnTo>
                <a:lnTo>
                  <a:pt x="25680" y="44516"/>
                </a:lnTo>
                <a:lnTo>
                  <a:pt x="29026" y="39203"/>
                </a:lnTo>
                <a:lnTo>
                  <a:pt x="32051" y="34072"/>
                </a:lnTo>
                <a:lnTo>
                  <a:pt x="34861" y="29065"/>
                </a:lnTo>
                <a:lnTo>
                  <a:pt x="37528" y="24139"/>
                </a:lnTo>
                <a:lnTo>
                  <a:pt x="40100" y="20062"/>
                </a:lnTo>
                <a:lnTo>
                  <a:pt x="42608" y="16549"/>
                </a:lnTo>
                <a:lnTo>
                  <a:pt x="45074" y="13414"/>
                </a:lnTo>
                <a:lnTo>
                  <a:pt x="47512" y="11324"/>
                </a:lnTo>
                <a:lnTo>
                  <a:pt x="49930" y="9931"/>
                </a:lnTo>
                <a:lnTo>
                  <a:pt x="52337" y="9002"/>
                </a:lnTo>
                <a:lnTo>
                  <a:pt x="55529" y="7589"/>
                </a:lnTo>
                <a:lnTo>
                  <a:pt x="63309" y="3902"/>
                </a:lnTo>
                <a:lnTo>
                  <a:pt x="67606" y="2601"/>
                </a:lnTo>
                <a:lnTo>
                  <a:pt x="72058" y="1734"/>
                </a:lnTo>
                <a:lnTo>
                  <a:pt x="76614" y="1156"/>
                </a:lnTo>
                <a:lnTo>
                  <a:pt x="82032" y="771"/>
                </a:lnTo>
                <a:lnTo>
                  <a:pt x="88025" y="514"/>
                </a:lnTo>
                <a:lnTo>
                  <a:pt x="94403" y="343"/>
                </a:lnTo>
                <a:lnTo>
                  <a:pt x="99447" y="1022"/>
                </a:lnTo>
                <a:lnTo>
                  <a:pt x="103605" y="2269"/>
                </a:lnTo>
                <a:lnTo>
                  <a:pt x="107170" y="3894"/>
                </a:lnTo>
                <a:lnTo>
                  <a:pt x="111134" y="4977"/>
                </a:lnTo>
                <a:lnTo>
                  <a:pt x="115364" y="5699"/>
                </a:lnTo>
                <a:lnTo>
                  <a:pt x="128587" y="71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98"/>
          <p:cNvSpPr/>
          <p:nvPr/>
        </p:nvSpPr>
        <p:spPr>
          <a:xfrm>
            <a:off x="6682434" y="4129087"/>
            <a:ext cx="161279" cy="207170"/>
          </a:xfrm>
          <a:custGeom>
            <a:avLst/>
            <a:gdLst/>
            <a:ahLst/>
            <a:cxnLst/>
            <a:rect l="0" t="0" r="0" b="0"/>
            <a:pathLst>
              <a:path w="161279" h="207170">
                <a:moveTo>
                  <a:pt x="4116" y="0"/>
                </a:moveTo>
                <a:lnTo>
                  <a:pt x="0" y="0"/>
                </a:lnTo>
                <a:lnTo>
                  <a:pt x="3909" y="0"/>
                </a:lnTo>
                <a:lnTo>
                  <a:pt x="4098" y="6151"/>
                </a:lnTo>
                <a:lnTo>
                  <a:pt x="7902" y="10642"/>
                </a:lnTo>
                <a:lnTo>
                  <a:pt x="9021" y="12651"/>
                </a:lnTo>
                <a:lnTo>
                  <a:pt x="10265" y="17000"/>
                </a:lnTo>
                <a:lnTo>
                  <a:pt x="12934" y="21579"/>
                </a:lnTo>
                <a:lnTo>
                  <a:pt x="16766" y="26259"/>
                </a:lnTo>
                <a:lnTo>
                  <a:pt x="21115" y="30985"/>
                </a:lnTo>
                <a:lnTo>
                  <a:pt x="28026" y="38109"/>
                </a:lnTo>
                <a:lnTo>
                  <a:pt x="30375" y="41281"/>
                </a:lnTo>
                <a:lnTo>
                  <a:pt x="32734" y="44983"/>
                </a:lnTo>
                <a:lnTo>
                  <a:pt x="35101" y="49039"/>
                </a:lnTo>
                <a:lnTo>
                  <a:pt x="38266" y="52536"/>
                </a:lnTo>
                <a:lnTo>
                  <a:pt x="41964" y="55662"/>
                </a:lnTo>
                <a:lnTo>
                  <a:pt x="46016" y="58539"/>
                </a:lnTo>
                <a:lnTo>
                  <a:pt x="49512" y="62045"/>
                </a:lnTo>
                <a:lnTo>
                  <a:pt x="52637" y="65969"/>
                </a:lnTo>
                <a:lnTo>
                  <a:pt x="55512" y="70174"/>
                </a:lnTo>
                <a:lnTo>
                  <a:pt x="58224" y="74564"/>
                </a:lnTo>
                <a:lnTo>
                  <a:pt x="60825" y="79078"/>
                </a:lnTo>
                <a:lnTo>
                  <a:pt x="63353" y="83675"/>
                </a:lnTo>
                <a:lnTo>
                  <a:pt x="66626" y="88327"/>
                </a:lnTo>
                <a:lnTo>
                  <a:pt x="70396" y="93016"/>
                </a:lnTo>
                <a:lnTo>
                  <a:pt x="74496" y="97730"/>
                </a:lnTo>
                <a:lnTo>
                  <a:pt x="78817" y="103253"/>
                </a:lnTo>
                <a:lnTo>
                  <a:pt x="83285" y="109317"/>
                </a:lnTo>
                <a:lnTo>
                  <a:pt x="87851" y="115740"/>
                </a:lnTo>
                <a:lnTo>
                  <a:pt x="92483" y="121610"/>
                </a:lnTo>
                <a:lnTo>
                  <a:pt x="97159" y="127111"/>
                </a:lnTo>
                <a:lnTo>
                  <a:pt x="101863" y="132366"/>
                </a:lnTo>
                <a:lnTo>
                  <a:pt x="111324" y="142438"/>
                </a:lnTo>
                <a:lnTo>
                  <a:pt x="126539" y="158046"/>
                </a:lnTo>
                <a:lnTo>
                  <a:pt x="129388" y="161720"/>
                </a:lnTo>
                <a:lnTo>
                  <a:pt x="132081" y="165757"/>
                </a:lnTo>
                <a:lnTo>
                  <a:pt x="134670" y="170036"/>
                </a:lnTo>
                <a:lnTo>
                  <a:pt x="136395" y="173682"/>
                </a:lnTo>
                <a:lnTo>
                  <a:pt x="138313" y="179850"/>
                </a:lnTo>
                <a:lnTo>
                  <a:pt x="141282" y="185238"/>
                </a:lnTo>
                <a:lnTo>
                  <a:pt x="145247" y="190278"/>
                </a:lnTo>
                <a:lnTo>
                  <a:pt x="149655" y="195164"/>
                </a:lnTo>
                <a:lnTo>
                  <a:pt x="152807" y="198585"/>
                </a:lnTo>
                <a:lnTo>
                  <a:pt x="154044" y="199065"/>
                </a:lnTo>
                <a:lnTo>
                  <a:pt x="157533" y="199599"/>
                </a:lnTo>
                <a:lnTo>
                  <a:pt x="158782" y="200534"/>
                </a:lnTo>
                <a:lnTo>
                  <a:pt x="159614" y="201952"/>
                </a:lnTo>
                <a:lnTo>
                  <a:pt x="161278" y="2071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99"/>
          <p:cNvSpPr/>
          <p:nvPr/>
        </p:nvSpPr>
        <p:spPr>
          <a:xfrm>
            <a:off x="6657975" y="4086225"/>
            <a:ext cx="235744" cy="214313"/>
          </a:xfrm>
          <a:custGeom>
            <a:avLst/>
            <a:gdLst/>
            <a:ahLst/>
            <a:cxnLst/>
            <a:rect l="0" t="0" r="0" b="0"/>
            <a:pathLst>
              <a:path w="235744" h="214313">
                <a:moveTo>
                  <a:pt x="235743" y="0"/>
                </a:moveTo>
                <a:lnTo>
                  <a:pt x="228894" y="0"/>
                </a:lnTo>
                <a:lnTo>
                  <a:pt x="222954" y="5703"/>
                </a:lnTo>
                <a:lnTo>
                  <a:pt x="211814" y="16792"/>
                </a:lnTo>
                <a:lnTo>
                  <a:pt x="209472" y="19925"/>
                </a:lnTo>
                <a:lnTo>
                  <a:pt x="207117" y="23603"/>
                </a:lnTo>
                <a:lnTo>
                  <a:pt x="204752" y="27641"/>
                </a:lnTo>
                <a:lnTo>
                  <a:pt x="201589" y="31921"/>
                </a:lnTo>
                <a:lnTo>
                  <a:pt x="197892" y="36362"/>
                </a:lnTo>
                <a:lnTo>
                  <a:pt x="193841" y="40909"/>
                </a:lnTo>
                <a:lnTo>
                  <a:pt x="185106" y="50196"/>
                </a:lnTo>
                <a:lnTo>
                  <a:pt x="166563" y="69093"/>
                </a:lnTo>
                <a:lnTo>
                  <a:pt x="161048" y="73843"/>
                </a:lnTo>
                <a:lnTo>
                  <a:pt x="154990" y="78598"/>
                </a:lnTo>
                <a:lnTo>
                  <a:pt x="148570" y="83354"/>
                </a:lnTo>
                <a:lnTo>
                  <a:pt x="143497" y="88113"/>
                </a:lnTo>
                <a:lnTo>
                  <a:pt x="139320" y="92873"/>
                </a:lnTo>
                <a:lnTo>
                  <a:pt x="135742" y="97634"/>
                </a:lnTo>
                <a:lnTo>
                  <a:pt x="130976" y="103189"/>
                </a:lnTo>
                <a:lnTo>
                  <a:pt x="125417" y="109274"/>
                </a:lnTo>
                <a:lnTo>
                  <a:pt x="108333" y="127098"/>
                </a:lnTo>
                <a:lnTo>
                  <a:pt x="103178" y="132357"/>
                </a:lnTo>
                <a:lnTo>
                  <a:pt x="97360" y="137450"/>
                </a:lnTo>
                <a:lnTo>
                  <a:pt x="91101" y="142433"/>
                </a:lnTo>
                <a:lnTo>
                  <a:pt x="84546" y="147343"/>
                </a:lnTo>
                <a:lnTo>
                  <a:pt x="78589" y="152203"/>
                </a:lnTo>
                <a:lnTo>
                  <a:pt x="73030" y="157031"/>
                </a:lnTo>
                <a:lnTo>
                  <a:pt x="67736" y="161837"/>
                </a:lnTo>
                <a:lnTo>
                  <a:pt x="61826" y="165835"/>
                </a:lnTo>
                <a:lnTo>
                  <a:pt x="55505" y="169294"/>
                </a:lnTo>
                <a:lnTo>
                  <a:pt x="48909" y="172394"/>
                </a:lnTo>
                <a:lnTo>
                  <a:pt x="43719" y="176048"/>
                </a:lnTo>
                <a:lnTo>
                  <a:pt x="39465" y="180071"/>
                </a:lnTo>
                <a:lnTo>
                  <a:pt x="35835" y="184341"/>
                </a:lnTo>
                <a:lnTo>
                  <a:pt x="32621" y="187982"/>
                </a:lnTo>
                <a:lnTo>
                  <a:pt x="26934" y="194143"/>
                </a:lnTo>
                <a:lnTo>
                  <a:pt x="24306" y="196103"/>
                </a:lnTo>
                <a:lnTo>
                  <a:pt x="19269" y="198282"/>
                </a:lnTo>
                <a:lnTo>
                  <a:pt x="14385" y="201367"/>
                </a:lnTo>
                <a:lnTo>
                  <a:pt x="11971" y="203301"/>
                </a:lnTo>
                <a:lnTo>
                  <a:pt x="10362" y="205383"/>
                </a:lnTo>
                <a:lnTo>
                  <a:pt x="9289" y="207566"/>
                </a:lnTo>
                <a:lnTo>
                  <a:pt x="8574" y="209815"/>
                </a:lnTo>
                <a:lnTo>
                  <a:pt x="7303" y="211314"/>
                </a:lnTo>
                <a:lnTo>
                  <a:pt x="5663" y="212313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0"/>
          <p:cNvSpPr/>
          <p:nvPr/>
        </p:nvSpPr>
        <p:spPr>
          <a:xfrm>
            <a:off x="7036594" y="4079081"/>
            <a:ext cx="264319" cy="200026"/>
          </a:xfrm>
          <a:custGeom>
            <a:avLst/>
            <a:gdLst/>
            <a:ahLst/>
            <a:cxnLst/>
            <a:rect l="0" t="0" r="0" b="0"/>
            <a:pathLst>
              <a:path w="264319" h="200026">
                <a:moveTo>
                  <a:pt x="228599" y="0"/>
                </a:moveTo>
                <a:lnTo>
                  <a:pt x="211600" y="0"/>
                </a:lnTo>
                <a:lnTo>
                  <a:pt x="210123" y="794"/>
                </a:lnTo>
                <a:lnTo>
                  <a:pt x="209138" y="2117"/>
                </a:lnTo>
                <a:lnTo>
                  <a:pt x="208481" y="3792"/>
                </a:lnTo>
                <a:lnTo>
                  <a:pt x="206456" y="4910"/>
                </a:lnTo>
                <a:lnTo>
                  <a:pt x="199973" y="6151"/>
                </a:lnTo>
                <a:lnTo>
                  <a:pt x="196814" y="7275"/>
                </a:lnTo>
                <a:lnTo>
                  <a:pt x="191190" y="10642"/>
                </a:lnTo>
                <a:lnTo>
                  <a:pt x="186044" y="14784"/>
                </a:lnTo>
                <a:lnTo>
                  <a:pt x="180317" y="19271"/>
                </a:lnTo>
                <a:lnTo>
                  <a:pt x="172480" y="23911"/>
                </a:lnTo>
                <a:lnTo>
                  <a:pt x="163706" y="28618"/>
                </a:lnTo>
                <a:lnTo>
                  <a:pt x="159143" y="30985"/>
                </a:lnTo>
                <a:lnTo>
                  <a:pt x="151957" y="35732"/>
                </a:lnTo>
                <a:lnTo>
                  <a:pt x="145324" y="40487"/>
                </a:lnTo>
                <a:lnTo>
                  <a:pt x="137083" y="45246"/>
                </a:lnTo>
                <a:lnTo>
                  <a:pt x="130246" y="50007"/>
                </a:lnTo>
                <a:lnTo>
                  <a:pt x="123768" y="54769"/>
                </a:lnTo>
                <a:lnTo>
                  <a:pt x="115598" y="59531"/>
                </a:lnTo>
                <a:lnTo>
                  <a:pt x="106674" y="64294"/>
                </a:lnTo>
                <a:lnTo>
                  <a:pt x="102072" y="66675"/>
                </a:lnTo>
                <a:lnTo>
                  <a:pt x="94842" y="69321"/>
                </a:lnTo>
                <a:lnTo>
                  <a:pt x="88189" y="71290"/>
                </a:lnTo>
                <a:lnTo>
                  <a:pt x="79941" y="74811"/>
                </a:lnTo>
                <a:lnTo>
                  <a:pt x="73099" y="79022"/>
                </a:lnTo>
                <a:lnTo>
                  <a:pt x="70164" y="81256"/>
                </a:lnTo>
                <a:lnTo>
                  <a:pt x="66620" y="82746"/>
                </a:lnTo>
                <a:lnTo>
                  <a:pt x="58448" y="84401"/>
                </a:lnTo>
                <a:lnTo>
                  <a:pt x="51641" y="87253"/>
                </a:lnTo>
                <a:lnTo>
                  <a:pt x="48715" y="89125"/>
                </a:lnTo>
                <a:lnTo>
                  <a:pt x="41230" y="91205"/>
                </a:lnTo>
                <a:lnTo>
                  <a:pt x="33405" y="92129"/>
                </a:lnTo>
                <a:lnTo>
                  <a:pt x="27282" y="92540"/>
                </a:lnTo>
                <a:lnTo>
                  <a:pt x="24537" y="93443"/>
                </a:lnTo>
                <a:lnTo>
                  <a:pt x="16883" y="97713"/>
                </a:lnTo>
                <a:lnTo>
                  <a:pt x="12001" y="98990"/>
                </a:lnTo>
                <a:lnTo>
                  <a:pt x="4790" y="99710"/>
                </a:lnTo>
                <a:lnTo>
                  <a:pt x="2" y="100012"/>
                </a:lnTo>
                <a:lnTo>
                  <a:pt x="0" y="106163"/>
                </a:lnTo>
                <a:lnTo>
                  <a:pt x="793" y="106494"/>
                </a:lnTo>
                <a:lnTo>
                  <a:pt x="3792" y="106862"/>
                </a:lnTo>
                <a:lnTo>
                  <a:pt x="5703" y="107754"/>
                </a:lnTo>
                <a:lnTo>
                  <a:pt x="12185" y="112008"/>
                </a:lnTo>
                <a:lnTo>
                  <a:pt x="16792" y="113281"/>
                </a:lnTo>
                <a:lnTo>
                  <a:pt x="23602" y="113847"/>
                </a:lnTo>
                <a:lnTo>
                  <a:pt x="27641" y="113998"/>
                </a:lnTo>
                <a:lnTo>
                  <a:pt x="31127" y="114892"/>
                </a:lnTo>
                <a:lnTo>
                  <a:pt x="37118" y="118003"/>
                </a:lnTo>
                <a:lnTo>
                  <a:pt x="44542" y="122031"/>
                </a:lnTo>
                <a:lnTo>
                  <a:pt x="52340" y="125673"/>
                </a:lnTo>
                <a:lnTo>
                  <a:pt x="58451" y="127292"/>
                </a:lnTo>
                <a:lnTo>
                  <a:pt x="65930" y="130129"/>
                </a:lnTo>
                <a:lnTo>
                  <a:pt x="70147" y="131996"/>
                </a:lnTo>
                <a:lnTo>
                  <a:pt x="74546" y="133241"/>
                </a:lnTo>
                <a:lnTo>
                  <a:pt x="79066" y="134071"/>
                </a:lnTo>
                <a:lnTo>
                  <a:pt x="83667" y="134624"/>
                </a:lnTo>
                <a:lnTo>
                  <a:pt x="88321" y="135787"/>
                </a:lnTo>
                <a:lnTo>
                  <a:pt x="93012" y="137356"/>
                </a:lnTo>
                <a:lnTo>
                  <a:pt x="97727" y="139196"/>
                </a:lnTo>
                <a:lnTo>
                  <a:pt x="109315" y="143356"/>
                </a:lnTo>
                <a:lnTo>
                  <a:pt x="115739" y="145577"/>
                </a:lnTo>
                <a:lnTo>
                  <a:pt x="121609" y="147851"/>
                </a:lnTo>
                <a:lnTo>
                  <a:pt x="127110" y="150161"/>
                </a:lnTo>
                <a:lnTo>
                  <a:pt x="132365" y="152495"/>
                </a:lnTo>
                <a:lnTo>
                  <a:pt x="138250" y="154845"/>
                </a:lnTo>
                <a:lnTo>
                  <a:pt x="151137" y="159572"/>
                </a:lnTo>
                <a:lnTo>
                  <a:pt x="157114" y="161150"/>
                </a:lnTo>
                <a:lnTo>
                  <a:pt x="162686" y="162202"/>
                </a:lnTo>
                <a:lnTo>
                  <a:pt x="167988" y="162903"/>
                </a:lnTo>
                <a:lnTo>
                  <a:pt x="173904" y="164165"/>
                </a:lnTo>
                <a:lnTo>
                  <a:pt x="180230" y="165799"/>
                </a:lnTo>
                <a:lnTo>
                  <a:pt x="186828" y="167683"/>
                </a:lnTo>
                <a:lnTo>
                  <a:pt x="192814" y="169732"/>
                </a:lnTo>
                <a:lnTo>
                  <a:pt x="198393" y="171892"/>
                </a:lnTo>
                <a:lnTo>
                  <a:pt x="203699" y="174126"/>
                </a:lnTo>
                <a:lnTo>
                  <a:pt x="208824" y="175615"/>
                </a:lnTo>
                <a:lnTo>
                  <a:pt x="213828" y="176608"/>
                </a:lnTo>
                <a:lnTo>
                  <a:pt x="218752" y="177270"/>
                </a:lnTo>
                <a:lnTo>
                  <a:pt x="223621" y="178505"/>
                </a:lnTo>
                <a:lnTo>
                  <a:pt x="228457" y="180122"/>
                </a:lnTo>
                <a:lnTo>
                  <a:pt x="233266" y="181994"/>
                </a:lnTo>
                <a:lnTo>
                  <a:pt x="240727" y="184073"/>
                </a:lnTo>
                <a:lnTo>
                  <a:pt x="243829" y="184628"/>
                </a:lnTo>
                <a:lnTo>
                  <a:pt x="245896" y="185792"/>
                </a:lnTo>
                <a:lnTo>
                  <a:pt x="247274" y="187361"/>
                </a:lnTo>
                <a:lnTo>
                  <a:pt x="248193" y="189201"/>
                </a:lnTo>
                <a:lnTo>
                  <a:pt x="249600" y="190428"/>
                </a:lnTo>
                <a:lnTo>
                  <a:pt x="251330" y="191245"/>
                </a:lnTo>
                <a:lnTo>
                  <a:pt x="255371" y="192154"/>
                </a:lnTo>
                <a:lnTo>
                  <a:pt x="263428" y="192817"/>
                </a:lnTo>
                <a:lnTo>
                  <a:pt x="264284" y="192878"/>
                </a:lnTo>
                <a:lnTo>
                  <a:pt x="264318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1"/>
          <p:cNvSpPr/>
          <p:nvPr/>
        </p:nvSpPr>
        <p:spPr>
          <a:xfrm>
            <a:off x="7400925" y="4143375"/>
            <a:ext cx="178594" cy="7144"/>
          </a:xfrm>
          <a:custGeom>
            <a:avLst/>
            <a:gdLst/>
            <a:ahLst/>
            <a:cxnLst/>
            <a:rect l="0" t="0" r="0" b="0"/>
            <a:pathLst>
              <a:path w="178594" h="7144">
                <a:moveTo>
                  <a:pt x="0" y="0"/>
                </a:moveTo>
                <a:lnTo>
                  <a:pt x="109537" y="0"/>
                </a:lnTo>
                <a:lnTo>
                  <a:pt x="111918" y="794"/>
                </a:lnTo>
                <a:lnTo>
                  <a:pt x="114300" y="2116"/>
                </a:lnTo>
                <a:lnTo>
                  <a:pt x="116681" y="3792"/>
                </a:lnTo>
                <a:lnTo>
                  <a:pt x="119062" y="4909"/>
                </a:lnTo>
                <a:lnTo>
                  <a:pt x="121443" y="5654"/>
                </a:lnTo>
                <a:lnTo>
                  <a:pt x="123825" y="6150"/>
                </a:lnTo>
                <a:lnTo>
                  <a:pt x="126206" y="6481"/>
                </a:lnTo>
                <a:lnTo>
                  <a:pt x="128587" y="6702"/>
                </a:lnTo>
                <a:lnTo>
                  <a:pt x="130968" y="6849"/>
                </a:lnTo>
                <a:lnTo>
                  <a:pt x="135731" y="7012"/>
                </a:lnTo>
                <a:lnTo>
                  <a:pt x="148607" y="7135"/>
                </a:lnTo>
                <a:lnTo>
                  <a:pt x="170064" y="7143"/>
                </a:lnTo>
                <a:lnTo>
                  <a:pt x="170526" y="6350"/>
                </a:lnTo>
                <a:lnTo>
                  <a:pt x="170834" y="5027"/>
                </a:lnTo>
                <a:lnTo>
                  <a:pt x="171439" y="87"/>
                </a:lnTo>
                <a:lnTo>
                  <a:pt x="176358" y="17"/>
                </a:lnTo>
                <a:lnTo>
                  <a:pt x="17859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2"/>
          <p:cNvSpPr/>
          <p:nvPr/>
        </p:nvSpPr>
        <p:spPr>
          <a:xfrm>
            <a:off x="7665243" y="4000500"/>
            <a:ext cx="185739" cy="111271"/>
          </a:xfrm>
          <a:custGeom>
            <a:avLst/>
            <a:gdLst/>
            <a:ahLst/>
            <a:cxnLst/>
            <a:rect l="0" t="0" r="0" b="0"/>
            <a:pathLst>
              <a:path w="185739" h="111271">
                <a:moveTo>
                  <a:pt x="21432" y="0"/>
                </a:moveTo>
                <a:lnTo>
                  <a:pt x="21432" y="30985"/>
                </a:lnTo>
                <a:lnTo>
                  <a:pt x="20638" y="33356"/>
                </a:lnTo>
                <a:lnTo>
                  <a:pt x="19315" y="35731"/>
                </a:lnTo>
                <a:lnTo>
                  <a:pt x="17639" y="38108"/>
                </a:lnTo>
                <a:lnTo>
                  <a:pt x="17315" y="40487"/>
                </a:lnTo>
                <a:lnTo>
                  <a:pt x="17894" y="42866"/>
                </a:lnTo>
                <a:lnTo>
                  <a:pt x="19073" y="45246"/>
                </a:lnTo>
                <a:lnTo>
                  <a:pt x="19860" y="48420"/>
                </a:lnTo>
                <a:lnTo>
                  <a:pt x="20384" y="52123"/>
                </a:lnTo>
                <a:lnTo>
                  <a:pt x="20733" y="56180"/>
                </a:lnTo>
                <a:lnTo>
                  <a:pt x="20173" y="59678"/>
                </a:lnTo>
                <a:lnTo>
                  <a:pt x="19005" y="62804"/>
                </a:lnTo>
                <a:lnTo>
                  <a:pt x="17433" y="65682"/>
                </a:lnTo>
                <a:lnTo>
                  <a:pt x="16384" y="68394"/>
                </a:lnTo>
                <a:lnTo>
                  <a:pt x="15685" y="70996"/>
                </a:lnTo>
                <a:lnTo>
                  <a:pt x="15220" y="73524"/>
                </a:lnTo>
                <a:lnTo>
                  <a:pt x="14909" y="76003"/>
                </a:lnTo>
                <a:lnTo>
                  <a:pt x="14702" y="78450"/>
                </a:lnTo>
                <a:lnTo>
                  <a:pt x="14564" y="80875"/>
                </a:lnTo>
                <a:lnTo>
                  <a:pt x="13678" y="83286"/>
                </a:lnTo>
                <a:lnTo>
                  <a:pt x="12294" y="85686"/>
                </a:lnTo>
                <a:lnTo>
                  <a:pt x="10577" y="88080"/>
                </a:lnTo>
                <a:lnTo>
                  <a:pt x="9433" y="90470"/>
                </a:lnTo>
                <a:lnTo>
                  <a:pt x="8670" y="92857"/>
                </a:lnTo>
                <a:lnTo>
                  <a:pt x="7446" y="98599"/>
                </a:lnTo>
                <a:lnTo>
                  <a:pt x="5161" y="101501"/>
                </a:lnTo>
                <a:lnTo>
                  <a:pt x="59" y="107090"/>
                </a:lnTo>
                <a:lnTo>
                  <a:pt x="1" y="107155"/>
                </a:lnTo>
                <a:lnTo>
                  <a:pt x="0" y="107156"/>
                </a:lnTo>
                <a:lnTo>
                  <a:pt x="49045" y="107156"/>
                </a:lnTo>
                <a:lnTo>
                  <a:pt x="52540" y="106362"/>
                </a:lnTo>
                <a:lnTo>
                  <a:pt x="55664" y="105039"/>
                </a:lnTo>
                <a:lnTo>
                  <a:pt x="58541" y="103364"/>
                </a:lnTo>
                <a:lnTo>
                  <a:pt x="62046" y="102246"/>
                </a:lnTo>
                <a:lnTo>
                  <a:pt x="65971" y="101501"/>
                </a:lnTo>
                <a:lnTo>
                  <a:pt x="70174" y="101005"/>
                </a:lnTo>
                <a:lnTo>
                  <a:pt x="73770" y="100674"/>
                </a:lnTo>
                <a:lnTo>
                  <a:pt x="76962" y="100453"/>
                </a:lnTo>
                <a:lnTo>
                  <a:pt x="79882" y="100306"/>
                </a:lnTo>
                <a:lnTo>
                  <a:pt x="87362" y="100143"/>
                </a:lnTo>
                <a:lnTo>
                  <a:pt x="122737" y="100014"/>
                </a:lnTo>
                <a:lnTo>
                  <a:pt x="125481" y="100807"/>
                </a:lnTo>
                <a:lnTo>
                  <a:pt x="130647" y="103805"/>
                </a:lnTo>
                <a:lnTo>
                  <a:pt x="135589" y="105667"/>
                </a:lnTo>
                <a:lnTo>
                  <a:pt x="141224" y="106494"/>
                </a:lnTo>
                <a:lnTo>
                  <a:pt x="144950" y="106715"/>
                </a:lnTo>
                <a:lnTo>
                  <a:pt x="154750" y="107069"/>
                </a:lnTo>
                <a:lnTo>
                  <a:pt x="160241" y="107130"/>
                </a:lnTo>
                <a:lnTo>
                  <a:pt x="166894" y="107148"/>
                </a:lnTo>
                <a:lnTo>
                  <a:pt x="169206" y="107944"/>
                </a:lnTo>
                <a:lnTo>
                  <a:pt x="173893" y="110946"/>
                </a:lnTo>
                <a:lnTo>
                  <a:pt x="175460" y="111270"/>
                </a:lnTo>
                <a:lnTo>
                  <a:pt x="176504" y="110692"/>
                </a:lnTo>
                <a:lnTo>
                  <a:pt x="178472" y="107363"/>
                </a:lnTo>
                <a:lnTo>
                  <a:pt x="180657" y="107248"/>
                </a:lnTo>
                <a:lnTo>
                  <a:pt x="185738" y="1071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3"/>
          <p:cNvSpPr/>
          <p:nvPr/>
        </p:nvSpPr>
        <p:spPr>
          <a:xfrm>
            <a:off x="7786687" y="3993356"/>
            <a:ext cx="21432" cy="300006"/>
          </a:xfrm>
          <a:custGeom>
            <a:avLst/>
            <a:gdLst/>
            <a:ahLst/>
            <a:cxnLst/>
            <a:rect l="0" t="0" r="0" b="0"/>
            <a:pathLst>
              <a:path w="21432" h="300006">
                <a:moveTo>
                  <a:pt x="21431" y="0"/>
                </a:moveTo>
                <a:lnTo>
                  <a:pt x="14288" y="0"/>
                </a:lnTo>
                <a:lnTo>
                  <a:pt x="14288" y="3792"/>
                </a:lnTo>
                <a:lnTo>
                  <a:pt x="15082" y="5703"/>
                </a:lnTo>
                <a:lnTo>
                  <a:pt x="16405" y="7771"/>
                </a:lnTo>
                <a:lnTo>
                  <a:pt x="18080" y="9943"/>
                </a:lnTo>
                <a:lnTo>
                  <a:pt x="19197" y="12978"/>
                </a:lnTo>
                <a:lnTo>
                  <a:pt x="19941" y="16590"/>
                </a:lnTo>
                <a:lnTo>
                  <a:pt x="20439" y="20585"/>
                </a:lnTo>
                <a:lnTo>
                  <a:pt x="20990" y="27140"/>
                </a:lnTo>
                <a:lnTo>
                  <a:pt x="21235" y="33493"/>
                </a:lnTo>
                <a:lnTo>
                  <a:pt x="21405" y="55103"/>
                </a:lnTo>
                <a:lnTo>
                  <a:pt x="21431" y="164343"/>
                </a:lnTo>
                <a:lnTo>
                  <a:pt x="20638" y="171475"/>
                </a:lnTo>
                <a:lnTo>
                  <a:pt x="19315" y="178610"/>
                </a:lnTo>
                <a:lnTo>
                  <a:pt x="17638" y="185748"/>
                </a:lnTo>
                <a:lnTo>
                  <a:pt x="16521" y="192094"/>
                </a:lnTo>
                <a:lnTo>
                  <a:pt x="15777" y="197913"/>
                </a:lnTo>
                <a:lnTo>
                  <a:pt x="15280" y="203380"/>
                </a:lnTo>
                <a:lnTo>
                  <a:pt x="14949" y="209405"/>
                </a:lnTo>
                <a:lnTo>
                  <a:pt x="14582" y="222450"/>
                </a:lnTo>
                <a:lnTo>
                  <a:pt x="14291" y="279921"/>
                </a:lnTo>
                <a:lnTo>
                  <a:pt x="14290" y="284246"/>
                </a:lnTo>
                <a:lnTo>
                  <a:pt x="13495" y="287128"/>
                </a:lnTo>
                <a:lnTo>
                  <a:pt x="12172" y="289050"/>
                </a:lnTo>
                <a:lnTo>
                  <a:pt x="10495" y="290331"/>
                </a:lnTo>
                <a:lnTo>
                  <a:pt x="9378" y="291979"/>
                </a:lnTo>
                <a:lnTo>
                  <a:pt x="8634" y="293871"/>
                </a:lnTo>
                <a:lnTo>
                  <a:pt x="7161" y="299966"/>
                </a:lnTo>
                <a:lnTo>
                  <a:pt x="7152" y="300005"/>
                </a:lnTo>
                <a:lnTo>
                  <a:pt x="0" y="2928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4"/>
          <p:cNvSpPr/>
          <p:nvPr/>
        </p:nvSpPr>
        <p:spPr>
          <a:xfrm>
            <a:off x="4564864" y="4693444"/>
            <a:ext cx="2586030" cy="111272"/>
          </a:xfrm>
          <a:custGeom>
            <a:avLst/>
            <a:gdLst/>
            <a:ahLst/>
            <a:cxnLst/>
            <a:rect l="0" t="0" r="0" b="0"/>
            <a:pathLst>
              <a:path w="2586030" h="111272">
                <a:moveTo>
                  <a:pt x="7136" y="107156"/>
                </a:moveTo>
                <a:lnTo>
                  <a:pt x="3343" y="110948"/>
                </a:lnTo>
                <a:lnTo>
                  <a:pt x="2226" y="111271"/>
                </a:lnTo>
                <a:lnTo>
                  <a:pt x="1481" y="110693"/>
                </a:lnTo>
                <a:lnTo>
                  <a:pt x="17" y="107217"/>
                </a:lnTo>
                <a:lnTo>
                  <a:pt x="0" y="107174"/>
                </a:lnTo>
                <a:lnTo>
                  <a:pt x="6143" y="101006"/>
                </a:lnTo>
                <a:lnTo>
                  <a:pt x="8811" y="100454"/>
                </a:lnTo>
                <a:lnTo>
                  <a:pt x="45388" y="99220"/>
                </a:lnTo>
                <a:lnTo>
                  <a:pt x="51389" y="96220"/>
                </a:lnTo>
                <a:lnTo>
                  <a:pt x="58818" y="94358"/>
                </a:lnTo>
                <a:lnTo>
                  <a:pt x="135736" y="92869"/>
                </a:lnTo>
                <a:lnTo>
                  <a:pt x="195852" y="92074"/>
                </a:lnTo>
                <a:lnTo>
                  <a:pt x="208485" y="89076"/>
                </a:lnTo>
                <a:lnTo>
                  <a:pt x="231088" y="86386"/>
                </a:lnTo>
                <a:lnTo>
                  <a:pt x="250762" y="85127"/>
                </a:lnTo>
                <a:lnTo>
                  <a:pt x="264639" y="82019"/>
                </a:lnTo>
                <a:lnTo>
                  <a:pt x="294419" y="79034"/>
                </a:lnTo>
                <a:lnTo>
                  <a:pt x="307854" y="77988"/>
                </a:lnTo>
                <a:lnTo>
                  <a:pt x="321764" y="74878"/>
                </a:lnTo>
                <a:lnTo>
                  <a:pt x="328806" y="72937"/>
                </a:lnTo>
                <a:lnTo>
                  <a:pt x="342982" y="68664"/>
                </a:lnTo>
                <a:lnTo>
                  <a:pt x="368142" y="65588"/>
                </a:lnTo>
                <a:lnTo>
                  <a:pt x="384276" y="62752"/>
                </a:lnTo>
                <a:lnTo>
                  <a:pt x="399385" y="59639"/>
                </a:lnTo>
                <a:lnTo>
                  <a:pt x="422072" y="57093"/>
                </a:lnTo>
                <a:lnTo>
                  <a:pt x="439466" y="53685"/>
                </a:lnTo>
                <a:lnTo>
                  <a:pt x="471594" y="49938"/>
                </a:lnTo>
                <a:lnTo>
                  <a:pt x="489257" y="46536"/>
                </a:lnTo>
                <a:lnTo>
                  <a:pt x="526467" y="42794"/>
                </a:lnTo>
                <a:lnTo>
                  <a:pt x="545396" y="39392"/>
                </a:lnTo>
                <a:lnTo>
                  <a:pt x="602457" y="36040"/>
                </a:lnTo>
                <a:lnTo>
                  <a:pt x="621502" y="33744"/>
                </a:lnTo>
                <a:lnTo>
                  <a:pt x="640550" y="30873"/>
                </a:lnTo>
                <a:lnTo>
                  <a:pt x="669124" y="28461"/>
                </a:lnTo>
                <a:lnTo>
                  <a:pt x="688173" y="25085"/>
                </a:lnTo>
                <a:lnTo>
                  <a:pt x="755642" y="21644"/>
                </a:lnTo>
                <a:lnTo>
                  <a:pt x="798602" y="19356"/>
                </a:lnTo>
                <a:lnTo>
                  <a:pt x="818480" y="16540"/>
                </a:lnTo>
                <a:lnTo>
                  <a:pt x="891432" y="14419"/>
                </a:lnTo>
                <a:lnTo>
                  <a:pt x="969895" y="13498"/>
                </a:lnTo>
                <a:lnTo>
                  <a:pt x="991976" y="10497"/>
                </a:lnTo>
                <a:lnTo>
                  <a:pt x="1067535" y="7339"/>
                </a:lnTo>
                <a:lnTo>
                  <a:pt x="1304917" y="7143"/>
                </a:lnTo>
                <a:lnTo>
                  <a:pt x="1328729" y="5026"/>
                </a:lnTo>
                <a:lnTo>
                  <a:pt x="1352542" y="2233"/>
                </a:lnTo>
                <a:lnTo>
                  <a:pt x="1428889" y="195"/>
                </a:lnTo>
                <a:lnTo>
                  <a:pt x="1603954" y="0"/>
                </a:lnTo>
                <a:lnTo>
                  <a:pt x="1628322" y="2116"/>
                </a:lnTo>
                <a:lnTo>
                  <a:pt x="1652382" y="4909"/>
                </a:lnTo>
                <a:lnTo>
                  <a:pt x="1724793" y="6947"/>
                </a:lnTo>
                <a:lnTo>
                  <a:pt x="1801141" y="7920"/>
                </a:lnTo>
                <a:lnTo>
                  <a:pt x="1822324" y="10928"/>
                </a:lnTo>
                <a:lnTo>
                  <a:pt x="1890972" y="13992"/>
                </a:lnTo>
                <a:lnTo>
                  <a:pt x="1914636" y="16272"/>
                </a:lnTo>
                <a:lnTo>
                  <a:pt x="1938382" y="19138"/>
                </a:lnTo>
                <a:lnTo>
                  <a:pt x="2013905" y="21297"/>
                </a:lnTo>
                <a:lnTo>
                  <a:pt x="2327356" y="21431"/>
                </a:lnTo>
                <a:lnTo>
                  <a:pt x="2344592" y="19314"/>
                </a:lnTo>
                <a:lnTo>
                  <a:pt x="2362043" y="16521"/>
                </a:lnTo>
                <a:lnTo>
                  <a:pt x="2427775" y="14374"/>
                </a:lnTo>
                <a:lnTo>
                  <a:pt x="2442669" y="16442"/>
                </a:lnTo>
                <a:lnTo>
                  <a:pt x="2457226" y="19214"/>
                </a:lnTo>
                <a:lnTo>
                  <a:pt x="2471634" y="20446"/>
                </a:lnTo>
                <a:lnTo>
                  <a:pt x="2493132" y="17346"/>
                </a:lnTo>
                <a:lnTo>
                  <a:pt x="2535890" y="14466"/>
                </a:lnTo>
                <a:lnTo>
                  <a:pt x="2586029" y="142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05"/>
          <p:cNvSpPr/>
          <p:nvPr/>
        </p:nvSpPr>
        <p:spPr>
          <a:xfrm>
            <a:off x="5829300" y="4550568"/>
            <a:ext cx="35719" cy="328614"/>
          </a:xfrm>
          <a:custGeom>
            <a:avLst/>
            <a:gdLst/>
            <a:ahLst/>
            <a:cxnLst/>
            <a:rect l="0" t="0" r="0" b="0"/>
            <a:pathLst>
              <a:path w="35719" h="328614">
                <a:moveTo>
                  <a:pt x="35718" y="0"/>
                </a:moveTo>
                <a:lnTo>
                  <a:pt x="28869" y="0"/>
                </a:lnTo>
                <a:lnTo>
                  <a:pt x="28600" y="9943"/>
                </a:lnTo>
                <a:lnTo>
                  <a:pt x="27798" y="12979"/>
                </a:lnTo>
                <a:lnTo>
                  <a:pt x="26469" y="16590"/>
                </a:lnTo>
                <a:lnTo>
                  <a:pt x="24790" y="20585"/>
                </a:lnTo>
                <a:lnTo>
                  <a:pt x="23670" y="24042"/>
                </a:lnTo>
                <a:lnTo>
                  <a:pt x="22924" y="27141"/>
                </a:lnTo>
                <a:lnTo>
                  <a:pt x="22094" y="33494"/>
                </a:lnTo>
                <a:lnTo>
                  <a:pt x="21725" y="41609"/>
                </a:lnTo>
                <a:lnTo>
                  <a:pt x="21518" y="55103"/>
                </a:lnTo>
                <a:lnTo>
                  <a:pt x="21433" y="114433"/>
                </a:lnTo>
                <a:lnTo>
                  <a:pt x="20639" y="121532"/>
                </a:lnTo>
                <a:lnTo>
                  <a:pt x="19315" y="128647"/>
                </a:lnTo>
                <a:lnTo>
                  <a:pt x="17639" y="135771"/>
                </a:lnTo>
                <a:lnTo>
                  <a:pt x="16522" y="143695"/>
                </a:lnTo>
                <a:lnTo>
                  <a:pt x="15777" y="152153"/>
                </a:lnTo>
                <a:lnTo>
                  <a:pt x="15280" y="160966"/>
                </a:lnTo>
                <a:lnTo>
                  <a:pt x="14729" y="177110"/>
                </a:lnTo>
                <a:lnTo>
                  <a:pt x="14374" y="206876"/>
                </a:lnTo>
                <a:lnTo>
                  <a:pt x="13551" y="214117"/>
                </a:lnTo>
                <a:lnTo>
                  <a:pt x="12209" y="221326"/>
                </a:lnTo>
                <a:lnTo>
                  <a:pt x="10521" y="228513"/>
                </a:lnTo>
                <a:lnTo>
                  <a:pt x="9395" y="234893"/>
                </a:lnTo>
                <a:lnTo>
                  <a:pt x="8644" y="240732"/>
                </a:lnTo>
                <a:lnTo>
                  <a:pt x="8144" y="246213"/>
                </a:lnTo>
                <a:lnTo>
                  <a:pt x="7810" y="252249"/>
                </a:lnTo>
                <a:lnTo>
                  <a:pt x="7440" y="265304"/>
                </a:lnTo>
                <a:lnTo>
                  <a:pt x="7170" y="297325"/>
                </a:lnTo>
                <a:lnTo>
                  <a:pt x="7146" y="316259"/>
                </a:lnTo>
                <a:lnTo>
                  <a:pt x="6351" y="318790"/>
                </a:lnTo>
                <a:lnTo>
                  <a:pt x="5028" y="321270"/>
                </a:lnTo>
                <a:lnTo>
                  <a:pt x="0" y="3286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06"/>
          <p:cNvSpPr/>
          <p:nvPr/>
        </p:nvSpPr>
        <p:spPr>
          <a:xfrm>
            <a:off x="5736442" y="4922499"/>
            <a:ext cx="149911" cy="199446"/>
          </a:xfrm>
          <a:custGeom>
            <a:avLst/>
            <a:gdLst/>
            <a:ahLst/>
            <a:cxnLst/>
            <a:rect l="0" t="0" r="0" b="0"/>
            <a:pathLst>
              <a:path w="149911" h="199446">
                <a:moveTo>
                  <a:pt x="78570" y="49551"/>
                </a:moveTo>
                <a:lnTo>
                  <a:pt x="33318" y="49551"/>
                </a:lnTo>
                <a:lnTo>
                  <a:pt x="30940" y="50345"/>
                </a:lnTo>
                <a:lnTo>
                  <a:pt x="28560" y="51667"/>
                </a:lnTo>
                <a:lnTo>
                  <a:pt x="26180" y="53343"/>
                </a:lnTo>
                <a:lnTo>
                  <a:pt x="23800" y="55254"/>
                </a:lnTo>
                <a:lnTo>
                  <a:pt x="21419" y="57321"/>
                </a:lnTo>
                <a:lnTo>
                  <a:pt x="19038" y="59493"/>
                </a:lnTo>
                <a:lnTo>
                  <a:pt x="14276" y="64024"/>
                </a:lnTo>
                <a:lnTo>
                  <a:pt x="4751" y="73400"/>
                </a:lnTo>
                <a:lnTo>
                  <a:pt x="3164" y="75769"/>
                </a:lnTo>
                <a:lnTo>
                  <a:pt x="1400" y="80518"/>
                </a:lnTo>
                <a:lnTo>
                  <a:pt x="930" y="83689"/>
                </a:lnTo>
                <a:lnTo>
                  <a:pt x="616" y="87391"/>
                </a:lnTo>
                <a:lnTo>
                  <a:pt x="407" y="91446"/>
                </a:lnTo>
                <a:lnTo>
                  <a:pt x="174" y="100185"/>
                </a:lnTo>
                <a:lnTo>
                  <a:pt x="0" y="129139"/>
                </a:lnTo>
                <a:lnTo>
                  <a:pt x="790" y="132772"/>
                </a:lnTo>
                <a:lnTo>
                  <a:pt x="2110" y="136782"/>
                </a:lnTo>
                <a:lnTo>
                  <a:pt x="3784" y="141042"/>
                </a:lnTo>
                <a:lnTo>
                  <a:pt x="5694" y="145469"/>
                </a:lnTo>
                <a:lnTo>
                  <a:pt x="9933" y="154623"/>
                </a:lnTo>
                <a:lnTo>
                  <a:pt x="11381" y="158493"/>
                </a:lnTo>
                <a:lnTo>
                  <a:pt x="12346" y="161866"/>
                </a:lnTo>
                <a:lnTo>
                  <a:pt x="12989" y="164909"/>
                </a:lnTo>
                <a:lnTo>
                  <a:pt x="15821" y="170407"/>
                </a:lnTo>
                <a:lnTo>
                  <a:pt x="17688" y="172983"/>
                </a:lnTo>
                <a:lnTo>
                  <a:pt x="20519" y="175495"/>
                </a:lnTo>
                <a:lnTo>
                  <a:pt x="23995" y="177964"/>
                </a:lnTo>
                <a:lnTo>
                  <a:pt x="27899" y="180403"/>
                </a:lnTo>
                <a:lnTo>
                  <a:pt x="31295" y="182823"/>
                </a:lnTo>
                <a:lnTo>
                  <a:pt x="34354" y="185230"/>
                </a:lnTo>
                <a:lnTo>
                  <a:pt x="37186" y="187629"/>
                </a:lnTo>
                <a:lnTo>
                  <a:pt x="39868" y="190021"/>
                </a:lnTo>
                <a:lnTo>
                  <a:pt x="44965" y="194797"/>
                </a:lnTo>
                <a:lnTo>
                  <a:pt x="48229" y="196388"/>
                </a:lnTo>
                <a:lnTo>
                  <a:pt x="51993" y="197448"/>
                </a:lnTo>
                <a:lnTo>
                  <a:pt x="56090" y="198155"/>
                </a:lnTo>
                <a:lnTo>
                  <a:pt x="59615" y="198627"/>
                </a:lnTo>
                <a:lnTo>
                  <a:pt x="62758" y="198941"/>
                </a:lnTo>
                <a:lnTo>
                  <a:pt x="65647" y="199150"/>
                </a:lnTo>
                <a:lnTo>
                  <a:pt x="69161" y="199290"/>
                </a:lnTo>
                <a:lnTo>
                  <a:pt x="77299" y="199445"/>
                </a:lnTo>
                <a:lnTo>
                  <a:pt x="80897" y="198693"/>
                </a:lnTo>
                <a:lnTo>
                  <a:pt x="84091" y="197397"/>
                </a:lnTo>
                <a:lnTo>
                  <a:pt x="87013" y="195740"/>
                </a:lnTo>
                <a:lnTo>
                  <a:pt x="90549" y="194635"/>
                </a:lnTo>
                <a:lnTo>
                  <a:pt x="94493" y="193899"/>
                </a:lnTo>
                <a:lnTo>
                  <a:pt x="98711" y="193408"/>
                </a:lnTo>
                <a:lnTo>
                  <a:pt x="102316" y="192286"/>
                </a:lnTo>
                <a:lnTo>
                  <a:pt x="105513" y="190745"/>
                </a:lnTo>
                <a:lnTo>
                  <a:pt x="108438" y="188924"/>
                </a:lnTo>
                <a:lnTo>
                  <a:pt x="111182" y="186917"/>
                </a:lnTo>
                <a:lnTo>
                  <a:pt x="113805" y="184784"/>
                </a:lnTo>
                <a:lnTo>
                  <a:pt x="116348" y="182569"/>
                </a:lnTo>
                <a:lnTo>
                  <a:pt x="118837" y="180298"/>
                </a:lnTo>
                <a:lnTo>
                  <a:pt x="123718" y="175659"/>
                </a:lnTo>
                <a:lnTo>
                  <a:pt x="126131" y="172516"/>
                </a:lnTo>
                <a:lnTo>
                  <a:pt x="128534" y="168834"/>
                </a:lnTo>
                <a:lnTo>
                  <a:pt x="130929" y="164792"/>
                </a:lnTo>
                <a:lnTo>
                  <a:pt x="133320" y="160509"/>
                </a:lnTo>
                <a:lnTo>
                  <a:pt x="138093" y="151518"/>
                </a:lnTo>
                <a:lnTo>
                  <a:pt x="139683" y="146898"/>
                </a:lnTo>
                <a:lnTo>
                  <a:pt x="140743" y="142230"/>
                </a:lnTo>
                <a:lnTo>
                  <a:pt x="141450" y="137530"/>
                </a:lnTo>
                <a:lnTo>
                  <a:pt x="142715" y="132810"/>
                </a:lnTo>
                <a:lnTo>
                  <a:pt x="144352" y="128076"/>
                </a:lnTo>
                <a:lnTo>
                  <a:pt x="146237" y="123332"/>
                </a:lnTo>
                <a:lnTo>
                  <a:pt x="147494" y="117788"/>
                </a:lnTo>
                <a:lnTo>
                  <a:pt x="148332" y="111711"/>
                </a:lnTo>
                <a:lnTo>
                  <a:pt x="148891" y="105278"/>
                </a:lnTo>
                <a:lnTo>
                  <a:pt x="149263" y="99402"/>
                </a:lnTo>
                <a:lnTo>
                  <a:pt x="149677" y="88640"/>
                </a:lnTo>
                <a:lnTo>
                  <a:pt x="149910" y="69864"/>
                </a:lnTo>
                <a:lnTo>
                  <a:pt x="149149" y="63886"/>
                </a:lnTo>
                <a:lnTo>
                  <a:pt x="147848" y="58314"/>
                </a:lnTo>
                <a:lnTo>
                  <a:pt x="146186" y="53012"/>
                </a:lnTo>
                <a:lnTo>
                  <a:pt x="145079" y="47889"/>
                </a:lnTo>
                <a:lnTo>
                  <a:pt x="144340" y="42887"/>
                </a:lnTo>
                <a:lnTo>
                  <a:pt x="143848" y="37964"/>
                </a:lnTo>
                <a:lnTo>
                  <a:pt x="142727" y="33095"/>
                </a:lnTo>
                <a:lnTo>
                  <a:pt x="141185" y="28261"/>
                </a:lnTo>
                <a:lnTo>
                  <a:pt x="139363" y="23452"/>
                </a:lnTo>
                <a:lnTo>
                  <a:pt x="138149" y="19451"/>
                </a:lnTo>
                <a:lnTo>
                  <a:pt x="137339" y="15991"/>
                </a:lnTo>
                <a:lnTo>
                  <a:pt x="136800" y="12890"/>
                </a:lnTo>
                <a:lnTo>
                  <a:pt x="134852" y="10029"/>
                </a:lnTo>
                <a:lnTo>
                  <a:pt x="131967" y="7327"/>
                </a:lnTo>
                <a:lnTo>
                  <a:pt x="128455" y="4733"/>
                </a:lnTo>
                <a:lnTo>
                  <a:pt x="125321" y="3004"/>
                </a:lnTo>
                <a:lnTo>
                  <a:pt x="122437" y="1850"/>
                </a:lnTo>
                <a:lnTo>
                  <a:pt x="119721" y="1082"/>
                </a:lnTo>
                <a:lnTo>
                  <a:pt x="117116" y="569"/>
                </a:lnTo>
                <a:lnTo>
                  <a:pt x="114586" y="228"/>
                </a:lnTo>
                <a:lnTo>
                  <a:pt x="112106" y="0"/>
                </a:lnTo>
                <a:lnTo>
                  <a:pt x="108865" y="642"/>
                </a:lnTo>
                <a:lnTo>
                  <a:pt x="105116" y="1863"/>
                </a:lnTo>
                <a:lnTo>
                  <a:pt x="101030" y="3472"/>
                </a:lnTo>
                <a:lnTo>
                  <a:pt x="97512" y="4544"/>
                </a:lnTo>
                <a:lnTo>
                  <a:pt x="94373" y="5259"/>
                </a:lnTo>
                <a:lnTo>
                  <a:pt x="91487" y="5735"/>
                </a:lnTo>
                <a:lnTo>
                  <a:pt x="87975" y="6847"/>
                </a:lnTo>
                <a:lnTo>
                  <a:pt x="84046" y="8381"/>
                </a:lnTo>
                <a:lnTo>
                  <a:pt x="79840" y="10198"/>
                </a:lnTo>
                <a:lnTo>
                  <a:pt x="76241" y="11409"/>
                </a:lnTo>
                <a:lnTo>
                  <a:pt x="73049" y="12217"/>
                </a:lnTo>
                <a:lnTo>
                  <a:pt x="70127" y="12755"/>
                </a:lnTo>
                <a:lnTo>
                  <a:pt x="67385" y="13908"/>
                </a:lnTo>
                <a:lnTo>
                  <a:pt x="64763" y="15470"/>
                </a:lnTo>
                <a:lnTo>
                  <a:pt x="62222" y="17305"/>
                </a:lnTo>
                <a:lnTo>
                  <a:pt x="59734" y="19323"/>
                </a:lnTo>
                <a:lnTo>
                  <a:pt x="57281" y="21461"/>
                </a:lnTo>
                <a:lnTo>
                  <a:pt x="54853" y="23681"/>
                </a:lnTo>
                <a:lnTo>
                  <a:pt x="52440" y="25160"/>
                </a:lnTo>
                <a:lnTo>
                  <a:pt x="50037" y="26147"/>
                </a:lnTo>
                <a:lnTo>
                  <a:pt x="42851" y="281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07"/>
          <p:cNvSpPr/>
          <p:nvPr/>
        </p:nvSpPr>
        <p:spPr>
          <a:xfrm>
            <a:off x="6179343" y="4557712"/>
            <a:ext cx="35720" cy="300039"/>
          </a:xfrm>
          <a:custGeom>
            <a:avLst/>
            <a:gdLst/>
            <a:ahLst/>
            <a:cxnLst/>
            <a:rect l="0" t="0" r="0" b="0"/>
            <a:pathLst>
              <a:path w="35720" h="300039">
                <a:moveTo>
                  <a:pt x="35719" y="0"/>
                </a:moveTo>
                <a:lnTo>
                  <a:pt x="28869" y="0"/>
                </a:lnTo>
                <a:lnTo>
                  <a:pt x="28593" y="8069"/>
                </a:lnTo>
                <a:lnTo>
                  <a:pt x="28583" y="14434"/>
                </a:lnTo>
                <a:lnTo>
                  <a:pt x="27787" y="17560"/>
                </a:lnTo>
                <a:lnTo>
                  <a:pt x="26462" y="20438"/>
                </a:lnTo>
                <a:lnTo>
                  <a:pt x="24786" y="23151"/>
                </a:lnTo>
                <a:lnTo>
                  <a:pt x="23667" y="27340"/>
                </a:lnTo>
                <a:lnTo>
                  <a:pt x="22922" y="32514"/>
                </a:lnTo>
                <a:lnTo>
                  <a:pt x="22425" y="38345"/>
                </a:lnTo>
                <a:lnTo>
                  <a:pt x="22094" y="44613"/>
                </a:lnTo>
                <a:lnTo>
                  <a:pt x="21726" y="57928"/>
                </a:lnTo>
                <a:lnTo>
                  <a:pt x="20834" y="64813"/>
                </a:lnTo>
                <a:lnTo>
                  <a:pt x="19446" y="71783"/>
                </a:lnTo>
                <a:lnTo>
                  <a:pt x="17727" y="78812"/>
                </a:lnTo>
                <a:lnTo>
                  <a:pt x="16580" y="86673"/>
                </a:lnTo>
                <a:lnTo>
                  <a:pt x="15816" y="95088"/>
                </a:lnTo>
                <a:lnTo>
                  <a:pt x="15307" y="103874"/>
                </a:lnTo>
                <a:lnTo>
                  <a:pt x="14173" y="112111"/>
                </a:lnTo>
                <a:lnTo>
                  <a:pt x="12624" y="119985"/>
                </a:lnTo>
                <a:lnTo>
                  <a:pt x="10797" y="127615"/>
                </a:lnTo>
                <a:lnTo>
                  <a:pt x="9580" y="135083"/>
                </a:lnTo>
                <a:lnTo>
                  <a:pt x="8768" y="142443"/>
                </a:lnTo>
                <a:lnTo>
                  <a:pt x="8226" y="149730"/>
                </a:lnTo>
                <a:lnTo>
                  <a:pt x="7072" y="157764"/>
                </a:lnTo>
                <a:lnTo>
                  <a:pt x="5508" y="166295"/>
                </a:lnTo>
                <a:lnTo>
                  <a:pt x="3673" y="175157"/>
                </a:lnTo>
                <a:lnTo>
                  <a:pt x="2449" y="183446"/>
                </a:lnTo>
                <a:lnTo>
                  <a:pt x="1632" y="191354"/>
                </a:lnTo>
                <a:lnTo>
                  <a:pt x="1089" y="199007"/>
                </a:lnTo>
                <a:lnTo>
                  <a:pt x="726" y="205696"/>
                </a:lnTo>
                <a:lnTo>
                  <a:pt x="323" y="217362"/>
                </a:lnTo>
                <a:lnTo>
                  <a:pt x="43" y="248316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08"/>
          <p:cNvSpPr/>
          <p:nvPr/>
        </p:nvSpPr>
        <p:spPr>
          <a:xfrm>
            <a:off x="6365081" y="4564856"/>
            <a:ext cx="21138" cy="250032"/>
          </a:xfrm>
          <a:custGeom>
            <a:avLst/>
            <a:gdLst/>
            <a:ahLst/>
            <a:cxnLst/>
            <a:rect l="0" t="0" r="0" b="0"/>
            <a:pathLst>
              <a:path w="21138" h="250032">
                <a:moveTo>
                  <a:pt x="14287" y="0"/>
                </a:moveTo>
                <a:lnTo>
                  <a:pt x="18080" y="3792"/>
                </a:lnTo>
                <a:lnTo>
                  <a:pt x="19197" y="5703"/>
                </a:lnTo>
                <a:lnTo>
                  <a:pt x="19942" y="7771"/>
                </a:lnTo>
                <a:lnTo>
                  <a:pt x="20438" y="9943"/>
                </a:lnTo>
                <a:lnTo>
                  <a:pt x="20990" y="16590"/>
                </a:lnTo>
                <a:lnTo>
                  <a:pt x="21137" y="20585"/>
                </a:lnTo>
                <a:lnTo>
                  <a:pt x="20441" y="25630"/>
                </a:lnTo>
                <a:lnTo>
                  <a:pt x="19184" y="31373"/>
                </a:lnTo>
                <a:lnTo>
                  <a:pt x="17551" y="37585"/>
                </a:lnTo>
                <a:lnTo>
                  <a:pt x="16463" y="44900"/>
                </a:lnTo>
                <a:lnTo>
                  <a:pt x="15738" y="52952"/>
                </a:lnTo>
                <a:lnTo>
                  <a:pt x="15254" y="61495"/>
                </a:lnTo>
                <a:lnTo>
                  <a:pt x="14717" y="77338"/>
                </a:lnTo>
                <a:lnTo>
                  <a:pt x="14574" y="84895"/>
                </a:lnTo>
                <a:lnTo>
                  <a:pt x="13685" y="93110"/>
                </a:lnTo>
                <a:lnTo>
                  <a:pt x="12298" y="101761"/>
                </a:lnTo>
                <a:lnTo>
                  <a:pt x="10580" y="110703"/>
                </a:lnTo>
                <a:lnTo>
                  <a:pt x="9434" y="119045"/>
                </a:lnTo>
                <a:lnTo>
                  <a:pt x="8671" y="126989"/>
                </a:lnTo>
                <a:lnTo>
                  <a:pt x="8162" y="134665"/>
                </a:lnTo>
                <a:lnTo>
                  <a:pt x="7029" y="142164"/>
                </a:lnTo>
                <a:lnTo>
                  <a:pt x="5480" y="149545"/>
                </a:lnTo>
                <a:lnTo>
                  <a:pt x="3653" y="156847"/>
                </a:lnTo>
                <a:lnTo>
                  <a:pt x="2435" y="164096"/>
                </a:lnTo>
                <a:lnTo>
                  <a:pt x="1624" y="171309"/>
                </a:lnTo>
                <a:lnTo>
                  <a:pt x="1082" y="178500"/>
                </a:lnTo>
                <a:lnTo>
                  <a:pt x="721" y="184881"/>
                </a:lnTo>
                <a:lnTo>
                  <a:pt x="321" y="196205"/>
                </a:lnTo>
                <a:lnTo>
                  <a:pt x="63" y="216409"/>
                </a:lnTo>
                <a:lnTo>
                  <a:pt x="0" y="2500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09"/>
          <p:cNvSpPr/>
          <p:nvPr/>
        </p:nvSpPr>
        <p:spPr>
          <a:xfrm>
            <a:off x="6286500" y="4916016"/>
            <a:ext cx="185738" cy="177475"/>
          </a:xfrm>
          <a:custGeom>
            <a:avLst/>
            <a:gdLst/>
            <a:ahLst/>
            <a:cxnLst/>
            <a:rect l="0" t="0" r="0" b="0"/>
            <a:pathLst>
              <a:path w="185738" h="177475">
                <a:moveTo>
                  <a:pt x="21431" y="77465"/>
                </a:moveTo>
                <a:lnTo>
                  <a:pt x="28" y="77465"/>
                </a:lnTo>
                <a:lnTo>
                  <a:pt x="0" y="66823"/>
                </a:lnTo>
                <a:lnTo>
                  <a:pt x="794" y="64814"/>
                </a:lnTo>
                <a:lnTo>
                  <a:pt x="5703" y="57400"/>
                </a:lnTo>
                <a:lnTo>
                  <a:pt x="7771" y="53770"/>
                </a:lnTo>
                <a:lnTo>
                  <a:pt x="9942" y="49762"/>
                </a:lnTo>
                <a:lnTo>
                  <a:pt x="12184" y="46296"/>
                </a:lnTo>
                <a:lnTo>
                  <a:pt x="14473" y="43192"/>
                </a:lnTo>
                <a:lnTo>
                  <a:pt x="16792" y="40329"/>
                </a:lnTo>
                <a:lnTo>
                  <a:pt x="21486" y="35031"/>
                </a:lnTo>
                <a:lnTo>
                  <a:pt x="26218" y="30030"/>
                </a:lnTo>
                <a:lnTo>
                  <a:pt x="38103" y="17958"/>
                </a:lnTo>
                <a:lnTo>
                  <a:pt x="41277" y="15569"/>
                </a:lnTo>
                <a:lnTo>
                  <a:pt x="44980" y="13182"/>
                </a:lnTo>
                <a:lnTo>
                  <a:pt x="49036" y="10798"/>
                </a:lnTo>
                <a:lnTo>
                  <a:pt x="52535" y="9207"/>
                </a:lnTo>
                <a:lnTo>
                  <a:pt x="55660" y="8147"/>
                </a:lnTo>
                <a:lnTo>
                  <a:pt x="58538" y="7441"/>
                </a:lnTo>
                <a:lnTo>
                  <a:pt x="63852" y="4539"/>
                </a:lnTo>
                <a:lnTo>
                  <a:pt x="66380" y="2654"/>
                </a:lnTo>
                <a:lnTo>
                  <a:pt x="71306" y="559"/>
                </a:lnTo>
                <a:lnTo>
                  <a:pt x="73731" y="0"/>
                </a:lnTo>
                <a:lnTo>
                  <a:pt x="76142" y="422"/>
                </a:lnTo>
                <a:lnTo>
                  <a:pt x="80936" y="3007"/>
                </a:lnTo>
                <a:lnTo>
                  <a:pt x="85713" y="4685"/>
                </a:lnTo>
                <a:lnTo>
                  <a:pt x="88098" y="5133"/>
                </a:lnTo>
                <a:lnTo>
                  <a:pt x="89688" y="6224"/>
                </a:lnTo>
                <a:lnTo>
                  <a:pt x="90748" y="7747"/>
                </a:lnTo>
                <a:lnTo>
                  <a:pt x="91455" y="9555"/>
                </a:lnTo>
                <a:lnTo>
                  <a:pt x="94357" y="13680"/>
                </a:lnTo>
                <a:lnTo>
                  <a:pt x="96242" y="15892"/>
                </a:lnTo>
                <a:lnTo>
                  <a:pt x="97499" y="18160"/>
                </a:lnTo>
                <a:lnTo>
                  <a:pt x="98895" y="22797"/>
                </a:lnTo>
                <a:lnTo>
                  <a:pt x="99267" y="25938"/>
                </a:lnTo>
                <a:lnTo>
                  <a:pt x="99516" y="29620"/>
                </a:lnTo>
                <a:lnTo>
                  <a:pt x="99681" y="33662"/>
                </a:lnTo>
                <a:lnTo>
                  <a:pt x="98998" y="37944"/>
                </a:lnTo>
                <a:lnTo>
                  <a:pt x="97748" y="42387"/>
                </a:lnTo>
                <a:lnTo>
                  <a:pt x="96122" y="46936"/>
                </a:lnTo>
                <a:lnTo>
                  <a:pt x="95037" y="50762"/>
                </a:lnTo>
                <a:lnTo>
                  <a:pt x="94314" y="54107"/>
                </a:lnTo>
                <a:lnTo>
                  <a:pt x="93832" y="57130"/>
                </a:lnTo>
                <a:lnTo>
                  <a:pt x="92717" y="60733"/>
                </a:lnTo>
                <a:lnTo>
                  <a:pt x="91180" y="64723"/>
                </a:lnTo>
                <a:lnTo>
                  <a:pt x="89361" y="68971"/>
                </a:lnTo>
                <a:lnTo>
                  <a:pt x="85225" y="77923"/>
                </a:lnTo>
                <a:lnTo>
                  <a:pt x="71394" y="106080"/>
                </a:lnTo>
                <a:lnTo>
                  <a:pt x="61903" y="125098"/>
                </a:lnTo>
                <a:lnTo>
                  <a:pt x="59525" y="129064"/>
                </a:lnTo>
                <a:lnTo>
                  <a:pt x="57146" y="132502"/>
                </a:lnTo>
                <a:lnTo>
                  <a:pt x="54766" y="135588"/>
                </a:lnTo>
                <a:lnTo>
                  <a:pt x="52385" y="139232"/>
                </a:lnTo>
                <a:lnTo>
                  <a:pt x="50005" y="143249"/>
                </a:lnTo>
                <a:lnTo>
                  <a:pt x="44273" y="153518"/>
                </a:lnTo>
                <a:lnTo>
                  <a:pt x="41373" y="157039"/>
                </a:lnTo>
                <a:lnTo>
                  <a:pt x="39488" y="159089"/>
                </a:lnTo>
                <a:lnTo>
                  <a:pt x="38231" y="161250"/>
                </a:lnTo>
                <a:lnTo>
                  <a:pt x="36835" y="165767"/>
                </a:lnTo>
                <a:lnTo>
                  <a:pt x="36215" y="170421"/>
                </a:lnTo>
                <a:lnTo>
                  <a:pt x="35816" y="176083"/>
                </a:lnTo>
                <a:lnTo>
                  <a:pt x="36577" y="176548"/>
                </a:lnTo>
                <a:lnTo>
                  <a:pt x="41878" y="177355"/>
                </a:lnTo>
                <a:lnTo>
                  <a:pt x="46658" y="177423"/>
                </a:lnTo>
                <a:lnTo>
                  <a:pt x="66478" y="177474"/>
                </a:lnTo>
                <a:lnTo>
                  <a:pt x="68925" y="176682"/>
                </a:lnTo>
                <a:lnTo>
                  <a:pt x="73761" y="173684"/>
                </a:lnTo>
                <a:lnTo>
                  <a:pt x="76955" y="172567"/>
                </a:lnTo>
                <a:lnTo>
                  <a:pt x="80672" y="171823"/>
                </a:lnTo>
                <a:lnTo>
                  <a:pt x="84737" y="171326"/>
                </a:lnTo>
                <a:lnTo>
                  <a:pt x="89035" y="170995"/>
                </a:lnTo>
                <a:lnTo>
                  <a:pt x="93488" y="170775"/>
                </a:lnTo>
                <a:lnTo>
                  <a:pt x="105223" y="170464"/>
                </a:lnTo>
                <a:lnTo>
                  <a:pt x="108248" y="170421"/>
                </a:lnTo>
                <a:lnTo>
                  <a:pt x="111853" y="169598"/>
                </a:lnTo>
                <a:lnTo>
                  <a:pt x="115844" y="168255"/>
                </a:lnTo>
                <a:lnTo>
                  <a:pt x="120091" y="166567"/>
                </a:lnTo>
                <a:lnTo>
                  <a:pt x="124511" y="165442"/>
                </a:lnTo>
                <a:lnTo>
                  <a:pt x="129045" y="164691"/>
                </a:lnTo>
                <a:lnTo>
                  <a:pt x="133655" y="164190"/>
                </a:lnTo>
                <a:lnTo>
                  <a:pt x="138315" y="163857"/>
                </a:lnTo>
                <a:lnTo>
                  <a:pt x="143010" y="163635"/>
                </a:lnTo>
                <a:lnTo>
                  <a:pt x="155086" y="163322"/>
                </a:lnTo>
                <a:lnTo>
                  <a:pt x="158159" y="163278"/>
                </a:lnTo>
                <a:lnTo>
                  <a:pt x="161795" y="162455"/>
                </a:lnTo>
                <a:lnTo>
                  <a:pt x="165807" y="161112"/>
                </a:lnTo>
                <a:lnTo>
                  <a:pt x="170069" y="159423"/>
                </a:lnTo>
                <a:lnTo>
                  <a:pt x="173704" y="158298"/>
                </a:lnTo>
                <a:lnTo>
                  <a:pt x="176922" y="157547"/>
                </a:lnTo>
                <a:lnTo>
                  <a:pt x="185737" y="1560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0"/>
          <p:cNvSpPr/>
          <p:nvPr/>
        </p:nvSpPr>
        <p:spPr>
          <a:xfrm>
            <a:off x="5550693" y="4586287"/>
            <a:ext cx="50008" cy="221457"/>
          </a:xfrm>
          <a:custGeom>
            <a:avLst/>
            <a:gdLst/>
            <a:ahLst/>
            <a:cxnLst/>
            <a:rect l="0" t="0" r="0" b="0"/>
            <a:pathLst>
              <a:path w="50008" h="221457">
                <a:moveTo>
                  <a:pt x="50007" y="0"/>
                </a:moveTo>
                <a:lnTo>
                  <a:pt x="50007" y="3792"/>
                </a:lnTo>
                <a:lnTo>
                  <a:pt x="49213" y="5703"/>
                </a:lnTo>
                <a:lnTo>
                  <a:pt x="47890" y="7771"/>
                </a:lnTo>
                <a:lnTo>
                  <a:pt x="46214" y="9943"/>
                </a:lnTo>
                <a:lnTo>
                  <a:pt x="45097" y="12185"/>
                </a:lnTo>
                <a:lnTo>
                  <a:pt x="43856" y="16792"/>
                </a:lnTo>
                <a:lnTo>
                  <a:pt x="42731" y="19926"/>
                </a:lnTo>
                <a:lnTo>
                  <a:pt x="41188" y="23603"/>
                </a:lnTo>
                <a:lnTo>
                  <a:pt x="39365" y="27641"/>
                </a:lnTo>
                <a:lnTo>
                  <a:pt x="38149" y="32715"/>
                </a:lnTo>
                <a:lnTo>
                  <a:pt x="37339" y="38479"/>
                </a:lnTo>
                <a:lnTo>
                  <a:pt x="36800" y="44703"/>
                </a:lnTo>
                <a:lnTo>
                  <a:pt x="36439" y="50439"/>
                </a:lnTo>
                <a:lnTo>
                  <a:pt x="36039" y="61047"/>
                </a:lnTo>
                <a:lnTo>
                  <a:pt x="35139" y="66892"/>
                </a:lnTo>
                <a:lnTo>
                  <a:pt x="33745" y="73169"/>
                </a:lnTo>
                <a:lnTo>
                  <a:pt x="32022" y="79736"/>
                </a:lnTo>
                <a:lnTo>
                  <a:pt x="30873" y="86495"/>
                </a:lnTo>
                <a:lnTo>
                  <a:pt x="30107" y="93382"/>
                </a:lnTo>
                <a:lnTo>
                  <a:pt x="29597" y="100355"/>
                </a:lnTo>
                <a:lnTo>
                  <a:pt x="28462" y="107384"/>
                </a:lnTo>
                <a:lnTo>
                  <a:pt x="26913" y="114452"/>
                </a:lnTo>
                <a:lnTo>
                  <a:pt x="25086" y="121545"/>
                </a:lnTo>
                <a:lnTo>
                  <a:pt x="23867" y="127862"/>
                </a:lnTo>
                <a:lnTo>
                  <a:pt x="23056" y="133660"/>
                </a:lnTo>
                <a:lnTo>
                  <a:pt x="22514" y="139112"/>
                </a:lnTo>
                <a:lnTo>
                  <a:pt x="22153" y="145129"/>
                </a:lnTo>
                <a:lnTo>
                  <a:pt x="21752" y="158164"/>
                </a:lnTo>
                <a:lnTo>
                  <a:pt x="20852" y="163387"/>
                </a:lnTo>
                <a:lnTo>
                  <a:pt x="19458" y="167662"/>
                </a:lnTo>
                <a:lnTo>
                  <a:pt x="17734" y="171306"/>
                </a:lnTo>
                <a:lnTo>
                  <a:pt x="16586" y="175323"/>
                </a:lnTo>
                <a:lnTo>
                  <a:pt x="15819" y="179588"/>
                </a:lnTo>
                <a:lnTo>
                  <a:pt x="15309" y="184019"/>
                </a:lnTo>
                <a:lnTo>
                  <a:pt x="14968" y="188561"/>
                </a:lnTo>
                <a:lnTo>
                  <a:pt x="14742" y="193176"/>
                </a:lnTo>
                <a:lnTo>
                  <a:pt x="14590" y="197840"/>
                </a:lnTo>
                <a:lnTo>
                  <a:pt x="13696" y="201743"/>
                </a:lnTo>
                <a:lnTo>
                  <a:pt x="12306" y="205139"/>
                </a:lnTo>
                <a:lnTo>
                  <a:pt x="10585" y="208197"/>
                </a:lnTo>
                <a:lnTo>
                  <a:pt x="8644" y="211029"/>
                </a:lnTo>
                <a:lnTo>
                  <a:pt x="6557" y="213711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1"/>
          <p:cNvSpPr/>
          <p:nvPr/>
        </p:nvSpPr>
        <p:spPr>
          <a:xfrm>
            <a:off x="5379243" y="4614862"/>
            <a:ext cx="28576" cy="207170"/>
          </a:xfrm>
          <a:custGeom>
            <a:avLst/>
            <a:gdLst/>
            <a:ahLst/>
            <a:cxnLst/>
            <a:rect l="0" t="0" r="0" b="0"/>
            <a:pathLst>
              <a:path w="28576" h="207170">
                <a:moveTo>
                  <a:pt x="28575" y="0"/>
                </a:moveTo>
                <a:lnTo>
                  <a:pt x="21726" y="0"/>
                </a:lnTo>
                <a:lnTo>
                  <a:pt x="20834" y="794"/>
                </a:lnTo>
                <a:lnTo>
                  <a:pt x="17726" y="3792"/>
                </a:lnTo>
                <a:lnTo>
                  <a:pt x="16580" y="5703"/>
                </a:lnTo>
                <a:lnTo>
                  <a:pt x="15816" y="7771"/>
                </a:lnTo>
                <a:lnTo>
                  <a:pt x="14967" y="12185"/>
                </a:lnTo>
                <a:lnTo>
                  <a:pt x="14589" y="16792"/>
                </a:lnTo>
                <a:lnTo>
                  <a:pt x="13695" y="19926"/>
                </a:lnTo>
                <a:lnTo>
                  <a:pt x="12305" y="23603"/>
                </a:lnTo>
                <a:lnTo>
                  <a:pt x="10585" y="27641"/>
                </a:lnTo>
                <a:lnTo>
                  <a:pt x="9438" y="31921"/>
                </a:lnTo>
                <a:lnTo>
                  <a:pt x="8673" y="36362"/>
                </a:lnTo>
                <a:lnTo>
                  <a:pt x="8163" y="40910"/>
                </a:lnTo>
                <a:lnTo>
                  <a:pt x="7824" y="46324"/>
                </a:lnTo>
                <a:lnTo>
                  <a:pt x="7597" y="52314"/>
                </a:lnTo>
                <a:lnTo>
                  <a:pt x="7278" y="70005"/>
                </a:lnTo>
                <a:lnTo>
                  <a:pt x="7152" y="110842"/>
                </a:lnTo>
                <a:lnTo>
                  <a:pt x="6356" y="116757"/>
                </a:lnTo>
                <a:lnTo>
                  <a:pt x="5031" y="123082"/>
                </a:lnTo>
                <a:lnTo>
                  <a:pt x="3354" y="129679"/>
                </a:lnTo>
                <a:lnTo>
                  <a:pt x="2236" y="135665"/>
                </a:lnTo>
                <a:lnTo>
                  <a:pt x="1491" y="141244"/>
                </a:lnTo>
                <a:lnTo>
                  <a:pt x="994" y="146550"/>
                </a:lnTo>
                <a:lnTo>
                  <a:pt x="663" y="151675"/>
                </a:lnTo>
                <a:lnTo>
                  <a:pt x="442" y="156680"/>
                </a:lnTo>
                <a:lnTo>
                  <a:pt x="196" y="166473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12"/>
          <p:cNvSpPr/>
          <p:nvPr/>
        </p:nvSpPr>
        <p:spPr>
          <a:xfrm>
            <a:off x="5157790" y="4664868"/>
            <a:ext cx="14286" cy="171451"/>
          </a:xfrm>
          <a:custGeom>
            <a:avLst/>
            <a:gdLst/>
            <a:ahLst/>
            <a:cxnLst/>
            <a:rect l="0" t="0" r="0" b="0"/>
            <a:pathLst>
              <a:path w="14286" h="171451">
                <a:moveTo>
                  <a:pt x="14285" y="0"/>
                </a:moveTo>
                <a:lnTo>
                  <a:pt x="8134" y="0"/>
                </a:lnTo>
                <a:lnTo>
                  <a:pt x="7009" y="794"/>
                </a:lnTo>
                <a:lnTo>
                  <a:pt x="5466" y="2117"/>
                </a:lnTo>
                <a:lnTo>
                  <a:pt x="1078" y="6151"/>
                </a:lnTo>
                <a:lnTo>
                  <a:pt x="717" y="7276"/>
                </a:lnTo>
                <a:lnTo>
                  <a:pt x="317" y="10642"/>
                </a:lnTo>
                <a:lnTo>
                  <a:pt x="139" y="14784"/>
                </a:lnTo>
                <a:lnTo>
                  <a:pt x="39" y="21579"/>
                </a:lnTo>
                <a:lnTo>
                  <a:pt x="0" y="44260"/>
                </a:lnTo>
                <a:lnTo>
                  <a:pt x="792" y="47763"/>
                </a:lnTo>
                <a:lnTo>
                  <a:pt x="2115" y="51685"/>
                </a:lnTo>
                <a:lnTo>
                  <a:pt x="3790" y="55888"/>
                </a:lnTo>
                <a:lnTo>
                  <a:pt x="4907" y="60278"/>
                </a:lnTo>
                <a:lnTo>
                  <a:pt x="5652" y="64792"/>
                </a:lnTo>
                <a:lnTo>
                  <a:pt x="6148" y="69388"/>
                </a:lnTo>
                <a:lnTo>
                  <a:pt x="6479" y="74040"/>
                </a:lnTo>
                <a:lnTo>
                  <a:pt x="6700" y="78729"/>
                </a:lnTo>
                <a:lnTo>
                  <a:pt x="6945" y="88172"/>
                </a:lnTo>
                <a:lnTo>
                  <a:pt x="7141" y="1714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13"/>
          <p:cNvSpPr/>
          <p:nvPr/>
        </p:nvSpPr>
        <p:spPr>
          <a:xfrm>
            <a:off x="4993481" y="4614862"/>
            <a:ext cx="57151" cy="185739"/>
          </a:xfrm>
          <a:custGeom>
            <a:avLst/>
            <a:gdLst/>
            <a:ahLst/>
            <a:cxnLst/>
            <a:rect l="0" t="0" r="0" b="0"/>
            <a:pathLst>
              <a:path w="57151" h="185739">
                <a:moveTo>
                  <a:pt x="57150" y="0"/>
                </a:moveTo>
                <a:lnTo>
                  <a:pt x="50093" y="0"/>
                </a:lnTo>
                <a:lnTo>
                  <a:pt x="50032" y="3792"/>
                </a:lnTo>
                <a:lnTo>
                  <a:pt x="49229" y="6497"/>
                </a:lnTo>
                <a:lnTo>
                  <a:pt x="47901" y="9888"/>
                </a:lnTo>
                <a:lnTo>
                  <a:pt x="46221" y="13736"/>
                </a:lnTo>
                <a:lnTo>
                  <a:pt x="45102" y="17095"/>
                </a:lnTo>
                <a:lnTo>
                  <a:pt x="44355" y="20127"/>
                </a:lnTo>
                <a:lnTo>
                  <a:pt x="43858" y="22944"/>
                </a:lnTo>
                <a:lnTo>
                  <a:pt x="42732" y="26408"/>
                </a:lnTo>
                <a:lnTo>
                  <a:pt x="41188" y="30306"/>
                </a:lnTo>
                <a:lnTo>
                  <a:pt x="39365" y="34491"/>
                </a:lnTo>
                <a:lnTo>
                  <a:pt x="38149" y="39663"/>
                </a:lnTo>
                <a:lnTo>
                  <a:pt x="37339" y="45492"/>
                </a:lnTo>
                <a:lnTo>
                  <a:pt x="36799" y="51759"/>
                </a:lnTo>
                <a:lnTo>
                  <a:pt x="35645" y="58319"/>
                </a:lnTo>
                <a:lnTo>
                  <a:pt x="34082" y="65073"/>
                </a:lnTo>
                <a:lnTo>
                  <a:pt x="32247" y="71957"/>
                </a:lnTo>
                <a:lnTo>
                  <a:pt x="30229" y="78134"/>
                </a:lnTo>
                <a:lnTo>
                  <a:pt x="28090" y="83839"/>
                </a:lnTo>
                <a:lnTo>
                  <a:pt x="25870" y="89230"/>
                </a:lnTo>
                <a:lnTo>
                  <a:pt x="24391" y="95205"/>
                </a:lnTo>
                <a:lnTo>
                  <a:pt x="23404" y="101571"/>
                </a:lnTo>
                <a:lnTo>
                  <a:pt x="22746" y="108195"/>
                </a:lnTo>
                <a:lnTo>
                  <a:pt x="21514" y="114199"/>
                </a:lnTo>
                <a:lnTo>
                  <a:pt x="19899" y="119789"/>
                </a:lnTo>
                <a:lnTo>
                  <a:pt x="18028" y="125103"/>
                </a:lnTo>
                <a:lnTo>
                  <a:pt x="15988" y="130234"/>
                </a:lnTo>
                <a:lnTo>
                  <a:pt x="13833" y="135241"/>
                </a:lnTo>
                <a:lnTo>
                  <a:pt x="11604" y="140167"/>
                </a:lnTo>
                <a:lnTo>
                  <a:pt x="10117" y="145038"/>
                </a:lnTo>
                <a:lnTo>
                  <a:pt x="9126" y="149873"/>
                </a:lnTo>
                <a:lnTo>
                  <a:pt x="8465" y="154685"/>
                </a:lnTo>
                <a:lnTo>
                  <a:pt x="7231" y="159479"/>
                </a:lnTo>
                <a:lnTo>
                  <a:pt x="5615" y="164263"/>
                </a:lnTo>
                <a:lnTo>
                  <a:pt x="3743" y="169040"/>
                </a:lnTo>
                <a:lnTo>
                  <a:pt x="2495" y="173019"/>
                </a:lnTo>
                <a:lnTo>
                  <a:pt x="1663" y="176464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14"/>
          <p:cNvSpPr/>
          <p:nvPr/>
        </p:nvSpPr>
        <p:spPr>
          <a:xfrm>
            <a:off x="4529137" y="5000625"/>
            <a:ext cx="185739" cy="7144"/>
          </a:xfrm>
          <a:custGeom>
            <a:avLst/>
            <a:gdLst/>
            <a:ahLst/>
            <a:cxnLst/>
            <a:rect l="0" t="0" r="0" b="0"/>
            <a:pathLst>
              <a:path w="185739" h="7144">
                <a:moveTo>
                  <a:pt x="0" y="7143"/>
                </a:moveTo>
                <a:lnTo>
                  <a:pt x="55825" y="7143"/>
                </a:lnTo>
                <a:lnTo>
                  <a:pt x="60236" y="6350"/>
                </a:lnTo>
                <a:lnTo>
                  <a:pt x="64763" y="5027"/>
                </a:lnTo>
                <a:lnTo>
                  <a:pt x="69369" y="3351"/>
                </a:lnTo>
                <a:lnTo>
                  <a:pt x="73234" y="2233"/>
                </a:lnTo>
                <a:lnTo>
                  <a:pt x="76604" y="1489"/>
                </a:lnTo>
                <a:lnTo>
                  <a:pt x="79644" y="992"/>
                </a:lnTo>
                <a:lnTo>
                  <a:pt x="83259" y="661"/>
                </a:lnTo>
                <a:lnTo>
                  <a:pt x="87256" y="441"/>
                </a:lnTo>
                <a:lnTo>
                  <a:pt x="95931" y="196"/>
                </a:lnTo>
                <a:lnTo>
                  <a:pt x="143853" y="2"/>
                </a:lnTo>
                <a:lnTo>
                  <a:pt x="155777" y="0"/>
                </a:lnTo>
                <a:lnTo>
                  <a:pt x="160207" y="794"/>
                </a:lnTo>
                <a:lnTo>
                  <a:pt x="164749" y="2116"/>
                </a:lnTo>
                <a:lnTo>
                  <a:pt x="169364" y="3792"/>
                </a:lnTo>
                <a:lnTo>
                  <a:pt x="173234" y="4909"/>
                </a:lnTo>
                <a:lnTo>
                  <a:pt x="176608" y="5654"/>
                </a:lnTo>
                <a:lnTo>
                  <a:pt x="185738" y="71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15"/>
          <p:cNvSpPr/>
          <p:nvPr/>
        </p:nvSpPr>
        <p:spPr>
          <a:xfrm>
            <a:off x="4829175" y="4879181"/>
            <a:ext cx="7144" cy="42863"/>
          </a:xfrm>
          <a:custGeom>
            <a:avLst/>
            <a:gdLst/>
            <a:ahLst/>
            <a:cxnLst/>
            <a:rect l="0" t="0" r="0" b="0"/>
            <a:pathLst>
              <a:path w="7144" h="42863">
                <a:moveTo>
                  <a:pt x="7143" y="0"/>
                </a:moveTo>
                <a:lnTo>
                  <a:pt x="87" y="0"/>
                </a:lnTo>
                <a:lnTo>
                  <a:pt x="3818" y="0"/>
                </a:lnTo>
                <a:lnTo>
                  <a:pt x="4926" y="794"/>
                </a:lnTo>
                <a:lnTo>
                  <a:pt x="5665" y="2117"/>
                </a:lnTo>
                <a:lnTo>
                  <a:pt x="6851" y="6151"/>
                </a:lnTo>
                <a:lnTo>
                  <a:pt x="6949" y="7275"/>
                </a:lnTo>
                <a:lnTo>
                  <a:pt x="7014" y="8819"/>
                </a:lnTo>
                <a:lnTo>
                  <a:pt x="7057" y="10642"/>
                </a:lnTo>
                <a:lnTo>
                  <a:pt x="6292" y="13444"/>
                </a:lnTo>
                <a:lnTo>
                  <a:pt x="4988" y="16900"/>
                </a:lnTo>
                <a:lnTo>
                  <a:pt x="3326" y="20792"/>
                </a:lnTo>
                <a:lnTo>
                  <a:pt x="2217" y="24180"/>
                </a:lnTo>
                <a:lnTo>
                  <a:pt x="1478" y="27232"/>
                </a:lnTo>
                <a:lnTo>
                  <a:pt x="985" y="30061"/>
                </a:lnTo>
                <a:lnTo>
                  <a:pt x="656" y="32740"/>
                </a:lnTo>
                <a:lnTo>
                  <a:pt x="438" y="35321"/>
                </a:lnTo>
                <a:lnTo>
                  <a:pt x="0" y="428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16"/>
          <p:cNvSpPr/>
          <p:nvPr/>
        </p:nvSpPr>
        <p:spPr>
          <a:xfrm>
            <a:off x="4800625" y="4950621"/>
            <a:ext cx="128563" cy="14286"/>
          </a:xfrm>
          <a:custGeom>
            <a:avLst/>
            <a:gdLst/>
            <a:ahLst/>
            <a:cxnLst/>
            <a:rect l="0" t="0" r="0" b="0"/>
            <a:pathLst>
              <a:path w="128563" h="14286">
                <a:moveTo>
                  <a:pt x="7118" y="14285"/>
                </a:moveTo>
                <a:lnTo>
                  <a:pt x="0" y="14285"/>
                </a:lnTo>
                <a:lnTo>
                  <a:pt x="16975" y="14285"/>
                </a:lnTo>
                <a:lnTo>
                  <a:pt x="18452" y="13491"/>
                </a:lnTo>
                <a:lnTo>
                  <a:pt x="19436" y="12168"/>
                </a:lnTo>
                <a:lnTo>
                  <a:pt x="20093" y="10493"/>
                </a:lnTo>
                <a:lnTo>
                  <a:pt x="22118" y="9375"/>
                </a:lnTo>
                <a:lnTo>
                  <a:pt x="25056" y="8630"/>
                </a:lnTo>
                <a:lnTo>
                  <a:pt x="28601" y="8134"/>
                </a:lnTo>
                <a:lnTo>
                  <a:pt x="31759" y="7803"/>
                </a:lnTo>
                <a:lnTo>
                  <a:pt x="34658" y="7582"/>
                </a:lnTo>
                <a:lnTo>
                  <a:pt x="37385" y="7435"/>
                </a:lnTo>
                <a:lnTo>
                  <a:pt x="39996" y="6544"/>
                </a:lnTo>
                <a:lnTo>
                  <a:pt x="42530" y="5155"/>
                </a:lnTo>
                <a:lnTo>
                  <a:pt x="45014" y="3436"/>
                </a:lnTo>
                <a:lnTo>
                  <a:pt x="47463" y="2290"/>
                </a:lnTo>
                <a:lnTo>
                  <a:pt x="49890" y="1525"/>
                </a:lnTo>
                <a:lnTo>
                  <a:pt x="52302" y="1016"/>
                </a:lnTo>
                <a:lnTo>
                  <a:pt x="55497" y="677"/>
                </a:lnTo>
                <a:lnTo>
                  <a:pt x="59214" y="450"/>
                </a:lnTo>
                <a:lnTo>
                  <a:pt x="67579" y="199"/>
                </a:lnTo>
                <a:lnTo>
                  <a:pt x="94387" y="9"/>
                </a:lnTo>
                <a:lnTo>
                  <a:pt x="112199" y="0"/>
                </a:lnTo>
                <a:lnTo>
                  <a:pt x="116066" y="793"/>
                </a:lnTo>
                <a:lnTo>
                  <a:pt x="119437" y="2115"/>
                </a:lnTo>
                <a:lnTo>
                  <a:pt x="128562" y="71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17"/>
          <p:cNvSpPr/>
          <p:nvPr/>
        </p:nvSpPr>
        <p:spPr>
          <a:xfrm>
            <a:off x="4914900" y="4864893"/>
            <a:ext cx="21432" cy="250033"/>
          </a:xfrm>
          <a:custGeom>
            <a:avLst/>
            <a:gdLst/>
            <a:ahLst/>
            <a:cxnLst/>
            <a:rect l="0" t="0" r="0" b="0"/>
            <a:pathLst>
              <a:path w="21432" h="250033">
                <a:moveTo>
                  <a:pt x="21431" y="0"/>
                </a:moveTo>
                <a:lnTo>
                  <a:pt x="15280" y="0"/>
                </a:lnTo>
                <a:lnTo>
                  <a:pt x="14949" y="794"/>
                </a:lnTo>
                <a:lnTo>
                  <a:pt x="14313" y="6850"/>
                </a:lnTo>
                <a:lnTo>
                  <a:pt x="14287" y="204283"/>
                </a:lnTo>
                <a:lnTo>
                  <a:pt x="13493" y="209213"/>
                </a:lnTo>
                <a:lnTo>
                  <a:pt x="12170" y="214089"/>
                </a:lnTo>
                <a:lnTo>
                  <a:pt x="10495" y="218926"/>
                </a:lnTo>
                <a:lnTo>
                  <a:pt x="9377" y="222944"/>
                </a:lnTo>
                <a:lnTo>
                  <a:pt x="8633" y="226417"/>
                </a:lnTo>
                <a:lnTo>
                  <a:pt x="8136" y="229526"/>
                </a:lnTo>
                <a:lnTo>
                  <a:pt x="7011" y="232392"/>
                </a:lnTo>
                <a:lnTo>
                  <a:pt x="5468" y="235098"/>
                </a:lnTo>
                <a:lnTo>
                  <a:pt x="1080" y="241349"/>
                </a:lnTo>
                <a:lnTo>
                  <a:pt x="480" y="244321"/>
                </a:lnTo>
                <a:lnTo>
                  <a:pt x="0" y="25003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18"/>
          <p:cNvSpPr/>
          <p:nvPr/>
        </p:nvSpPr>
        <p:spPr>
          <a:xfrm>
            <a:off x="4814887" y="4879182"/>
            <a:ext cx="21432" cy="85725"/>
          </a:xfrm>
          <a:custGeom>
            <a:avLst/>
            <a:gdLst/>
            <a:ahLst/>
            <a:cxnLst/>
            <a:rect l="0" t="0" r="0" b="0"/>
            <a:pathLst>
              <a:path w="21432" h="85725">
                <a:moveTo>
                  <a:pt x="21431" y="21430"/>
                </a:moveTo>
                <a:lnTo>
                  <a:pt x="21431" y="63184"/>
                </a:lnTo>
                <a:lnTo>
                  <a:pt x="20638" y="63553"/>
                </a:lnTo>
                <a:lnTo>
                  <a:pt x="19315" y="63800"/>
                </a:lnTo>
                <a:lnTo>
                  <a:pt x="17639" y="63964"/>
                </a:lnTo>
                <a:lnTo>
                  <a:pt x="16521" y="64867"/>
                </a:lnTo>
                <a:lnTo>
                  <a:pt x="15777" y="66263"/>
                </a:lnTo>
                <a:lnTo>
                  <a:pt x="14375" y="71134"/>
                </a:lnTo>
                <a:lnTo>
                  <a:pt x="14326" y="73418"/>
                </a:lnTo>
                <a:lnTo>
                  <a:pt x="14288" y="85716"/>
                </a:lnTo>
                <a:lnTo>
                  <a:pt x="7231" y="85724"/>
                </a:lnTo>
                <a:lnTo>
                  <a:pt x="7183" y="83607"/>
                </a:lnTo>
                <a:lnTo>
                  <a:pt x="7144" y="0"/>
                </a:lnTo>
                <a:lnTo>
                  <a:pt x="7144" y="29998"/>
                </a:lnTo>
                <a:lnTo>
                  <a:pt x="6350" y="32699"/>
                </a:lnTo>
                <a:lnTo>
                  <a:pt x="5027" y="35292"/>
                </a:lnTo>
                <a:lnTo>
                  <a:pt x="0" y="4286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19"/>
          <p:cNvSpPr/>
          <p:nvPr/>
        </p:nvSpPr>
        <p:spPr>
          <a:xfrm>
            <a:off x="6286500" y="4579261"/>
            <a:ext cx="228270" cy="242448"/>
          </a:xfrm>
          <a:custGeom>
            <a:avLst/>
            <a:gdLst/>
            <a:ahLst/>
            <a:cxnLst/>
            <a:rect l="0" t="0" r="0" b="0"/>
            <a:pathLst>
              <a:path w="228270" h="242448">
                <a:moveTo>
                  <a:pt x="100012" y="21314"/>
                </a:moveTo>
                <a:lnTo>
                  <a:pt x="83012" y="21314"/>
                </a:lnTo>
                <a:lnTo>
                  <a:pt x="81535" y="22108"/>
                </a:lnTo>
                <a:lnTo>
                  <a:pt x="80550" y="23430"/>
                </a:lnTo>
                <a:lnTo>
                  <a:pt x="79894" y="25106"/>
                </a:lnTo>
                <a:lnTo>
                  <a:pt x="78662" y="26223"/>
                </a:lnTo>
                <a:lnTo>
                  <a:pt x="77048" y="26968"/>
                </a:lnTo>
                <a:lnTo>
                  <a:pt x="75177" y="27464"/>
                </a:lnTo>
                <a:lnTo>
                  <a:pt x="73931" y="28589"/>
                </a:lnTo>
                <a:lnTo>
                  <a:pt x="73100" y="30133"/>
                </a:lnTo>
                <a:lnTo>
                  <a:pt x="72545" y="31955"/>
                </a:lnTo>
                <a:lnTo>
                  <a:pt x="71382" y="33171"/>
                </a:lnTo>
                <a:lnTo>
                  <a:pt x="69813" y="33981"/>
                </a:lnTo>
                <a:lnTo>
                  <a:pt x="67973" y="34521"/>
                </a:lnTo>
                <a:lnTo>
                  <a:pt x="63812" y="37238"/>
                </a:lnTo>
                <a:lnTo>
                  <a:pt x="57007" y="43230"/>
                </a:lnTo>
                <a:lnTo>
                  <a:pt x="49964" y="50032"/>
                </a:lnTo>
                <a:lnTo>
                  <a:pt x="33335" y="66566"/>
                </a:lnTo>
                <a:lnTo>
                  <a:pt x="31748" y="69738"/>
                </a:lnTo>
                <a:lnTo>
                  <a:pt x="30690" y="73440"/>
                </a:lnTo>
                <a:lnTo>
                  <a:pt x="29985" y="77496"/>
                </a:lnTo>
                <a:lnTo>
                  <a:pt x="27085" y="84119"/>
                </a:lnTo>
                <a:lnTo>
                  <a:pt x="23150" y="89709"/>
                </a:lnTo>
                <a:lnTo>
                  <a:pt x="18755" y="94838"/>
                </a:lnTo>
                <a:lnTo>
                  <a:pt x="14156" y="101881"/>
                </a:lnTo>
                <a:lnTo>
                  <a:pt x="11819" y="105981"/>
                </a:lnTo>
                <a:lnTo>
                  <a:pt x="9221" y="112654"/>
                </a:lnTo>
                <a:lnTo>
                  <a:pt x="7273" y="119059"/>
                </a:lnTo>
                <a:lnTo>
                  <a:pt x="5643" y="122990"/>
                </a:lnTo>
                <a:lnTo>
                  <a:pt x="3761" y="127198"/>
                </a:lnTo>
                <a:lnTo>
                  <a:pt x="1671" y="133990"/>
                </a:lnTo>
                <a:lnTo>
                  <a:pt x="742" y="140448"/>
                </a:lnTo>
                <a:lnTo>
                  <a:pt x="495" y="144393"/>
                </a:lnTo>
                <a:lnTo>
                  <a:pt x="220" y="152216"/>
                </a:lnTo>
                <a:lnTo>
                  <a:pt x="65" y="161082"/>
                </a:lnTo>
                <a:lnTo>
                  <a:pt x="0" y="198495"/>
                </a:lnTo>
                <a:lnTo>
                  <a:pt x="2116" y="201397"/>
                </a:lnTo>
                <a:lnTo>
                  <a:pt x="7771" y="207492"/>
                </a:lnTo>
                <a:lnTo>
                  <a:pt x="28488" y="228395"/>
                </a:lnTo>
                <a:lnTo>
                  <a:pt x="31975" y="231883"/>
                </a:lnTo>
                <a:lnTo>
                  <a:pt x="34017" y="233131"/>
                </a:lnTo>
                <a:lnTo>
                  <a:pt x="41476" y="235681"/>
                </a:lnTo>
                <a:lnTo>
                  <a:pt x="45113" y="237250"/>
                </a:lnTo>
                <a:lnTo>
                  <a:pt x="49126" y="239090"/>
                </a:lnTo>
                <a:lnTo>
                  <a:pt x="55700" y="241134"/>
                </a:lnTo>
                <a:lnTo>
                  <a:pt x="61268" y="242043"/>
                </a:lnTo>
                <a:lnTo>
                  <a:pt x="66388" y="242447"/>
                </a:lnTo>
                <a:lnTo>
                  <a:pt x="68865" y="241761"/>
                </a:lnTo>
                <a:lnTo>
                  <a:pt x="73733" y="238882"/>
                </a:lnTo>
                <a:lnTo>
                  <a:pt x="80660" y="237073"/>
                </a:lnTo>
                <a:lnTo>
                  <a:pt x="84729" y="236590"/>
                </a:lnTo>
                <a:lnTo>
                  <a:pt x="91368" y="236055"/>
                </a:lnTo>
                <a:lnTo>
                  <a:pt x="94249" y="235912"/>
                </a:lnTo>
                <a:lnTo>
                  <a:pt x="97758" y="235023"/>
                </a:lnTo>
                <a:lnTo>
                  <a:pt x="101684" y="233637"/>
                </a:lnTo>
                <a:lnTo>
                  <a:pt x="105889" y="231918"/>
                </a:lnTo>
                <a:lnTo>
                  <a:pt x="112678" y="227893"/>
                </a:lnTo>
                <a:lnTo>
                  <a:pt x="119135" y="223458"/>
                </a:lnTo>
                <a:lnTo>
                  <a:pt x="123080" y="221164"/>
                </a:lnTo>
                <a:lnTo>
                  <a:pt x="127297" y="218841"/>
                </a:lnTo>
                <a:lnTo>
                  <a:pt x="134099" y="214143"/>
                </a:lnTo>
                <a:lnTo>
                  <a:pt x="140562" y="208615"/>
                </a:lnTo>
                <a:lnTo>
                  <a:pt x="148726" y="200867"/>
                </a:lnTo>
                <a:lnTo>
                  <a:pt x="170157" y="179739"/>
                </a:lnTo>
                <a:lnTo>
                  <a:pt x="179886" y="170031"/>
                </a:lnTo>
                <a:lnTo>
                  <a:pt x="185253" y="162552"/>
                </a:lnTo>
                <a:lnTo>
                  <a:pt x="187796" y="158335"/>
                </a:lnTo>
                <a:lnTo>
                  <a:pt x="190285" y="153936"/>
                </a:lnTo>
                <a:lnTo>
                  <a:pt x="195166" y="144815"/>
                </a:lnTo>
                <a:lnTo>
                  <a:pt x="199982" y="137587"/>
                </a:lnTo>
                <a:lnTo>
                  <a:pt x="204768" y="130934"/>
                </a:lnTo>
                <a:lnTo>
                  <a:pt x="207155" y="126938"/>
                </a:lnTo>
                <a:lnTo>
                  <a:pt x="209541" y="122686"/>
                </a:lnTo>
                <a:lnTo>
                  <a:pt x="214309" y="113728"/>
                </a:lnTo>
                <a:lnTo>
                  <a:pt x="216691" y="109117"/>
                </a:lnTo>
                <a:lnTo>
                  <a:pt x="218279" y="104456"/>
                </a:lnTo>
                <a:lnTo>
                  <a:pt x="219338" y="99761"/>
                </a:lnTo>
                <a:lnTo>
                  <a:pt x="220044" y="95043"/>
                </a:lnTo>
                <a:lnTo>
                  <a:pt x="222946" y="87684"/>
                </a:lnTo>
                <a:lnTo>
                  <a:pt x="224830" y="84610"/>
                </a:lnTo>
                <a:lnTo>
                  <a:pt x="226086" y="80974"/>
                </a:lnTo>
                <a:lnTo>
                  <a:pt x="226924" y="76962"/>
                </a:lnTo>
                <a:lnTo>
                  <a:pt x="227483" y="72700"/>
                </a:lnTo>
                <a:lnTo>
                  <a:pt x="228103" y="65848"/>
                </a:lnTo>
                <a:lnTo>
                  <a:pt x="228269" y="62909"/>
                </a:lnTo>
                <a:lnTo>
                  <a:pt x="227586" y="60157"/>
                </a:lnTo>
                <a:lnTo>
                  <a:pt x="224709" y="54981"/>
                </a:lnTo>
                <a:lnTo>
                  <a:pt x="222902" y="50035"/>
                </a:lnTo>
                <a:lnTo>
                  <a:pt x="222420" y="47605"/>
                </a:lnTo>
                <a:lnTo>
                  <a:pt x="219768" y="42788"/>
                </a:lnTo>
                <a:lnTo>
                  <a:pt x="215943" y="37208"/>
                </a:lnTo>
                <a:lnTo>
                  <a:pt x="213812" y="33497"/>
                </a:lnTo>
                <a:lnTo>
                  <a:pt x="211597" y="29436"/>
                </a:lnTo>
                <a:lnTo>
                  <a:pt x="204904" y="22807"/>
                </a:lnTo>
                <a:lnTo>
                  <a:pt x="200896" y="19928"/>
                </a:lnTo>
                <a:lnTo>
                  <a:pt x="194326" y="16729"/>
                </a:lnTo>
                <a:lnTo>
                  <a:pt x="191463" y="15876"/>
                </a:lnTo>
                <a:lnTo>
                  <a:pt x="186166" y="12812"/>
                </a:lnTo>
                <a:lnTo>
                  <a:pt x="180371" y="8804"/>
                </a:lnTo>
                <a:lnTo>
                  <a:pt x="176604" y="6624"/>
                </a:lnTo>
                <a:lnTo>
                  <a:pt x="172504" y="4377"/>
                </a:lnTo>
                <a:lnTo>
                  <a:pt x="165833" y="1880"/>
                </a:lnTo>
                <a:lnTo>
                  <a:pt x="159429" y="770"/>
                </a:lnTo>
                <a:lnTo>
                  <a:pt x="155498" y="474"/>
                </a:lnTo>
                <a:lnTo>
                  <a:pt x="147691" y="145"/>
                </a:lnTo>
                <a:lnTo>
                  <a:pt x="141576" y="0"/>
                </a:lnTo>
                <a:lnTo>
                  <a:pt x="138040" y="754"/>
                </a:lnTo>
                <a:lnTo>
                  <a:pt x="134095" y="2051"/>
                </a:lnTo>
                <a:lnTo>
                  <a:pt x="129878" y="3710"/>
                </a:lnTo>
                <a:lnTo>
                  <a:pt x="123075" y="5552"/>
                </a:lnTo>
                <a:lnTo>
                  <a:pt x="120150" y="6043"/>
                </a:lnTo>
                <a:lnTo>
                  <a:pt x="114783" y="8706"/>
                </a:lnTo>
                <a:lnTo>
                  <a:pt x="112241" y="10527"/>
                </a:lnTo>
                <a:lnTo>
                  <a:pt x="107299" y="12551"/>
                </a:lnTo>
                <a:lnTo>
                  <a:pt x="100012" y="1417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20"/>
          <p:cNvSpPr/>
          <p:nvPr/>
        </p:nvSpPr>
        <p:spPr>
          <a:xfrm>
            <a:off x="6279695" y="4550568"/>
            <a:ext cx="235396" cy="263989"/>
          </a:xfrm>
          <a:custGeom>
            <a:avLst/>
            <a:gdLst/>
            <a:ahLst/>
            <a:cxnLst/>
            <a:rect l="0" t="0" r="0" b="0"/>
            <a:pathLst>
              <a:path w="235396" h="263989">
                <a:moveTo>
                  <a:pt x="178255" y="0"/>
                </a:moveTo>
                <a:lnTo>
                  <a:pt x="172104" y="0"/>
                </a:lnTo>
                <a:lnTo>
                  <a:pt x="165604" y="4910"/>
                </a:lnTo>
                <a:lnTo>
                  <a:pt x="158984" y="7276"/>
                </a:lnTo>
                <a:lnTo>
                  <a:pt x="151996" y="12651"/>
                </a:lnTo>
                <a:lnTo>
                  <a:pt x="147269" y="17000"/>
                </a:lnTo>
                <a:lnTo>
                  <a:pt x="140406" y="21579"/>
                </a:lnTo>
                <a:lnTo>
                  <a:pt x="136354" y="23911"/>
                </a:lnTo>
                <a:lnTo>
                  <a:pt x="129734" y="28619"/>
                </a:lnTo>
                <a:lnTo>
                  <a:pt x="123352" y="33357"/>
                </a:lnTo>
                <a:lnTo>
                  <a:pt x="119428" y="35732"/>
                </a:lnTo>
                <a:lnTo>
                  <a:pt x="115224" y="38109"/>
                </a:lnTo>
                <a:lnTo>
                  <a:pt x="108437" y="42867"/>
                </a:lnTo>
                <a:lnTo>
                  <a:pt x="101981" y="47627"/>
                </a:lnTo>
                <a:lnTo>
                  <a:pt x="98037" y="50008"/>
                </a:lnTo>
                <a:lnTo>
                  <a:pt x="93820" y="52389"/>
                </a:lnTo>
                <a:lnTo>
                  <a:pt x="84901" y="57151"/>
                </a:lnTo>
                <a:lnTo>
                  <a:pt x="80300" y="59532"/>
                </a:lnTo>
                <a:lnTo>
                  <a:pt x="75646" y="62707"/>
                </a:lnTo>
                <a:lnTo>
                  <a:pt x="70955" y="66411"/>
                </a:lnTo>
                <a:lnTo>
                  <a:pt x="66240" y="70468"/>
                </a:lnTo>
                <a:lnTo>
                  <a:pt x="62303" y="74760"/>
                </a:lnTo>
                <a:lnTo>
                  <a:pt x="58885" y="79209"/>
                </a:lnTo>
                <a:lnTo>
                  <a:pt x="55812" y="83762"/>
                </a:lnTo>
                <a:lnTo>
                  <a:pt x="52176" y="87591"/>
                </a:lnTo>
                <a:lnTo>
                  <a:pt x="48165" y="90938"/>
                </a:lnTo>
                <a:lnTo>
                  <a:pt x="43903" y="93963"/>
                </a:lnTo>
                <a:lnTo>
                  <a:pt x="37051" y="101558"/>
                </a:lnTo>
                <a:lnTo>
                  <a:pt x="34113" y="105805"/>
                </a:lnTo>
                <a:lnTo>
                  <a:pt x="30566" y="110225"/>
                </a:lnTo>
                <a:lnTo>
                  <a:pt x="26615" y="114758"/>
                </a:lnTo>
                <a:lnTo>
                  <a:pt x="22393" y="119368"/>
                </a:lnTo>
                <a:lnTo>
                  <a:pt x="18784" y="124822"/>
                </a:lnTo>
                <a:lnTo>
                  <a:pt x="15585" y="130840"/>
                </a:lnTo>
                <a:lnTo>
                  <a:pt x="12658" y="137233"/>
                </a:lnTo>
                <a:lnTo>
                  <a:pt x="10707" y="142289"/>
                </a:lnTo>
                <a:lnTo>
                  <a:pt x="8539" y="150023"/>
                </a:lnTo>
                <a:lnTo>
                  <a:pt x="5458" y="158223"/>
                </a:lnTo>
                <a:lnTo>
                  <a:pt x="3526" y="162632"/>
                </a:lnTo>
                <a:lnTo>
                  <a:pt x="2238" y="167159"/>
                </a:lnTo>
                <a:lnTo>
                  <a:pt x="1378" y="171764"/>
                </a:lnTo>
                <a:lnTo>
                  <a:pt x="806" y="176422"/>
                </a:lnTo>
                <a:lnTo>
                  <a:pt x="424" y="181115"/>
                </a:lnTo>
                <a:lnTo>
                  <a:pt x="170" y="185831"/>
                </a:lnTo>
                <a:lnTo>
                  <a:pt x="0" y="190562"/>
                </a:lnTo>
                <a:lnTo>
                  <a:pt x="681" y="194510"/>
                </a:lnTo>
                <a:lnTo>
                  <a:pt x="3554" y="201014"/>
                </a:lnTo>
                <a:lnTo>
                  <a:pt x="5360" y="208667"/>
                </a:lnTo>
                <a:lnTo>
                  <a:pt x="6162" y="216566"/>
                </a:lnTo>
                <a:lnTo>
                  <a:pt x="6519" y="222723"/>
                </a:lnTo>
                <a:lnTo>
                  <a:pt x="7408" y="225476"/>
                </a:lnTo>
                <a:lnTo>
                  <a:pt x="10512" y="230651"/>
                </a:lnTo>
                <a:lnTo>
                  <a:pt x="16722" y="238028"/>
                </a:lnTo>
                <a:lnTo>
                  <a:pt x="23590" y="245240"/>
                </a:lnTo>
                <a:lnTo>
                  <a:pt x="30405" y="250019"/>
                </a:lnTo>
                <a:lnTo>
                  <a:pt x="34444" y="252404"/>
                </a:lnTo>
                <a:lnTo>
                  <a:pt x="41049" y="255055"/>
                </a:lnTo>
                <a:lnTo>
                  <a:pt x="47425" y="257026"/>
                </a:lnTo>
                <a:lnTo>
                  <a:pt x="51347" y="258664"/>
                </a:lnTo>
                <a:lnTo>
                  <a:pt x="55550" y="260549"/>
                </a:lnTo>
                <a:lnTo>
                  <a:pt x="59939" y="261805"/>
                </a:lnTo>
                <a:lnTo>
                  <a:pt x="64453" y="262644"/>
                </a:lnTo>
                <a:lnTo>
                  <a:pt x="69049" y="263202"/>
                </a:lnTo>
                <a:lnTo>
                  <a:pt x="73701" y="263574"/>
                </a:lnTo>
                <a:lnTo>
                  <a:pt x="78390" y="263823"/>
                </a:lnTo>
                <a:lnTo>
                  <a:pt x="83103" y="263988"/>
                </a:lnTo>
                <a:lnTo>
                  <a:pt x="87833" y="263305"/>
                </a:lnTo>
                <a:lnTo>
                  <a:pt x="92574" y="262055"/>
                </a:lnTo>
                <a:lnTo>
                  <a:pt x="97321" y="260429"/>
                </a:lnTo>
                <a:lnTo>
                  <a:pt x="102074" y="259344"/>
                </a:lnTo>
                <a:lnTo>
                  <a:pt x="106830" y="258621"/>
                </a:lnTo>
                <a:lnTo>
                  <a:pt x="111588" y="258139"/>
                </a:lnTo>
                <a:lnTo>
                  <a:pt x="116348" y="257024"/>
                </a:lnTo>
                <a:lnTo>
                  <a:pt x="121108" y="255487"/>
                </a:lnTo>
                <a:lnTo>
                  <a:pt x="125870" y="253668"/>
                </a:lnTo>
                <a:lnTo>
                  <a:pt x="130631" y="251663"/>
                </a:lnTo>
                <a:lnTo>
                  <a:pt x="135393" y="249532"/>
                </a:lnTo>
                <a:lnTo>
                  <a:pt x="140156" y="247317"/>
                </a:lnTo>
                <a:lnTo>
                  <a:pt x="144918" y="245840"/>
                </a:lnTo>
                <a:lnTo>
                  <a:pt x="149680" y="244856"/>
                </a:lnTo>
                <a:lnTo>
                  <a:pt x="154442" y="244200"/>
                </a:lnTo>
                <a:lnTo>
                  <a:pt x="159205" y="242969"/>
                </a:lnTo>
                <a:lnTo>
                  <a:pt x="163967" y="241354"/>
                </a:lnTo>
                <a:lnTo>
                  <a:pt x="168730" y="239484"/>
                </a:lnTo>
                <a:lnTo>
                  <a:pt x="173492" y="237444"/>
                </a:lnTo>
                <a:lnTo>
                  <a:pt x="183017" y="233060"/>
                </a:lnTo>
                <a:lnTo>
                  <a:pt x="187780" y="229986"/>
                </a:lnTo>
                <a:lnTo>
                  <a:pt x="192542" y="226349"/>
                </a:lnTo>
                <a:lnTo>
                  <a:pt x="197305" y="222337"/>
                </a:lnTo>
                <a:lnTo>
                  <a:pt x="201273" y="218868"/>
                </a:lnTo>
                <a:lnTo>
                  <a:pt x="207800" y="212898"/>
                </a:lnTo>
                <a:lnTo>
                  <a:pt x="219729" y="201282"/>
                </a:lnTo>
                <a:lnTo>
                  <a:pt x="224469" y="194498"/>
                </a:lnTo>
                <a:lnTo>
                  <a:pt x="227369" y="188044"/>
                </a:lnTo>
                <a:lnTo>
                  <a:pt x="231304" y="179884"/>
                </a:lnTo>
                <a:lnTo>
                  <a:pt x="233582" y="173082"/>
                </a:lnTo>
                <a:lnTo>
                  <a:pt x="234594" y="166619"/>
                </a:lnTo>
                <a:lnTo>
                  <a:pt x="235044" y="158455"/>
                </a:lnTo>
                <a:lnTo>
                  <a:pt x="235245" y="151652"/>
                </a:lnTo>
                <a:lnTo>
                  <a:pt x="235357" y="141242"/>
                </a:lnTo>
                <a:lnTo>
                  <a:pt x="235395" y="127295"/>
                </a:lnTo>
                <a:lnTo>
                  <a:pt x="233284" y="119811"/>
                </a:lnTo>
                <a:lnTo>
                  <a:pt x="229699" y="111987"/>
                </a:lnTo>
                <a:lnTo>
                  <a:pt x="225461" y="105864"/>
                </a:lnTo>
                <a:lnTo>
                  <a:pt x="218612" y="97954"/>
                </a:lnTo>
                <a:lnTo>
                  <a:pt x="211801" y="93012"/>
                </a:lnTo>
                <a:lnTo>
                  <a:pt x="207763" y="90583"/>
                </a:lnTo>
                <a:lnTo>
                  <a:pt x="201159" y="85768"/>
                </a:lnTo>
                <a:lnTo>
                  <a:pt x="194784" y="80982"/>
                </a:lnTo>
                <a:lnTo>
                  <a:pt x="190862" y="78594"/>
                </a:lnTo>
                <a:lnTo>
                  <a:pt x="186660" y="76209"/>
                </a:lnTo>
                <a:lnTo>
                  <a:pt x="182270" y="74619"/>
                </a:lnTo>
                <a:lnTo>
                  <a:pt x="177756" y="73558"/>
                </a:lnTo>
                <a:lnTo>
                  <a:pt x="173161" y="72851"/>
                </a:lnTo>
                <a:lnTo>
                  <a:pt x="165937" y="69949"/>
                </a:lnTo>
                <a:lnTo>
                  <a:pt x="162899" y="68064"/>
                </a:lnTo>
                <a:lnTo>
                  <a:pt x="159286" y="66808"/>
                </a:lnTo>
                <a:lnTo>
                  <a:pt x="155290" y="65969"/>
                </a:lnTo>
                <a:lnTo>
                  <a:pt x="151039" y="65411"/>
                </a:lnTo>
                <a:lnTo>
                  <a:pt x="146617" y="65039"/>
                </a:lnTo>
                <a:lnTo>
                  <a:pt x="142082" y="64790"/>
                </a:lnTo>
                <a:lnTo>
                  <a:pt x="137471" y="64625"/>
                </a:lnTo>
                <a:lnTo>
                  <a:pt x="132809" y="65309"/>
                </a:lnTo>
                <a:lnTo>
                  <a:pt x="128114" y="66558"/>
                </a:lnTo>
                <a:lnTo>
                  <a:pt x="123396" y="68184"/>
                </a:lnTo>
                <a:lnTo>
                  <a:pt x="118664" y="70063"/>
                </a:lnTo>
                <a:lnTo>
                  <a:pt x="113921" y="72109"/>
                </a:lnTo>
                <a:lnTo>
                  <a:pt x="104418" y="76499"/>
                </a:lnTo>
                <a:lnTo>
                  <a:pt x="80621" y="88146"/>
                </a:lnTo>
                <a:lnTo>
                  <a:pt x="76653" y="90514"/>
                </a:lnTo>
                <a:lnTo>
                  <a:pt x="70128" y="95262"/>
                </a:lnTo>
                <a:lnTo>
                  <a:pt x="66483" y="97640"/>
                </a:lnTo>
                <a:lnTo>
                  <a:pt x="62465" y="100018"/>
                </a:lnTo>
                <a:lnTo>
                  <a:pt x="58199" y="102397"/>
                </a:lnTo>
                <a:lnTo>
                  <a:pt x="55355" y="104778"/>
                </a:lnTo>
                <a:lnTo>
                  <a:pt x="53459" y="107158"/>
                </a:lnTo>
                <a:lnTo>
                  <a:pt x="52195" y="109539"/>
                </a:lnTo>
                <a:lnTo>
                  <a:pt x="50559" y="111126"/>
                </a:lnTo>
                <a:lnTo>
                  <a:pt x="48674" y="112184"/>
                </a:lnTo>
                <a:lnTo>
                  <a:pt x="42523" y="1143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21"/>
          <p:cNvSpPr/>
          <p:nvPr/>
        </p:nvSpPr>
        <p:spPr>
          <a:xfrm>
            <a:off x="6516210" y="4550568"/>
            <a:ext cx="663220" cy="314318"/>
          </a:xfrm>
          <a:custGeom>
            <a:avLst/>
            <a:gdLst/>
            <a:ahLst/>
            <a:cxnLst/>
            <a:rect l="0" t="0" r="0" b="0"/>
            <a:pathLst>
              <a:path w="663220" h="314318">
                <a:moveTo>
                  <a:pt x="34608" y="157163"/>
                </a:moveTo>
                <a:lnTo>
                  <a:pt x="34608" y="143894"/>
                </a:lnTo>
                <a:lnTo>
                  <a:pt x="38401" y="139385"/>
                </a:lnTo>
                <a:lnTo>
                  <a:pt x="47609" y="129902"/>
                </a:lnTo>
                <a:lnTo>
                  <a:pt x="48831" y="129464"/>
                </a:lnTo>
                <a:lnTo>
                  <a:pt x="56498" y="128761"/>
                </a:lnTo>
                <a:lnTo>
                  <a:pt x="58726" y="128703"/>
                </a:lnTo>
                <a:lnTo>
                  <a:pt x="78885" y="122447"/>
                </a:lnTo>
                <a:lnTo>
                  <a:pt x="99402" y="121576"/>
                </a:lnTo>
                <a:lnTo>
                  <a:pt x="103998" y="121532"/>
                </a:lnTo>
                <a:lnTo>
                  <a:pt x="113338" y="119366"/>
                </a:lnTo>
                <a:lnTo>
                  <a:pt x="123574" y="116552"/>
                </a:lnTo>
                <a:lnTo>
                  <a:pt x="141931" y="114967"/>
                </a:lnTo>
                <a:lnTo>
                  <a:pt x="158571" y="114498"/>
                </a:lnTo>
                <a:lnTo>
                  <a:pt x="363215" y="114300"/>
                </a:lnTo>
                <a:lnTo>
                  <a:pt x="377506" y="116417"/>
                </a:lnTo>
                <a:lnTo>
                  <a:pt x="391795" y="119210"/>
                </a:lnTo>
                <a:lnTo>
                  <a:pt x="412433" y="120782"/>
                </a:lnTo>
                <a:lnTo>
                  <a:pt x="429748" y="121248"/>
                </a:lnTo>
                <a:lnTo>
                  <a:pt x="526136" y="121444"/>
                </a:lnTo>
                <a:lnTo>
                  <a:pt x="529775" y="120650"/>
                </a:lnTo>
                <a:lnTo>
                  <a:pt x="540073" y="115293"/>
                </a:lnTo>
                <a:lnTo>
                  <a:pt x="543157" y="114741"/>
                </a:lnTo>
                <a:lnTo>
                  <a:pt x="548928" y="114303"/>
                </a:lnTo>
                <a:lnTo>
                  <a:pt x="542108" y="114300"/>
                </a:lnTo>
                <a:lnTo>
                  <a:pt x="538109" y="110508"/>
                </a:lnTo>
                <a:lnTo>
                  <a:pt x="536169" y="109390"/>
                </a:lnTo>
                <a:lnTo>
                  <a:pt x="531897" y="108149"/>
                </a:lnTo>
                <a:lnTo>
                  <a:pt x="521760" y="107244"/>
                </a:lnTo>
                <a:lnTo>
                  <a:pt x="518879" y="105079"/>
                </a:lnTo>
                <a:lnTo>
                  <a:pt x="516999" y="103390"/>
                </a:lnTo>
                <a:lnTo>
                  <a:pt x="514953" y="102265"/>
                </a:lnTo>
                <a:lnTo>
                  <a:pt x="510561" y="101013"/>
                </a:lnTo>
                <a:lnTo>
                  <a:pt x="491797" y="100052"/>
                </a:lnTo>
                <a:lnTo>
                  <a:pt x="387094" y="100013"/>
                </a:lnTo>
                <a:lnTo>
                  <a:pt x="368972" y="103805"/>
                </a:lnTo>
                <a:lnTo>
                  <a:pt x="352313" y="106164"/>
                </a:lnTo>
                <a:lnTo>
                  <a:pt x="331668" y="107754"/>
                </a:lnTo>
                <a:lnTo>
                  <a:pt x="312332" y="112008"/>
                </a:lnTo>
                <a:lnTo>
                  <a:pt x="298535" y="113281"/>
                </a:lnTo>
                <a:lnTo>
                  <a:pt x="284465" y="113848"/>
                </a:lnTo>
                <a:lnTo>
                  <a:pt x="270274" y="114893"/>
                </a:lnTo>
                <a:lnTo>
                  <a:pt x="249691" y="119150"/>
                </a:lnTo>
                <a:lnTo>
                  <a:pt x="232392" y="120764"/>
                </a:lnTo>
                <a:lnTo>
                  <a:pt x="212538" y="121242"/>
                </a:lnTo>
                <a:lnTo>
                  <a:pt x="198619" y="121354"/>
                </a:lnTo>
                <a:lnTo>
                  <a:pt x="184496" y="123521"/>
                </a:lnTo>
                <a:lnTo>
                  <a:pt x="165274" y="127087"/>
                </a:lnTo>
                <a:lnTo>
                  <a:pt x="147408" y="128143"/>
                </a:lnTo>
                <a:lnTo>
                  <a:pt x="123829" y="128500"/>
                </a:lnTo>
                <a:lnTo>
                  <a:pt x="94237" y="128580"/>
                </a:lnTo>
                <a:lnTo>
                  <a:pt x="84658" y="130701"/>
                </a:lnTo>
                <a:lnTo>
                  <a:pt x="75109" y="133496"/>
                </a:lnTo>
                <a:lnTo>
                  <a:pt x="55072" y="135437"/>
                </a:lnTo>
                <a:lnTo>
                  <a:pt x="36284" y="135693"/>
                </a:lnTo>
                <a:lnTo>
                  <a:pt x="0" y="135732"/>
                </a:lnTo>
                <a:lnTo>
                  <a:pt x="23724" y="135732"/>
                </a:lnTo>
                <a:lnTo>
                  <a:pt x="25765" y="136526"/>
                </a:lnTo>
                <a:lnTo>
                  <a:pt x="30149" y="139524"/>
                </a:lnTo>
                <a:lnTo>
                  <a:pt x="36859" y="141386"/>
                </a:lnTo>
                <a:lnTo>
                  <a:pt x="53808" y="142679"/>
                </a:lnTo>
                <a:lnTo>
                  <a:pt x="67109" y="143611"/>
                </a:lnTo>
                <a:lnTo>
                  <a:pt x="84983" y="147768"/>
                </a:lnTo>
                <a:lnTo>
                  <a:pt x="105649" y="149574"/>
                </a:lnTo>
                <a:lnTo>
                  <a:pt x="122332" y="149887"/>
                </a:lnTo>
                <a:lnTo>
                  <a:pt x="145512" y="149993"/>
                </a:lnTo>
                <a:lnTo>
                  <a:pt x="164306" y="153804"/>
                </a:lnTo>
                <a:lnTo>
                  <a:pt x="184956" y="156167"/>
                </a:lnTo>
                <a:lnTo>
                  <a:pt x="199061" y="156721"/>
                </a:lnTo>
                <a:lnTo>
                  <a:pt x="220389" y="157032"/>
                </a:lnTo>
                <a:lnTo>
                  <a:pt x="362927" y="157163"/>
                </a:lnTo>
                <a:lnTo>
                  <a:pt x="377378" y="159280"/>
                </a:lnTo>
                <a:lnTo>
                  <a:pt x="391738" y="162073"/>
                </a:lnTo>
                <a:lnTo>
                  <a:pt x="406058" y="163314"/>
                </a:lnTo>
                <a:lnTo>
                  <a:pt x="420359" y="163865"/>
                </a:lnTo>
                <a:lnTo>
                  <a:pt x="445151" y="164219"/>
                </a:lnTo>
                <a:lnTo>
                  <a:pt x="542815" y="164306"/>
                </a:lnTo>
                <a:lnTo>
                  <a:pt x="554430" y="162190"/>
                </a:lnTo>
                <a:lnTo>
                  <a:pt x="564884" y="159397"/>
                </a:lnTo>
                <a:lnTo>
                  <a:pt x="585550" y="157457"/>
                </a:lnTo>
                <a:lnTo>
                  <a:pt x="604421" y="151547"/>
                </a:lnTo>
                <a:lnTo>
                  <a:pt x="620248" y="150153"/>
                </a:lnTo>
                <a:lnTo>
                  <a:pt x="627539" y="150019"/>
                </a:lnTo>
                <a:lnTo>
                  <a:pt x="599898" y="150019"/>
                </a:lnTo>
                <a:lnTo>
                  <a:pt x="596412" y="150813"/>
                </a:lnTo>
                <a:lnTo>
                  <a:pt x="590422" y="153811"/>
                </a:lnTo>
                <a:lnTo>
                  <a:pt x="579315" y="162204"/>
                </a:lnTo>
                <a:lnTo>
                  <a:pt x="562657" y="171505"/>
                </a:lnTo>
                <a:lnTo>
                  <a:pt x="544079" y="180986"/>
                </a:lnTo>
                <a:lnTo>
                  <a:pt x="532503" y="187859"/>
                </a:lnTo>
                <a:lnTo>
                  <a:pt x="520213" y="195412"/>
                </a:lnTo>
                <a:lnTo>
                  <a:pt x="504370" y="204920"/>
                </a:lnTo>
                <a:lnTo>
                  <a:pt x="494481" y="213049"/>
                </a:lnTo>
                <a:lnTo>
                  <a:pt x="475197" y="226293"/>
                </a:lnTo>
                <a:lnTo>
                  <a:pt x="465641" y="234454"/>
                </a:lnTo>
                <a:lnTo>
                  <a:pt x="456101" y="243373"/>
                </a:lnTo>
                <a:lnTo>
                  <a:pt x="447364" y="252628"/>
                </a:lnTo>
                <a:lnTo>
                  <a:pt x="440834" y="262034"/>
                </a:lnTo>
                <a:lnTo>
                  <a:pt x="433170" y="269388"/>
                </a:lnTo>
                <a:lnTo>
                  <a:pt x="419930" y="277992"/>
                </a:lnTo>
                <a:lnTo>
                  <a:pt x="408069" y="285568"/>
                </a:lnTo>
                <a:lnTo>
                  <a:pt x="397411" y="292840"/>
                </a:lnTo>
                <a:lnTo>
                  <a:pt x="386316" y="300022"/>
                </a:lnTo>
                <a:lnTo>
                  <a:pt x="376165" y="308670"/>
                </a:lnTo>
                <a:lnTo>
                  <a:pt x="374232" y="310555"/>
                </a:lnTo>
                <a:lnTo>
                  <a:pt x="372149" y="311811"/>
                </a:lnTo>
                <a:lnTo>
                  <a:pt x="363256" y="314317"/>
                </a:lnTo>
                <a:lnTo>
                  <a:pt x="373864" y="303683"/>
                </a:lnTo>
                <a:lnTo>
                  <a:pt x="378005" y="297425"/>
                </a:lnTo>
                <a:lnTo>
                  <a:pt x="382492" y="290145"/>
                </a:lnTo>
                <a:lnTo>
                  <a:pt x="390273" y="280790"/>
                </a:lnTo>
                <a:lnTo>
                  <a:pt x="397998" y="272698"/>
                </a:lnTo>
                <a:lnTo>
                  <a:pt x="404607" y="263810"/>
                </a:lnTo>
                <a:lnTo>
                  <a:pt x="410983" y="254568"/>
                </a:lnTo>
                <a:lnTo>
                  <a:pt x="419109" y="245169"/>
                </a:lnTo>
                <a:lnTo>
                  <a:pt x="428012" y="235699"/>
                </a:lnTo>
                <a:lnTo>
                  <a:pt x="456133" y="207165"/>
                </a:lnTo>
                <a:lnTo>
                  <a:pt x="475148" y="188118"/>
                </a:lnTo>
                <a:lnTo>
                  <a:pt x="479908" y="182562"/>
                </a:lnTo>
                <a:lnTo>
                  <a:pt x="484668" y="176477"/>
                </a:lnTo>
                <a:lnTo>
                  <a:pt x="489430" y="170039"/>
                </a:lnTo>
                <a:lnTo>
                  <a:pt x="501070" y="160769"/>
                </a:lnTo>
                <a:lnTo>
                  <a:pt x="513387" y="153210"/>
                </a:lnTo>
                <a:lnTo>
                  <a:pt x="530040" y="140028"/>
                </a:lnTo>
                <a:lnTo>
                  <a:pt x="542931" y="130762"/>
                </a:lnTo>
                <a:lnTo>
                  <a:pt x="554482" y="121352"/>
                </a:lnTo>
                <a:lnTo>
                  <a:pt x="564907" y="112672"/>
                </a:lnTo>
                <a:lnTo>
                  <a:pt x="574832" y="106168"/>
                </a:lnTo>
                <a:lnTo>
                  <a:pt x="584535" y="98515"/>
                </a:lnTo>
                <a:lnTo>
                  <a:pt x="594139" y="90616"/>
                </a:lnTo>
                <a:lnTo>
                  <a:pt x="608471" y="81707"/>
                </a:lnTo>
                <a:lnTo>
                  <a:pt x="621978" y="74040"/>
                </a:lnTo>
                <a:lnTo>
                  <a:pt x="636172" y="64337"/>
                </a:lnTo>
                <a:lnTo>
                  <a:pt x="647295" y="57163"/>
                </a:lnTo>
                <a:lnTo>
                  <a:pt x="650235" y="54778"/>
                </a:lnTo>
                <a:lnTo>
                  <a:pt x="655618" y="52127"/>
                </a:lnTo>
                <a:lnTo>
                  <a:pt x="661749" y="50425"/>
                </a:lnTo>
                <a:lnTo>
                  <a:pt x="662252" y="49492"/>
                </a:lnTo>
                <a:lnTo>
                  <a:pt x="663219" y="43168"/>
                </a:lnTo>
                <a:lnTo>
                  <a:pt x="659455" y="42953"/>
                </a:lnTo>
                <a:lnTo>
                  <a:pt x="640314" y="36720"/>
                </a:lnTo>
                <a:lnTo>
                  <a:pt x="622000" y="30197"/>
                </a:lnTo>
                <a:lnTo>
                  <a:pt x="609494" y="29056"/>
                </a:lnTo>
                <a:lnTo>
                  <a:pt x="598088" y="27995"/>
                </a:lnTo>
                <a:lnTo>
                  <a:pt x="577831" y="22963"/>
                </a:lnTo>
                <a:lnTo>
                  <a:pt x="568140" y="21319"/>
                </a:lnTo>
                <a:lnTo>
                  <a:pt x="552966" y="16724"/>
                </a:lnTo>
                <a:lnTo>
                  <a:pt x="533741" y="14216"/>
                </a:lnTo>
                <a:lnTo>
                  <a:pt x="513758" y="9592"/>
                </a:lnTo>
                <a:lnTo>
                  <a:pt x="497430" y="7075"/>
                </a:lnTo>
                <a:lnTo>
                  <a:pt x="477691" y="1633"/>
                </a:lnTo>
                <a:lnTo>
                  <a:pt x="458504" y="323"/>
                </a:lnTo>
                <a:lnTo>
                  <a:pt x="438114" y="20"/>
                </a:lnTo>
                <a:lnTo>
                  <a:pt x="43465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4193505" y="4629474"/>
            <a:ext cx="898803" cy="349604"/>
            <a:chOff x="4193505" y="4629474"/>
            <a:chExt cx="898803" cy="349604"/>
          </a:xfrm>
        </p:grpSpPr>
        <p:sp>
          <p:nvSpPr>
            <p:cNvPr id="83" name="SMARTPenAnnotation222"/>
            <p:cNvSpPr/>
            <p:nvPr/>
          </p:nvSpPr>
          <p:spPr>
            <a:xfrm>
              <a:off x="4879182" y="4639400"/>
              <a:ext cx="213126" cy="175485"/>
            </a:xfrm>
            <a:custGeom>
              <a:avLst/>
              <a:gdLst/>
              <a:ahLst/>
              <a:cxnLst/>
              <a:rect l="0" t="0" r="0" b="0"/>
              <a:pathLst>
                <a:path w="213126" h="175485">
                  <a:moveTo>
                    <a:pt x="114299" y="4037"/>
                  </a:moveTo>
                  <a:lnTo>
                    <a:pt x="87045" y="4037"/>
                  </a:lnTo>
                  <a:lnTo>
                    <a:pt x="84194" y="6154"/>
                  </a:lnTo>
                  <a:lnTo>
                    <a:pt x="82323" y="7829"/>
                  </a:lnTo>
                  <a:lnTo>
                    <a:pt x="80281" y="8947"/>
                  </a:lnTo>
                  <a:lnTo>
                    <a:pt x="75897" y="10188"/>
                  </a:lnTo>
                  <a:lnTo>
                    <a:pt x="71302" y="12856"/>
                  </a:lnTo>
                  <a:lnTo>
                    <a:pt x="68966" y="14679"/>
                  </a:lnTo>
                  <a:lnTo>
                    <a:pt x="64253" y="16704"/>
                  </a:lnTo>
                  <a:lnTo>
                    <a:pt x="61885" y="17244"/>
                  </a:lnTo>
                  <a:lnTo>
                    <a:pt x="57137" y="19961"/>
                  </a:lnTo>
                  <a:lnTo>
                    <a:pt x="52381" y="23814"/>
                  </a:lnTo>
                  <a:lnTo>
                    <a:pt x="47621" y="28173"/>
                  </a:lnTo>
                  <a:lnTo>
                    <a:pt x="40479" y="35089"/>
                  </a:lnTo>
                  <a:lnTo>
                    <a:pt x="38098" y="38232"/>
                  </a:lnTo>
                  <a:lnTo>
                    <a:pt x="35717" y="41915"/>
                  </a:lnTo>
                  <a:lnTo>
                    <a:pt x="33336" y="45958"/>
                  </a:lnTo>
                  <a:lnTo>
                    <a:pt x="30161" y="49447"/>
                  </a:lnTo>
                  <a:lnTo>
                    <a:pt x="26457" y="52567"/>
                  </a:lnTo>
                  <a:lnTo>
                    <a:pt x="22400" y="55440"/>
                  </a:lnTo>
                  <a:lnTo>
                    <a:pt x="19696" y="58943"/>
                  </a:lnTo>
                  <a:lnTo>
                    <a:pt x="17893" y="62866"/>
                  </a:lnTo>
                  <a:lnTo>
                    <a:pt x="16690" y="67069"/>
                  </a:lnTo>
                  <a:lnTo>
                    <a:pt x="15095" y="70664"/>
                  </a:lnTo>
                  <a:lnTo>
                    <a:pt x="13238" y="73856"/>
                  </a:lnTo>
                  <a:lnTo>
                    <a:pt x="11206" y="76776"/>
                  </a:lnTo>
                  <a:lnTo>
                    <a:pt x="6832" y="82138"/>
                  </a:lnTo>
                  <a:lnTo>
                    <a:pt x="4554" y="84680"/>
                  </a:lnTo>
                  <a:lnTo>
                    <a:pt x="3036" y="87961"/>
                  </a:lnTo>
                  <a:lnTo>
                    <a:pt x="2023" y="91737"/>
                  </a:lnTo>
                  <a:lnTo>
                    <a:pt x="1349" y="95841"/>
                  </a:lnTo>
                  <a:lnTo>
                    <a:pt x="899" y="99371"/>
                  </a:lnTo>
                  <a:lnTo>
                    <a:pt x="599" y="102518"/>
                  </a:lnTo>
                  <a:lnTo>
                    <a:pt x="399" y="105409"/>
                  </a:lnTo>
                  <a:lnTo>
                    <a:pt x="177" y="110739"/>
                  </a:lnTo>
                  <a:lnTo>
                    <a:pt x="51" y="118203"/>
                  </a:lnTo>
                  <a:lnTo>
                    <a:pt x="0" y="142147"/>
                  </a:lnTo>
                  <a:lnTo>
                    <a:pt x="793" y="144529"/>
                  </a:lnTo>
                  <a:lnTo>
                    <a:pt x="3792" y="149292"/>
                  </a:lnTo>
                  <a:lnTo>
                    <a:pt x="5653" y="154055"/>
                  </a:lnTo>
                  <a:lnTo>
                    <a:pt x="6150" y="156437"/>
                  </a:lnTo>
                  <a:lnTo>
                    <a:pt x="7274" y="158025"/>
                  </a:lnTo>
                  <a:lnTo>
                    <a:pt x="8818" y="159083"/>
                  </a:lnTo>
                  <a:lnTo>
                    <a:pt x="10641" y="159788"/>
                  </a:lnTo>
                  <a:lnTo>
                    <a:pt x="16999" y="164574"/>
                  </a:lnTo>
                  <a:lnTo>
                    <a:pt x="19270" y="165831"/>
                  </a:lnTo>
                  <a:lnTo>
                    <a:pt x="23910" y="167226"/>
                  </a:lnTo>
                  <a:lnTo>
                    <a:pt x="28617" y="169963"/>
                  </a:lnTo>
                  <a:lnTo>
                    <a:pt x="30984" y="171805"/>
                  </a:lnTo>
                  <a:lnTo>
                    <a:pt x="35731" y="173851"/>
                  </a:lnTo>
                  <a:lnTo>
                    <a:pt x="40486" y="174760"/>
                  </a:lnTo>
                  <a:lnTo>
                    <a:pt x="45245" y="175164"/>
                  </a:lnTo>
                  <a:lnTo>
                    <a:pt x="48419" y="175272"/>
                  </a:lnTo>
                  <a:lnTo>
                    <a:pt x="62803" y="175444"/>
                  </a:lnTo>
                  <a:lnTo>
                    <a:pt x="87025" y="175484"/>
                  </a:lnTo>
                  <a:lnTo>
                    <a:pt x="90560" y="174692"/>
                  </a:lnTo>
                  <a:lnTo>
                    <a:pt x="94504" y="173369"/>
                  </a:lnTo>
                  <a:lnTo>
                    <a:pt x="98721" y="171694"/>
                  </a:lnTo>
                  <a:lnTo>
                    <a:pt x="102326" y="170577"/>
                  </a:lnTo>
                  <a:lnTo>
                    <a:pt x="108449" y="169336"/>
                  </a:lnTo>
                  <a:lnTo>
                    <a:pt x="113815" y="166668"/>
                  </a:lnTo>
                  <a:lnTo>
                    <a:pt x="116358" y="164845"/>
                  </a:lnTo>
                  <a:lnTo>
                    <a:pt x="119640" y="163630"/>
                  </a:lnTo>
                  <a:lnTo>
                    <a:pt x="123416" y="162820"/>
                  </a:lnTo>
                  <a:lnTo>
                    <a:pt x="127520" y="162280"/>
                  </a:lnTo>
                  <a:lnTo>
                    <a:pt x="131051" y="161126"/>
                  </a:lnTo>
                  <a:lnTo>
                    <a:pt x="137090" y="157728"/>
                  </a:lnTo>
                  <a:lnTo>
                    <a:pt x="140606" y="154916"/>
                  </a:lnTo>
                  <a:lnTo>
                    <a:pt x="144537" y="151454"/>
                  </a:lnTo>
                  <a:lnTo>
                    <a:pt x="148745" y="147559"/>
                  </a:lnTo>
                  <a:lnTo>
                    <a:pt x="153137" y="144169"/>
                  </a:lnTo>
                  <a:lnTo>
                    <a:pt x="157654" y="141114"/>
                  </a:lnTo>
                  <a:lnTo>
                    <a:pt x="162252" y="138285"/>
                  </a:lnTo>
                  <a:lnTo>
                    <a:pt x="166111" y="135604"/>
                  </a:lnTo>
                  <a:lnTo>
                    <a:pt x="172516" y="130510"/>
                  </a:lnTo>
                  <a:lnTo>
                    <a:pt x="176129" y="127245"/>
                  </a:lnTo>
                  <a:lnTo>
                    <a:pt x="184377" y="119386"/>
                  </a:lnTo>
                  <a:lnTo>
                    <a:pt x="187211" y="115861"/>
                  </a:lnTo>
                  <a:lnTo>
                    <a:pt x="189101" y="112718"/>
                  </a:lnTo>
                  <a:lnTo>
                    <a:pt x="190361" y="109829"/>
                  </a:lnTo>
                  <a:lnTo>
                    <a:pt x="192788" y="106314"/>
                  </a:lnTo>
                  <a:lnTo>
                    <a:pt x="195994" y="102385"/>
                  </a:lnTo>
                  <a:lnTo>
                    <a:pt x="199718" y="98177"/>
                  </a:lnTo>
                  <a:lnTo>
                    <a:pt x="202201" y="93785"/>
                  </a:lnTo>
                  <a:lnTo>
                    <a:pt x="203857" y="89269"/>
                  </a:lnTo>
                  <a:lnTo>
                    <a:pt x="204960" y="84670"/>
                  </a:lnTo>
                  <a:lnTo>
                    <a:pt x="206490" y="80811"/>
                  </a:lnTo>
                  <a:lnTo>
                    <a:pt x="208303" y="77445"/>
                  </a:lnTo>
                  <a:lnTo>
                    <a:pt x="210306" y="74407"/>
                  </a:lnTo>
                  <a:lnTo>
                    <a:pt x="211641" y="71588"/>
                  </a:lnTo>
                  <a:lnTo>
                    <a:pt x="213125" y="66339"/>
                  </a:lnTo>
                  <a:lnTo>
                    <a:pt x="212726" y="63034"/>
                  </a:lnTo>
                  <a:lnTo>
                    <a:pt x="211667" y="59243"/>
                  </a:lnTo>
                  <a:lnTo>
                    <a:pt x="210167" y="55129"/>
                  </a:lnTo>
                  <a:lnTo>
                    <a:pt x="209167" y="51592"/>
                  </a:lnTo>
                  <a:lnTo>
                    <a:pt x="208501" y="48440"/>
                  </a:lnTo>
                  <a:lnTo>
                    <a:pt x="208057" y="45545"/>
                  </a:lnTo>
                  <a:lnTo>
                    <a:pt x="205446" y="40212"/>
                  </a:lnTo>
                  <a:lnTo>
                    <a:pt x="203638" y="37679"/>
                  </a:lnTo>
                  <a:lnTo>
                    <a:pt x="201640" y="34402"/>
                  </a:lnTo>
                  <a:lnTo>
                    <a:pt x="199514" y="30631"/>
                  </a:lnTo>
                  <a:lnTo>
                    <a:pt x="197303" y="26529"/>
                  </a:lnTo>
                  <a:lnTo>
                    <a:pt x="195035" y="23794"/>
                  </a:lnTo>
                  <a:lnTo>
                    <a:pt x="192729" y="21971"/>
                  </a:lnTo>
                  <a:lnTo>
                    <a:pt x="188050" y="19151"/>
                  </a:lnTo>
                  <a:lnTo>
                    <a:pt x="183326" y="15252"/>
                  </a:lnTo>
                  <a:lnTo>
                    <a:pt x="180161" y="13102"/>
                  </a:lnTo>
                  <a:lnTo>
                    <a:pt x="176462" y="10874"/>
                  </a:lnTo>
                  <a:lnTo>
                    <a:pt x="172410" y="8595"/>
                  </a:lnTo>
                  <a:lnTo>
                    <a:pt x="168121" y="7076"/>
                  </a:lnTo>
                  <a:lnTo>
                    <a:pt x="163674" y="6063"/>
                  </a:lnTo>
                  <a:lnTo>
                    <a:pt x="159122" y="5388"/>
                  </a:lnTo>
                  <a:lnTo>
                    <a:pt x="154500" y="4937"/>
                  </a:lnTo>
                  <a:lnTo>
                    <a:pt x="149830" y="4637"/>
                  </a:lnTo>
                  <a:lnTo>
                    <a:pt x="145131" y="4437"/>
                  </a:lnTo>
                  <a:lnTo>
                    <a:pt x="141203" y="3510"/>
                  </a:lnTo>
                  <a:lnTo>
                    <a:pt x="134723" y="364"/>
                  </a:lnTo>
                  <a:lnTo>
                    <a:pt x="131090" y="0"/>
                  </a:lnTo>
                  <a:lnTo>
                    <a:pt x="127081" y="552"/>
                  </a:lnTo>
                  <a:lnTo>
                    <a:pt x="122820" y="1714"/>
                  </a:lnTo>
                  <a:lnTo>
                    <a:pt x="118392" y="2488"/>
                  </a:lnTo>
                  <a:lnTo>
                    <a:pt x="113853" y="3005"/>
                  </a:lnTo>
                  <a:lnTo>
                    <a:pt x="109239" y="3349"/>
                  </a:lnTo>
                  <a:lnTo>
                    <a:pt x="101996" y="3731"/>
                  </a:lnTo>
                  <a:lnTo>
                    <a:pt x="98953" y="3834"/>
                  </a:lnTo>
                  <a:lnTo>
                    <a:pt x="96131" y="4695"/>
                  </a:lnTo>
                  <a:lnTo>
                    <a:pt x="90878" y="7769"/>
                  </a:lnTo>
                  <a:lnTo>
                    <a:pt x="85898" y="9665"/>
                  </a:lnTo>
                  <a:lnTo>
                    <a:pt x="83459" y="10170"/>
                  </a:lnTo>
                  <a:lnTo>
                    <a:pt x="78632" y="12848"/>
                  </a:lnTo>
                  <a:lnTo>
                    <a:pt x="71436" y="183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23"/>
            <p:cNvSpPr/>
            <p:nvPr/>
          </p:nvSpPr>
          <p:spPr>
            <a:xfrm>
              <a:off x="4193505" y="4629474"/>
              <a:ext cx="714252" cy="349604"/>
            </a:xfrm>
            <a:custGeom>
              <a:avLst/>
              <a:gdLst/>
              <a:ahLst/>
              <a:cxnLst/>
              <a:rect l="0" t="0" r="0" b="0"/>
              <a:pathLst>
                <a:path w="714252" h="349604">
                  <a:moveTo>
                    <a:pt x="714251" y="106832"/>
                  </a:moveTo>
                  <a:lnTo>
                    <a:pt x="692760" y="106832"/>
                  </a:lnTo>
                  <a:lnTo>
                    <a:pt x="689605" y="107626"/>
                  </a:lnTo>
                  <a:lnTo>
                    <a:pt x="678838" y="112486"/>
                  </a:lnTo>
                  <a:lnTo>
                    <a:pt x="669067" y="113681"/>
                  </a:lnTo>
                  <a:lnTo>
                    <a:pt x="650933" y="113950"/>
                  </a:lnTo>
                  <a:lnTo>
                    <a:pt x="637634" y="113968"/>
                  </a:lnTo>
                  <a:lnTo>
                    <a:pt x="628341" y="116089"/>
                  </a:lnTo>
                  <a:lnTo>
                    <a:pt x="618919" y="118884"/>
                  </a:lnTo>
                  <a:lnTo>
                    <a:pt x="599934" y="120677"/>
                  </a:lnTo>
                  <a:lnTo>
                    <a:pt x="595178" y="120825"/>
                  </a:lnTo>
                  <a:lnTo>
                    <a:pt x="585659" y="123105"/>
                  </a:lnTo>
                  <a:lnTo>
                    <a:pt x="575343" y="125971"/>
                  </a:lnTo>
                  <a:lnTo>
                    <a:pt x="556147" y="128378"/>
                  </a:lnTo>
                  <a:lnTo>
                    <a:pt x="536172" y="132971"/>
                  </a:lnTo>
                  <a:lnTo>
                    <a:pt x="519053" y="135479"/>
                  </a:lnTo>
                  <a:lnTo>
                    <a:pt x="500046" y="140102"/>
                  </a:lnTo>
                  <a:lnTo>
                    <a:pt x="483213" y="142619"/>
                  </a:lnTo>
                  <a:lnTo>
                    <a:pt x="463497" y="147245"/>
                  </a:lnTo>
                  <a:lnTo>
                    <a:pt x="442574" y="149762"/>
                  </a:lnTo>
                  <a:lnTo>
                    <a:pt x="421294" y="154389"/>
                  </a:lnTo>
                  <a:lnTo>
                    <a:pt x="407041" y="155749"/>
                  </a:lnTo>
                  <a:lnTo>
                    <a:pt x="392769" y="160588"/>
                  </a:lnTo>
                  <a:lnTo>
                    <a:pt x="378489" y="166442"/>
                  </a:lnTo>
                  <a:lnTo>
                    <a:pt x="357855" y="169738"/>
                  </a:lnTo>
                  <a:lnTo>
                    <a:pt x="340541" y="171508"/>
                  </a:lnTo>
                  <a:lnTo>
                    <a:pt x="321476" y="175913"/>
                  </a:lnTo>
                  <a:lnTo>
                    <a:pt x="304627" y="177571"/>
                  </a:lnTo>
                  <a:lnTo>
                    <a:pt x="286493" y="178063"/>
                  </a:lnTo>
                  <a:lnTo>
                    <a:pt x="262114" y="178242"/>
                  </a:lnTo>
                  <a:lnTo>
                    <a:pt x="206095" y="178269"/>
                  </a:lnTo>
                  <a:lnTo>
                    <a:pt x="203236" y="177475"/>
                  </a:lnTo>
                  <a:lnTo>
                    <a:pt x="194627" y="173359"/>
                  </a:lnTo>
                  <a:lnTo>
                    <a:pt x="177118" y="171420"/>
                  </a:lnTo>
                  <a:lnTo>
                    <a:pt x="164627" y="171133"/>
                  </a:lnTo>
                  <a:lnTo>
                    <a:pt x="164194" y="177975"/>
                  </a:lnTo>
                  <a:lnTo>
                    <a:pt x="177161" y="179046"/>
                  </a:lnTo>
                  <a:lnTo>
                    <a:pt x="191323" y="183920"/>
                  </a:lnTo>
                  <a:lnTo>
                    <a:pt x="205791" y="185118"/>
                  </a:lnTo>
                  <a:lnTo>
                    <a:pt x="219285" y="185326"/>
                  </a:lnTo>
                  <a:lnTo>
                    <a:pt x="228625" y="187491"/>
                  </a:lnTo>
                  <a:lnTo>
                    <a:pt x="238860" y="190305"/>
                  </a:lnTo>
                  <a:lnTo>
                    <a:pt x="251348" y="191556"/>
                  </a:lnTo>
                  <a:lnTo>
                    <a:pt x="262718" y="189996"/>
                  </a:lnTo>
                  <a:lnTo>
                    <a:pt x="274651" y="187450"/>
                  </a:lnTo>
                  <a:lnTo>
                    <a:pt x="290537" y="186318"/>
                  </a:lnTo>
                  <a:lnTo>
                    <a:pt x="306065" y="185815"/>
                  </a:lnTo>
                  <a:lnTo>
                    <a:pt x="335436" y="185493"/>
                  </a:lnTo>
                  <a:lnTo>
                    <a:pt x="357005" y="185437"/>
                  </a:lnTo>
                  <a:lnTo>
                    <a:pt x="378477" y="181628"/>
                  </a:lnTo>
                  <a:lnTo>
                    <a:pt x="399920" y="179264"/>
                  </a:lnTo>
                  <a:lnTo>
                    <a:pt x="416327" y="178711"/>
                  </a:lnTo>
                  <a:lnTo>
                    <a:pt x="458124" y="178308"/>
                  </a:lnTo>
                  <a:lnTo>
                    <a:pt x="485858" y="178277"/>
                  </a:lnTo>
                  <a:lnTo>
                    <a:pt x="497914" y="180390"/>
                  </a:lnTo>
                  <a:lnTo>
                    <a:pt x="508564" y="183180"/>
                  </a:lnTo>
                  <a:lnTo>
                    <a:pt x="529365" y="185119"/>
                  </a:lnTo>
                  <a:lnTo>
                    <a:pt x="551199" y="185387"/>
                  </a:lnTo>
                  <a:lnTo>
                    <a:pt x="566514" y="185411"/>
                  </a:lnTo>
                  <a:lnTo>
                    <a:pt x="568928" y="184618"/>
                  </a:lnTo>
                  <a:lnTo>
                    <a:pt x="576119" y="180503"/>
                  </a:lnTo>
                  <a:lnTo>
                    <a:pt x="583277" y="178137"/>
                  </a:lnTo>
                  <a:lnTo>
                    <a:pt x="591395" y="172206"/>
                  </a:lnTo>
                  <a:lnTo>
                    <a:pt x="594296" y="171606"/>
                  </a:lnTo>
                  <a:lnTo>
                    <a:pt x="596181" y="171446"/>
                  </a:lnTo>
                  <a:lnTo>
                    <a:pt x="597438" y="170545"/>
                  </a:lnTo>
                  <a:lnTo>
                    <a:pt x="598276" y="169151"/>
                  </a:lnTo>
                  <a:lnTo>
                    <a:pt x="599620" y="165003"/>
                  </a:lnTo>
                  <a:lnTo>
                    <a:pt x="598936" y="164662"/>
                  </a:lnTo>
                  <a:lnTo>
                    <a:pt x="596060" y="164284"/>
                  </a:lnTo>
                  <a:lnTo>
                    <a:pt x="594976" y="163390"/>
                  </a:lnTo>
                  <a:lnTo>
                    <a:pt x="594253" y="162000"/>
                  </a:lnTo>
                  <a:lnTo>
                    <a:pt x="593450" y="158338"/>
                  </a:lnTo>
                  <a:lnTo>
                    <a:pt x="593093" y="154065"/>
                  </a:lnTo>
                  <a:lnTo>
                    <a:pt x="592204" y="152608"/>
                  </a:lnTo>
                  <a:lnTo>
                    <a:pt x="590818" y="151637"/>
                  </a:lnTo>
                  <a:lnTo>
                    <a:pt x="589099" y="150990"/>
                  </a:lnTo>
                  <a:lnTo>
                    <a:pt x="580639" y="145041"/>
                  </a:lnTo>
                  <a:lnTo>
                    <a:pt x="573679" y="142495"/>
                  </a:lnTo>
                  <a:lnTo>
                    <a:pt x="566590" y="137860"/>
                  </a:lnTo>
                  <a:lnTo>
                    <a:pt x="561840" y="136497"/>
                  </a:lnTo>
                  <a:lnTo>
                    <a:pt x="547414" y="134828"/>
                  </a:lnTo>
                  <a:lnTo>
                    <a:pt x="537906" y="130561"/>
                  </a:lnTo>
                  <a:lnTo>
                    <a:pt x="520873" y="128717"/>
                  </a:lnTo>
                  <a:lnTo>
                    <a:pt x="502222" y="128353"/>
                  </a:lnTo>
                  <a:lnTo>
                    <a:pt x="492751" y="126186"/>
                  </a:lnTo>
                  <a:lnTo>
                    <a:pt x="482456" y="123371"/>
                  </a:lnTo>
                  <a:lnTo>
                    <a:pt x="464067" y="121787"/>
                  </a:lnTo>
                  <a:lnTo>
                    <a:pt x="447417" y="121317"/>
                  </a:lnTo>
                  <a:lnTo>
                    <a:pt x="428550" y="121972"/>
                  </a:lnTo>
                  <a:lnTo>
                    <a:pt x="411758" y="126046"/>
                  </a:lnTo>
                  <a:lnTo>
                    <a:pt x="392055" y="128400"/>
                  </a:lnTo>
                  <a:lnTo>
                    <a:pt x="371135" y="132978"/>
                  </a:lnTo>
                  <a:lnTo>
                    <a:pt x="350649" y="134687"/>
                  </a:lnTo>
                  <a:lnTo>
                    <a:pt x="333379" y="135987"/>
                  </a:lnTo>
                  <a:lnTo>
                    <a:pt x="313533" y="140253"/>
                  </a:lnTo>
                  <a:lnTo>
                    <a:pt x="299617" y="141529"/>
                  </a:lnTo>
                  <a:lnTo>
                    <a:pt x="287611" y="139980"/>
                  </a:lnTo>
                  <a:lnTo>
                    <a:pt x="276189" y="137440"/>
                  </a:lnTo>
                  <a:lnTo>
                    <a:pt x="256371" y="136009"/>
                  </a:lnTo>
                  <a:lnTo>
                    <a:pt x="236212" y="135585"/>
                  </a:lnTo>
                  <a:lnTo>
                    <a:pt x="174036" y="135409"/>
                  </a:lnTo>
                  <a:lnTo>
                    <a:pt x="155724" y="139200"/>
                  </a:lnTo>
                  <a:lnTo>
                    <a:pt x="133907" y="141889"/>
                  </a:lnTo>
                  <a:lnTo>
                    <a:pt x="112194" y="142420"/>
                  </a:lnTo>
                  <a:lnTo>
                    <a:pt x="55995" y="142550"/>
                  </a:lnTo>
                  <a:lnTo>
                    <a:pt x="53164" y="143343"/>
                  </a:lnTo>
                  <a:lnTo>
                    <a:pt x="44593" y="147460"/>
                  </a:lnTo>
                  <a:lnTo>
                    <a:pt x="27098" y="149400"/>
                  </a:lnTo>
                  <a:lnTo>
                    <a:pt x="7031" y="149694"/>
                  </a:lnTo>
                  <a:lnTo>
                    <a:pt x="7023" y="153487"/>
                  </a:lnTo>
                  <a:lnTo>
                    <a:pt x="7816" y="155397"/>
                  </a:lnTo>
                  <a:lnTo>
                    <a:pt x="13170" y="162695"/>
                  </a:lnTo>
                  <a:lnTo>
                    <a:pt x="21803" y="171583"/>
                  </a:lnTo>
                  <a:lnTo>
                    <a:pt x="30930" y="180741"/>
                  </a:lnTo>
                  <a:lnTo>
                    <a:pt x="45286" y="190987"/>
                  </a:lnTo>
                  <a:lnTo>
                    <a:pt x="51279" y="198738"/>
                  </a:lnTo>
                  <a:lnTo>
                    <a:pt x="58705" y="205358"/>
                  </a:lnTo>
                  <a:lnTo>
                    <a:pt x="62908" y="208235"/>
                  </a:lnTo>
                  <a:lnTo>
                    <a:pt x="69694" y="215665"/>
                  </a:lnTo>
                  <a:lnTo>
                    <a:pt x="76150" y="224258"/>
                  </a:lnTo>
                  <a:lnTo>
                    <a:pt x="84311" y="233369"/>
                  </a:lnTo>
                  <a:lnTo>
                    <a:pt x="94038" y="243631"/>
                  </a:lnTo>
                  <a:lnTo>
                    <a:pt x="119261" y="269059"/>
                  </a:lnTo>
                  <a:lnTo>
                    <a:pt x="126490" y="278417"/>
                  </a:lnTo>
                  <a:lnTo>
                    <a:pt x="129529" y="283134"/>
                  </a:lnTo>
                  <a:lnTo>
                    <a:pt x="137139" y="290493"/>
                  </a:lnTo>
                  <a:lnTo>
                    <a:pt x="148232" y="299098"/>
                  </a:lnTo>
                  <a:lnTo>
                    <a:pt x="151167" y="301684"/>
                  </a:lnTo>
                  <a:lnTo>
                    <a:pt x="156546" y="308792"/>
                  </a:lnTo>
                  <a:lnTo>
                    <a:pt x="164036" y="319601"/>
                  </a:lnTo>
                  <a:lnTo>
                    <a:pt x="173678" y="330364"/>
                  </a:lnTo>
                  <a:lnTo>
                    <a:pt x="176069" y="332054"/>
                  </a:lnTo>
                  <a:lnTo>
                    <a:pt x="180842" y="333931"/>
                  </a:lnTo>
                  <a:lnTo>
                    <a:pt x="182432" y="335225"/>
                  </a:lnTo>
                  <a:lnTo>
                    <a:pt x="183493" y="336881"/>
                  </a:lnTo>
                  <a:lnTo>
                    <a:pt x="184200" y="338780"/>
                  </a:lnTo>
                  <a:lnTo>
                    <a:pt x="187102" y="343005"/>
                  </a:lnTo>
                  <a:lnTo>
                    <a:pt x="192659" y="349603"/>
                  </a:lnTo>
                  <a:lnTo>
                    <a:pt x="192728" y="345892"/>
                  </a:lnTo>
                  <a:lnTo>
                    <a:pt x="191944" y="344787"/>
                  </a:lnTo>
                  <a:lnTo>
                    <a:pt x="190628" y="344050"/>
                  </a:lnTo>
                  <a:lnTo>
                    <a:pt x="188956" y="343558"/>
                  </a:lnTo>
                  <a:lnTo>
                    <a:pt x="187842" y="342437"/>
                  </a:lnTo>
                  <a:lnTo>
                    <a:pt x="187099" y="340896"/>
                  </a:lnTo>
                  <a:lnTo>
                    <a:pt x="186604" y="339074"/>
                  </a:lnTo>
                  <a:lnTo>
                    <a:pt x="185480" y="337860"/>
                  </a:lnTo>
                  <a:lnTo>
                    <a:pt x="183937" y="337051"/>
                  </a:lnTo>
                  <a:lnTo>
                    <a:pt x="182115" y="336511"/>
                  </a:lnTo>
                  <a:lnTo>
                    <a:pt x="171965" y="328167"/>
                  </a:lnTo>
                  <a:lnTo>
                    <a:pt x="169371" y="325032"/>
                  </a:lnTo>
                  <a:lnTo>
                    <a:pt x="166488" y="319433"/>
                  </a:lnTo>
                  <a:lnTo>
                    <a:pt x="164132" y="316828"/>
                  </a:lnTo>
                  <a:lnTo>
                    <a:pt x="154025" y="308576"/>
                  </a:lnTo>
                  <a:lnTo>
                    <a:pt x="144857" y="296430"/>
                  </a:lnTo>
                  <a:lnTo>
                    <a:pt x="136807" y="287406"/>
                  </a:lnTo>
                  <a:lnTo>
                    <a:pt x="130055" y="278104"/>
                  </a:lnTo>
                  <a:lnTo>
                    <a:pt x="123614" y="268678"/>
                  </a:lnTo>
                  <a:lnTo>
                    <a:pt x="115460" y="259197"/>
                  </a:lnTo>
                  <a:lnTo>
                    <a:pt x="106544" y="249691"/>
                  </a:lnTo>
                  <a:lnTo>
                    <a:pt x="83156" y="225892"/>
                  </a:lnTo>
                  <a:lnTo>
                    <a:pt x="73666" y="216368"/>
                  </a:lnTo>
                  <a:lnTo>
                    <a:pt x="59398" y="205874"/>
                  </a:lnTo>
                  <a:lnTo>
                    <a:pt x="41149" y="195217"/>
                  </a:lnTo>
                  <a:lnTo>
                    <a:pt x="29078" y="185468"/>
                  </a:lnTo>
                  <a:lnTo>
                    <a:pt x="19050" y="175899"/>
                  </a:lnTo>
                  <a:lnTo>
                    <a:pt x="16627" y="174307"/>
                  </a:lnTo>
                  <a:lnTo>
                    <a:pt x="11819" y="172540"/>
                  </a:lnTo>
                  <a:lnTo>
                    <a:pt x="1290" y="171250"/>
                  </a:lnTo>
                  <a:lnTo>
                    <a:pt x="819" y="170415"/>
                  </a:lnTo>
                  <a:lnTo>
                    <a:pt x="0" y="164986"/>
                  </a:lnTo>
                  <a:lnTo>
                    <a:pt x="2048" y="162311"/>
                  </a:lnTo>
                  <a:lnTo>
                    <a:pt x="9830" y="154127"/>
                  </a:lnTo>
                  <a:lnTo>
                    <a:pt x="24714" y="144073"/>
                  </a:lnTo>
                  <a:lnTo>
                    <a:pt x="33669" y="136348"/>
                  </a:lnTo>
                  <a:lnTo>
                    <a:pt x="52353" y="123363"/>
                  </a:lnTo>
                  <a:lnTo>
                    <a:pt x="61829" y="115237"/>
                  </a:lnTo>
                  <a:lnTo>
                    <a:pt x="73448" y="108451"/>
                  </a:lnTo>
                  <a:lnTo>
                    <a:pt x="93377" y="98051"/>
                  </a:lnTo>
                  <a:lnTo>
                    <a:pt x="107313" y="89436"/>
                  </a:lnTo>
                  <a:lnTo>
                    <a:pt x="135663" y="70970"/>
                  </a:lnTo>
                  <a:lnTo>
                    <a:pt x="164193" y="52034"/>
                  </a:lnTo>
                  <a:lnTo>
                    <a:pt x="200895" y="29636"/>
                  </a:lnTo>
                  <a:lnTo>
                    <a:pt x="217834" y="19842"/>
                  </a:lnTo>
                  <a:lnTo>
                    <a:pt x="227980" y="16576"/>
                  </a:lnTo>
                  <a:lnTo>
                    <a:pt x="232907" y="15705"/>
                  </a:lnTo>
                  <a:lnTo>
                    <a:pt x="240500" y="12620"/>
                  </a:lnTo>
                  <a:lnTo>
                    <a:pt x="243635" y="10687"/>
                  </a:lnTo>
                  <a:lnTo>
                    <a:pt x="251353" y="8538"/>
                  </a:lnTo>
                  <a:lnTo>
                    <a:pt x="255634" y="7965"/>
                  </a:lnTo>
                  <a:lnTo>
                    <a:pt x="262506" y="5212"/>
                  </a:lnTo>
                  <a:lnTo>
                    <a:pt x="268207" y="2137"/>
                  </a:lnTo>
                  <a:lnTo>
                    <a:pt x="273386" y="770"/>
                  </a:lnTo>
                  <a:lnTo>
                    <a:pt x="280764" y="0"/>
                  </a:lnTo>
                  <a:lnTo>
                    <a:pt x="283179" y="686"/>
                  </a:lnTo>
                  <a:lnTo>
                    <a:pt x="291350" y="5855"/>
                  </a:lnTo>
                  <a:lnTo>
                    <a:pt x="294255" y="6391"/>
                  </a:lnTo>
                  <a:lnTo>
                    <a:pt x="299913" y="681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|x-255| &lt; 3</a:t>
            </a:r>
            <a:endParaRPr lang="en-US" dirty="0"/>
          </a:p>
        </p:txBody>
      </p:sp>
      <p:sp>
        <p:nvSpPr>
          <p:cNvPr id="4" name="SMARTPenAnnotation104"/>
          <p:cNvSpPr/>
          <p:nvPr/>
        </p:nvSpPr>
        <p:spPr>
          <a:xfrm>
            <a:off x="3686175" y="1507331"/>
            <a:ext cx="314326" cy="271463"/>
          </a:xfrm>
          <a:custGeom>
            <a:avLst/>
            <a:gdLst/>
            <a:ahLst/>
            <a:cxnLst/>
            <a:rect l="0" t="0" r="0" b="0"/>
            <a:pathLst>
              <a:path w="314326" h="271463">
                <a:moveTo>
                  <a:pt x="0" y="0"/>
                </a:moveTo>
                <a:lnTo>
                  <a:pt x="6150" y="6150"/>
                </a:lnTo>
                <a:lnTo>
                  <a:pt x="6702" y="8819"/>
                </a:lnTo>
                <a:lnTo>
                  <a:pt x="6849" y="10642"/>
                </a:lnTo>
                <a:lnTo>
                  <a:pt x="7741" y="12651"/>
                </a:lnTo>
                <a:lnTo>
                  <a:pt x="12788" y="20064"/>
                </a:lnTo>
                <a:lnTo>
                  <a:pt x="17060" y="27703"/>
                </a:lnTo>
                <a:lnTo>
                  <a:pt x="21605" y="34273"/>
                </a:lnTo>
                <a:lnTo>
                  <a:pt x="28626" y="42434"/>
                </a:lnTo>
                <a:lnTo>
                  <a:pt x="34154" y="48228"/>
                </a:lnTo>
                <a:lnTo>
                  <a:pt x="161927" y="176215"/>
                </a:lnTo>
                <a:lnTo>
                  <a:pt x="171451" y="183622"/>
                </a:lnTo>
                <a:lnTo>
                  <a:pt x="194292" y="198637"/>
                </a:lnTo>
                <a:lnTo>
                  <a:pt x="203562" y="205493"/>
                </a:lnTo>
                <a:lnTo>
                  <a:pt x="211122" y="211186"/>
                </a:lnTo>
                <a:lnTo>
                  <a:pt x="219774" y="216363"/>
                </a:lnTo>
                <a:lnTo>
                  <a:pt x="228910" y="223426"/>
                </a:lnTo>
                <a:lnTo>
                  <a:pt x="238262" y="231063"/>
                </a:lnTo>
                <a:lnTo>
                  <a:pt x="247711" y="237103"/>
                </a:lnTo>
                <a:lnTo>
                  <a:pt x="257202" y="242433"/>
                </a:lnTo>
                <a:lnTo>
                  <a:pt x="265918" y="247448"/>
                </a:lnTo>
                <a:lnTo>
                  <a:pt x="275288" y="253940"/>
                </a:lnTo>
                <a:lnTo>
                  <a:pt x="283091" y="257010"/>
                </a:lnTo>
                <a:lnTo>
                  <a:pt x="291223" y="262594"/>
                </a:lnTo>
                <a:lnTo>
                  <a:pt x="299030" y="266992"/>
                </a:lnTo>
                <a:lnTo>
                  <a:pt x="305675" y="269475"/>
                </a:lnTo>
                <a:lnTo>
                  <a:pt x="314325" y="2714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"/>
          <p:cNvSpPr/>
          <p:nvPr/>
        </p:nvSpPr>
        <p:spPr>
          <a:xfrm>
            <a:off x="3743325" y="1507331"/>
            <a:ext cx="235744" cy="250032"/>
          </a:xfrm>
          <a:custGeom>
            <a:avLst/>
            <a:gdLst/>
            <a:ahLst/>
            <a:cxnLst/>
            <a:rect l="0" t="0" r="0" b="0"/>
            <a:pathLst>
              <a:path w="235744" h="250032">
                <a:moveTo>
                  <a:pt x="235743" y="0"/>
                </a:moveTo>
                <a:lnTo>
                  <a:pt x="231951" y="0"/>
                </a:lnTo>
                <a:lnTo>
                  <a:pt x="230833" y="794"/>
                </a:lnTo>
                <a:lnTo>
                  <a:pt x="230089" y="2116"/>
                </a:lnTo>
                <a:lnTo>
                  <a:pt x="229592" y="3792"/>
                </a:lnTo>
                <a:lnTo>
                  <a:pt x="226924" y="7771"/>
                </a:lnTo>
                <a:lnTo>
                  <a:pt x="220960" y="14473"/>
                </a:lnTo>
                <a:lnTo>
                  <a:pt x="216472" y="19926"/>
                </a:lnTo>
                <a:lnTo>
                  <a:pt x="211833" y="27641"/>
                </a:lnTo>
                <a:lnTo>
                  <a:pt x="207897" y="31921"/>
                </a:lnTo>
                <a:lnTo>
                  <a:pt x="202891" y="36362"/>
                </a:lnTo>
                <a:lnTo>
                  <a:pt x="197174" y="40910"/>
                </a:lnTo>
                <a:lnTo>
                  <a:pt x="191774" y="45530"/>
                </a:lnTo>
                <a:lnTo>
                  <a:pt x="186587" y="50197"/>
                </a:lnTo>
                <a:lnTo>
                  <a:pt x="181541" y="54896"/>
                </a:lnTo>
                <a:lnTo>
                  <a:pt x="176590" y="60410"/>
                </a:lnTo>
                <a:lnTo>
                  <a:pt x="171701" y="66467"/>
                </a:lnTo>
                <a:lnTo>
                  <a:pt x="166855" y="72886"/>
                </a:lnTo>
                <a:lnTo>
                  <a:pt x="162037" y="78753"/>
                </a:lnTo>
                <a:lnTo>
                  <a:pt x="157236" y="84252"/>
                </a:lnTo>
                <a:lnTo>
                  <a:pt x="152449" y="89505"/>
                </a:lnTo>
                <a:lnTo>
                  <a:pt x="146877" y="94595"/>
                </a:lnTo>
                <a:lnTo>
                  <a:pt x="140780" y="99576"/>
                </a:lnTo>
                <a:lnTo>
                  <a:pt x="134335" y="104484"/>
                </a:lnTo>
                <a:lnTo>
                  <a:pt x="128450" y="110137"/>
                </a:lnTo>
                <a:lnTo>
                  <a:pt x="122939" y="116287"/>
                </a:lnTo>
                <a:lnTo>
                  <a:pt x="117678" y="122768"/>
                </a:lnTo>
                <a:lnTo>
                  <a:pt x="112583" y="128677"/>
                </a:lnTo>
                <a:lnTo>
                  <a:pt x="107599" y="134203"/>
                </a:lnTo>
                <a:lnTo>
                  <a:pt x="97828" y="144577"/>
                </a:lnTo>
                <a:lnTo>
                  <a:pt x="69073" y="173772"/>
                </a:lnTo>
                <a:lnTo>
                  <a:pt x="59539" y="183330"/>
                </a:lnTo>
                <a:lnTo>
                  <a:pt x="54774" y="187307"/>
                </a:lnTo>
                <a:lnTo>
                  <a:pt x="50009" y="190753"/>
                </a:lnTo>
                <a:lnTo>
                  <a:pt x="45246" y="193843"/>
                </a:lnTo>
                <a:lnTo>
                  <a:pt x="41276" y="197491"/>
                </a:lnTo>
                <a:lnTo>
                  <a:pt x="37836" y="201511"/>
                </a:lnTo>
                <a:lnTo>
                  <a:pt x="34749" y="205778"/>
                </a:lnTo>
                <a:lnTo>
                  <a:pt x="29202" y="212636"/>
                </a:lnTo>
                <a:lnTo>
                  <a:pt x="26611" y="215576"/>
                </a:lnTo>
                <a:lnTo>
                  <a:pt x="19500" y="220959"/>
                </a:lnTo>
                <a:lnTo>
                  <a:pt x="15381" y="223506"/>
                </a:lnTo>
                <a:lnTo>
                  <a:pt x="12635" y="225998"/>
                </a:lnTo>
                <a:lnTo>
                  <a:pt x="10805" y="228453"/>
                </a:lnTo>
                <a:lnTo>
                  <a:pt x="7977" y="233297"/>
                </a:lnTo>
                <a:lnTo>
                  <a:pt x="1811" y="240758"/>
                </a:lnTo>
                <a:lnTo>
                  <a:pt x="358" y="242467"/>
                </a:lnTo>
                <a:lnTo>
                  <a:pt x="0" y="2500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6"/>
          <p:cNvSpPr/>
          <p:nvPr/>
        </p:nvSpPr>
        <p:spPr>
          <a:xfrm>
            <a:off x="4079081" y="1664493"/>
            <a:ext cx="200026" cy="7145"/>
          </a:xfrm>
          <a:custGeom>
            <a:avLst/>
            <a:gdLst/>
            <a:ahLst/>
            <a:cxnLst/>
            <a:rect l="0" t="0" r="0" b="0"/>
            <a:pathLst>
              <a:path w="200026" h="7145">
                <a:moveTo>
                  <a:pt x="0" y="7144"/>
                </a:moveTo>
                <a:lnTo>
                  <a:pt x="54834" y="7144"/>
                </a:lnTo>
                <a:lnTo>
                  <a:pt x="60369" y="6350"/>
                </a:lnTo>
                <a:lnTo>
                  <a:pt x="66439" y="5027"/>
                </a:lnTo>
                <a:lnTo>
                  <a:pt x="72868" y="3352"/>
                </a:lnTo>
                <a:lnTo>
                  <a:pt x="78741" y="2235"/>
                </a:lnTo>
                <a:lnTo>
                  <a:pt x="84244" y="1490"/>
                </a:lnTo>
                <a:lnTo>
                  <a:pt x="89500" y="993"/>
                </a:lnTo>
                <a:lnTo>
                  <a:pt x="95385" y="662"/>
                </a:lnTo>
                <a:lnTo>
                  <a:pt x="108275" y="294"/>
                </a:lnTo>
                <a:lnTo>
                  <a:pt x="140174" y="26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7"/>
          <p:cNvSpPr/>
          <p:nvPr/>
        </p:nvSpPr>
        <p:spPr>
          <a:xfrm>
            <a:off x="4321968" y="1514483"/>
            <a:ext cx="314326" cy="221438"/>
          </a:xfrm>
          <a:custGeom>
            <a:avLst/>
            <a:gdLst/>
            <a:ahLst/>
            <a:cxnLst/>
            <a:rect l="0" t="0" r="0" b="0"/>
            <a:pathLst>
              <a:path w="314326" h="221438">
                <a:moveTo>
                  <a:pt x="0" y="35710"/>
                </a:moveTo>
                <a:lnTo>
                  <a:pt x="3793" y="31918"/>
                </a:lnTo>
                <a:lnTo>
                  <a:pt x="5703" y="30801"/>
                </a:lnTo>
                <a:lnTo>
                  <a:pt x="12185" y="28435"/>
                </a:lnTo>
                <a:lnTo>
                  <a:pt x="19926" y="23059"/>
                </a:lnTo>
                <a:lnTo>
                  <a:pt x="27642" y="18711"/>
                </a:lnTo>
                <a:lnTo>
                  <a:pt x="40910" y="11800"/>
                </a:lnTo>
                <a:lnTo>
                  <a:pt x="50197" y="9208"/>
                </a:lnTo>
                <a:lnTo>
                  <a:pt x="59616" y="7263"/>
                </a:lnTo>
                <a:lnTo>
                  <a:pt x="69094" y="3752"/>
                </a:lnTo>
                <a:lnTo>
                  <a:pt x="78599" y="1663"/>
                </a:lnTo>
                <a:lnTo>
                  <a:pt x="88114" y="734"/>
                </a:lnTo>
                <a:lnTo>
                  <a:pt x="97635" y="322"/>
                </a:lnTo>
                <a:lnTo>
                  <a:pt x="111920" y="89"/>
                </a:lnTo>
                <a:lnTo>
                  <a:pt x="140494" y="0"/>
                </a:lnTo>
                <a:lnTo>
                  <a:pt x="150019" y="2112"/>
                </a:lnTo>
                <a:lnTo>
                  <a:pt x="158750" y="5696"/>
                </a:lnTo>
                <a:lnTo>
                  <a:pt x="168128" y="12177"/>
                </a:lnTo>
                <a:lnTo>
                  <a:pt x="173414" y="16784"/>
                </a:lnTo>
                <a:lnTo>
                  <a:pt x="175140" y="19124"/>
                </a:lnTo>
                <a:lnTo>
                  <a:pt x="177059" y="23841"/>
                </a:lnTo>
                <a:lnTo>
                  <a:pt x="177911" y="28583"/>
                </a:lnTo>
                <a:lnTo>
                  <a:pt x="178291" y="33336"/>
                </a:lnTo>
                <a:lnTo>
                  <a:pt x="178459" y="38095"/>
                </a:lnTo>
                <a:lnTo>
                  <a:pt x="176417" y="44972"/>
                </a:lnTo>
                <a:lnTo>
                  <a:pt x="174762" y="49029"/>
                </a:lnTo>
                <a:lnTo>
                  <a:pt x="172922" y="55652"/>
                </a:lnTo>
                <a:lnTo>
                  <a:pt x="171311" y="62036"/>
                </a:lnTo>
                <a:lnTo>
                  <a:pt x="169770" y="65961"/>
                </a:lnTo>
                <a:lnTo>
                  <a:pt x="167949" y="70165"/>
                </a:lnTo>
                <a:lnTo>
                  <a:pt x="165147" y="74555"/>
                </a:lnTo>
                <a:lnTo>
                  <a:pt x="161692" y="79069"/>
                </a:lnTo>
                <a:lnTo>
                  <a:pt x="157801" y="83666"/>
                </a:lnTo>
                <a:lnTo>
                  <a:pt x="154413" y="87525"/>
                </a:lnTo>
                <a:lnTo>
                  <a:pt x="148533" y="93928"/>
                </a:lnTo>
                <a:lnTo>
                  <a:pt x="145853" y="97541"/>
                </a:lnTo>
                <a:lnTo>
                  <a:pt x="143273" y="101537"/>
                </a:lnTo>
                <a:lnTo>
                  <a:pt x="140759" y="105789"/>
                </a:lnTo>
                <a:lnTo>
                  <a:pt x="138289" y="110210"/>
                </a:lnTo>
                <a:lnTo>
                  <a:pt x="133429" y="119357"/>
                </a:lnTo>
                <a:lnTo>
                  <a:pt x="131022" y="123225"/>
                </a:lnTo>
                <a:lnTo>
                  <a:pt x="126230" y="129639"/>
                </a:lnTo>
                <a:lnTo>
                  <a:pt x="123841" y="133254"/>
                </a:lnTo>
                <a:lnTo>
                  <a:pt x="121454" y="137252"/>
                </a:lnTo>
                <a:lnTo>
                  <a:pt x="119070" y="141505"/>
                </a:lnTo>
                <a:lnTo>
                  <a:pt x="114303" y="148347"/>
                </a:lnTo>
                <a:lnTo>
                  <a:pt x="111921" y="151283"/>
                </a:lnTo>
                <a:lnTo>
                  <a:pt x="109274" y="156661"/>
                </a:lnTo>
                <a:lnTo>
                  <a:pt x="107304" y="162491"/>
                </a:lnTo>
                <a:lnTo>
                  <a:pt x="105667" y="166268"/>
                </a:lnTo>
                <a:lnTo>
                  <a:pt x="103783" y="170374"/>
                </a:lnTo>
                <a:lnTo>
                  <a:pt x="101688" y="177053"/>
                </a:lnTo>
                <a:lnTo>
                  <a:pt x="100758" y="182667"/>
                </a:lnTo>
                <a:lnTo>
                  <a:pt x="100344" y="187807"/>
                </a:lnTo>
                <a:lnTo>
                  <a:pt x="100160" y="192738"/>
                </a:lnTo>
                <a:lnTo>
                  <a:pt x="100056" y="199977"/>
                </a:lnTo>
                <a:lnTo>
                  <a:pt x="100042" y="202371"/>
                </a:lnTo>
                <a:lnTo>
                  <a:pt x="100826" y="203967"/>
                </a:lnTo>
                <a:lnTo>
                  <a:pt x="102142" y="205032"/>
                </a:lnTo>
                <a:lnTo>
                  <a:pt x="103814" y="205741"/>
                </a:lnTo>
                <a:lnTo>
                  <a:pt x="104928" y="207008"/>
                </a:lnTo>
                <a:lnTo>
                  <a:pt x="105671" y="208646"/>
                </a:lnTo>
                <a:lnTo>
                  <a:pt x="106166" y="210532"/>
                </a:lnTo>
                <a:lnTo>
                  <a:pt x="108833" y="214744"/>
                </a:lnTo>
                <a:lnTo>
                  <a:pt x="110656" y="216979"/>
                </a:lnTo>
                <a:lnTo>
                  <a:pt x="112664" y="218468"/>
                </a:lnTo>
                <a:lnTo>
                  <a:pt x="117013" y="220124"/>
                </a:lnTo>
                <a:lnTo>
                  <a:pt x="123708" y="220859"/>
                </a:lnTo>
                <a:lnTo>
                  <a:pt x="131182" y="221186"/>
                </a:lnTo>
                <a:lnTo>
                  <a:pt x="140645" y="221370"/>
                </a:lnTo>
                <a:lnTo>
                  <a:pt x="166051" y="221437"/>
                </a:lnTo>
                <a:lnTo>
                  <a:pt x="171820" y="220647"/>
                </a:lnTo>
                <a:lnTo>
                  <a:pt x="177253" y="219327"/>
                </a:lnTo>
                <a:lnTo>
                  <a:pt x="182462" y="217652"/>
                </a:lnTo>
                <a:lnTo>
                  <a:pt x="188317" y="216536"/>
                </a:lnTo>
                <a:lnTo>
                  <a:pt x="194601" y="215792"/>
                </a:lnTo>
                <a:lnTo>
                  <a:pt x="201172" y="215296"/>
                </a:lnTo>
                <a:lnTo>
                  <a:pt x="207140" y="214172"/>
                </a:lnTo>
                <a:lnTo>
                  <a:pt x="212705" y="212628"/>
                </a:lnTo>
                <a:lnTo>
                  <a:pt x="218004" y="210806"/>
                </a:lnTo>
                <a:lnTo>
                  <a:pt x="223123" y="209591"/>
                </a:lnTo>
                <a:lnTo>
                  <a:pt x="228124" y="208780"/>
                </a:lnTo>
                <a:lnTo>
                  <a:pt x="233045" y="208240"/>
                </a:lnTo>
                <a:lnTo>
                  <a:pt x="237914" y="206293"/>
                </a:lnTo>
                <a:lnTo>
                  <a:pt x="247556" y="199896"/>
                </a:lnTo>
                <a:lnTo>
                  <a:pt x="253144" y="197555"/>
                </a:lnTo>
                <a:lnTo>
                  <a:pt x="259250" y="195994"/>
                </a:lnTo>
                <a:lnTo>
                  <a:pt x="265703" y="194954"/>
                </a:lnTo>
                <a:lnTo>
                  <a:pt x="274988" y="193798"/>
                </a:lnTo>
                <a:lnTo>
                  <a:pt x="282555" y="193284"/>
                </a:lnTo>
                <a:lnTo>
                  <a:pt x="291209" y="193055"/>
                </a:lnTo>
                <a:lnTo>
                  <a:pt x="314325" y="1928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8"/>
          <p:cNvSpPr/>
          <p:nvPr/>
        </p:nvSpPr>
        <p:spPr>
          <a:xfrm>
            <a:off x="4700587" y="1485900"/>
            <a:ext cx="299879" cy="235744"/>
          </a:xfrm>
          <a:custGeom>
            <a:avLst/>
            <a:gdLst/>
            <a:ahLst/>
            <a:cxnLst/>
            <a:rect l="0" t="0" r="0" b="0"/>
            <a:pathLst>
              <a:path w="299879" h="235744">
                <a:moveTo>
                  <a:pt x="0" y="28575"/>
                </a:moveTo>
                <a:lnTo>
                  <a:pt x="3792" y="24782"/>
                </a:lnTo>
                <a:lnTo>
                  <a:pt x="5703" y="23665"/>
                </a:lnTo>
                <a:lnTo>
                  <a:pt x="9943" y="22424"/>
                </a:lnTo>
                <a:lnTo>
                  <a:pt x="16590" y="21872"/>
                </a:lnTo>
                <a:lnTo>
                  <a:pt x="20585" y="21725"/>
                </a:lnTo>
                <a:lnTo>
                  <a:pt x="29258" y="19445"/>
                </a:lnTo>
                <a:lnTo>
                  <a:pt x="33793" y="17726"/>
                </a:lnTo>
                <a:lnTo>
                  <a:pt x="39197" y="16579"/>
                </a:lnTo>
                <a:lnTo>
                  <a:pt x="45181" y="15815"/>
                </a:lnTo>
                <a:lnTo>
                  <a:pt x="51552" y="15306"/>
                </a:lnTo>
                <a:lnTo>
                  <a:pt x="58181" y="14173"/>
                </a:lnTo>
                <a:lnTo>
                  <a:pt x="64981" y="12623"/>
                </a:lnTo>
                <a:lnTo>
                  <a:pt x="71896" y="10797"/>
                </a:lnTo>
                <a:lnTo>
                  <a:pt x="79680" y="9579"/>
                </a:lnTo>
                <a:lnTo>
                  <a:pt x="88045" y="8767"/>
                </a:lnTo>
                <a:lnTo>
                  <a:pt x="96797" y="8226"/>
                </a:lnTo>
                <a:lnTo>
                  <a:pt x="112871" y="7624"/>
                </a:lnTo>
                <a:lnTo>
                  <a:pt x="135308" y="7286"/>
                </a:lnTo>
                <a:lnTo>
                  <a:pt x="168015" y="7171"/>
                </a:lnTo>
                <a:lnTo>
                  <a:pt x="175510" y="6368"/>
                </a:lnTo>
                <a:lnTo>
                  <a:pt x="182094" y="5039"/>
                </a:lnTo>
                <a:lnTo>
                  <a:pt x="188071" y="3359"/>
                </a:lnTo>
                <a:lnTo>
                  <a:pt x="193643" y="2239"/>
                </a:lnTo>
                <a:lnTo>
                  <a:pt x="198945" y="1493"/>
                </a:lnTo>
                <a:lnTo>
                  <a:pt x="204068" y="995"/>
                </a:lnTo>
                <a:lnTo>
                  <a:pt x="209070" y="663"/>
                </a:lnTo>
                <a:lnTo>
                  <a:pt x="213993" y="442"/>
                </a:lnTo>
                <a:lnTo>
                  <a:pt x="226389" y="131"/>
                </a:lnTo>
                <a:lnTo>
                  <a:pt x="242545" y="0"/>
                </a:lnTo>
                <a:lnTo>
                  <a:pt x="238994" y="0"/>
                </a:lnTo>
                <a:lnTo>
                  <a:pt x="232955" y="2116"/>
                </a:lnTo>
                <a:lnTo>
                  <a:pt x="229122" y="3792"/>
                </a:lnTo>
                <a:lnTo>
                  <a:pt x="224185" y="4909"/>
                </a:lnTo>
                <a:lnTo>
                  <a:pt x="218513" y="5654"/>
                </a:lnTo>
                <a:lnTo>
                  <a:pt x="212351" y="6150"/>
                </a:lnTo>
                <a:lnTo>
                  <a:pt x="205861" y="6481"/>
                </a:lnTo>
                <a:lnTo>
                  <a:pt x="192300" y="6849"/>
                </a:lnTo>
                <a:lnTo>
                  <a:pt x="43231" y="7143"/>
                </a:lnTo>
                <a:lnTo>
                  <a:pt x="42884" y="14419"/>
                </a:lnTo>
                <a:lnTo>
                  <a:pt x="42872" y="17785"/>
                </a:lnTo>
                <a:lnTo>
                  <a:pt x="43662" y="19794"/>
                </a:lnTo>
                <a:lnTo>
                  <a:pt x="46658" y="24143"/>
                </a:lnTo>
                <a:lnTo>
                  <a:pt x="48518" y="30838"/>
                </a:lnTo>
                <a:lnTo>
                  <a:pt x="49014" y="34846"/>
                </a:lnTo>
                <a:lnTo>
                  <a:pt x="49566" y="41416"/>
                </a:lnTo>
                <a:lnTo>
                  <a:pt x="49811" y="47776"/>
                </a:lnTo>
                <a:lnTo>
                  <a:pt x="49919" y="55894"/>
                </a:lnTo>
                <a:lnTo>
                  <a:pt x="50742" y="59487"/>
                </a:lnTo>
                <a:lnTo>
                  <a:pt x="53773" y="65597"/>
                </a:lnTo>
                <a:lnTo>
                  <a:pt x="54899" y="69131"/>
                </a:lnTo>
                <a:lnTo>
                  <a:pt x="55649" y="73075"/>
                </a:lnTo>
                <a:lnTo>
                  <a:pt x="56149" y="77291"/>
                </a:lnTo>
                <a:lnTo>
                  <a:pt x="55689" y="81690"/>
                </a:lnTo>
                <a:lnTo>
                  <a:pt x="54589" y="86210"/>
                </a:lnTo>
                <a:lnTo>
                  <a:pt x="53061" y="90810"/>
                </a:lnTo>
                <a:lnTo>
                  <a:pt x="51364" y="98039"/>
                </a:lnTo>
                <a:lnTo>
                  <a:pt x="50610" y="103898"/>
                </a:lnTo>
                <a:lnTo>
                  <a:pt x="50274" y="109147"/>
                </a:lnTo>
                <a:lnTo>
                  <a:pt x="50979" y="111658"/>
                </a:lnTo>
                <a:lnTo>
                  <a:pt x="53878" y="116565"/>
                </a:lnTo>
                <a:lnTo>
                  <a:pt x="55762" y="118191"/>
                </a:lnTo>
                <a:lnTo>
                  <a:pt x="57813" y="119275"/>
                </a:lnTo>
                <a:lnTo>
                  <a:pt x="59973" y="119998"/>
                </a:lnTo>
                <a:lnTo>
                  <a:pt x="61413" y="121273"/>
                </a:lnTo>
                <a:lnTo>
                  <a:pt x="62374" y="122918"/>
                </a:lnTo>
                <a:lnTo>
                  <a:pt x="63014" y="124807"/>
                </a:lnTo>
                <a:lnTo>
                  <a:pt x="64234" y="126067"/>
                </a:lnTo>
                <a:lnTo>
                  <a:pt x="65842" y="126907"/>
                </a:lnTo>
                <a:lnTo>
                  <a:pt x="69744" y="127840"/>
                </a:lnTo>
                <a:lnTo>
                  <a:pt x="78717" y="128440"/>
                </a:lnTo>
                <a:lnTo>
                  <a:pt x="81053" y="128489"/>
                </a:lnTo>
                <a:lnTo>
                  <a:pt x="87882" y="126427"/>
                </a:lnTo>
                <a:lnTo>
                  <a:pt x="96209" y="123658"/>
                </a:lnTo>
                <a:lnTo>
                  <a:pt x="105201" y="122428"/>
                </a:lnTo>
                <a:lnTo>
                  <a:pt x="110615" y="122099"/>
                </a:lnTo>
                <a:lnTo>
                  <a:pt x="122981" y="121735"/>
                </a:lnTo>
                <a:lnTo>
                  <a:pt x="185778" y="121451"/>
                </a:lnTo>
                <a:lnTo>
                  <a:pt x="207180" y="121446"/>
                </a:lnTo>
                <a:lnTo>
                  <a:pt x="213527" y="122239"/>
                </a:lnTo>
                <a:lnTo>
                  <a:pt x="219345" y="123561"/>
                </a:lnTo>
                <a:lnTo>
                  <a:pt x="230837" y="127147"/>
                </a:lnTo>
                <a:lnTo>
                  <a:pt x="243882" y="131387"/>
                </a:lnTo>
                <a:lnTo>
                  <a:pt x="249107" y="133628"/>
                </a:lnTo>
                <a:lnTo>
                  <a:pt x="257028" y="138236"/>
                </a:lnTo>
                <a:lnTo>
                  <a:pt x="265312" y="142930"/>
                </a:lnTo>
                <a:lnTo>
                  <a:pt x="274285" y="147661"/>
                </a:lnTo>
                <a:lnTo>
                  <a:pt x="283565" y="152410"/>
                </a:lnTo>
                <a:lnTo>
                  <a:pt x="290864" y="157167"/>
                </a:lnTo>
                <a:lnTo>
                  <a:pt x="293922" y="159547"/>
                </a:lnTo>
                <a:lnTo>
                  <a:pt x="295961" y="161927"/>
                </a:lnTo>
                <a:lnTo>
                  <a:pt x="297320" y="164307"/>
                </a:lnTo>
                <a:lnTo>
                  <a:pt x="298830" y="169069"/>
                </a:lnTo>
                <a:lnTo>
                  <a:pt x="299679" y="176212"/>
                </a:lnTo>
                <a:lnTo>
                  <a:pt x="299878" y="180975"/>
                </a:lnTo>
                <a:lnTo>
                  <a:pt x="299138" y="183356"/>
                </a:lnTo>
                <a:lnTo>
                  <a:pt x="296198" y="188118"/>
                </a:lnTo>
                <a:lnTo>
                  <a:pt x="290081" y="195262"/>
                </a:lnTo>
                <a:lnTo>
                  <a:pt x="283241" y="202406"/>
                </a:lnTo>
                <a:lnTo>
                  <a:pt x="276433" y="207168"/>
                </a:lnTo>
                <a:lnTo>
                  <a:pt x="272395" y="209550"/>
                </a:lnTo>
                <a:lnTo>
                  <a:pt x="267322" y="211137"/>
                </a:lnTo>
                <a:lnTo>
                  <a:pt x="261558" y="212195"/>
                </a:lnTo>
                <a:lnTo>
                  <a:pt x="255334" y="212901"/>
                </a:lnTo>
                <a:lnTo>
                  <a:pt x="249598" y="214165"/>
                </a:lnTo>
                <a:lnTo>
                  <a:pt x="244186" y="215802"/>
                </a:lnTo>
                <a:lnTo>
                  <a:pt x="233146" y="219736"/>
                </a:lnTo>
                <a:lnTo>
                  <a:pt x="220302" y="224131"/>
                </a:lnTo>
                <a:lnTo>
                  <a:pt x="212749" y="226414"/>
                </a:lnTo>
                <a:lnTo>
                  <a:pt x="195891" y="231068"/>
                </a:lnTo>
                <a:lnTo>
                  <a:pt x="187744" y="232626"/>
                </a:lnTo>
                <a:lnTo>
                  <a:pt x="179932" y="233665"/>
                </a:lnTo>
                <a:lnTo>
                  <a:pt x="172342" y="234358"/>
                </a:lnTo>
                <a:lnTo>
                  <a:pt x="165695" y="234820"/>
                </a:lnTo>
                <a:lnTo>
                  <a:pt x="159676" y="235128"/>
                </a:lnTo>
                <a:lnTo>
                  <a:pt x="148754" y="235470"/>
                </a:lnTo>
                <a:lnTo>
                  <a:pt x="124864" y="235719"/>
                </a:lnTo>
                <a:lnTo>
                  <a:pt x="107156" y="2357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9"/>
          <p:cNvSpPr/>
          <p:nvPr/>
        </p:nvSpPr>
        <p:spPr>
          <a:xfrm>
            <a:off x="5107789" y="1443037"/>
            <a:ext cx="228137" cy="292797"/>
          </a:xfrm>
          <a:custGeom>
            <a:avLst/>
            <a:gdLst/>
            <a:ahLst/>
            <a:cxnLst/>
            <a:rect l="0" t="0" r="0" b="0"/>
            <a:pathLst>
              <a:path w="228137" h="292797">
                <a:moveTo>
                  <a:pt x="171442" y="0"/>
                </a:moveTo>
                <a:lnTo>
                  <a:pt x="26606" y="0"/>
                </a:lnTo>
                <a:lnTo>
                  <a:pt x="24084" y="794"/>
                </a:lnTo>
                <a:lnTo>
                  <a:pt x="19166" y="3792"/>
                </a:lnTo>
                <a:lnTo>
                  <a:pt x="14335" y="5654"/>
                </a:lnTo>
                <a:lnTo>
                  <a:pt x="7557" y="7057"/>
                </a:lnTo>
                <a:lnTo>
                  <a:pt x="7260" y="10910"/>
                </a:lnTo>
                <a:lnTo>
                  <a:pt x="7160" y="19324"/>
                </a:lnTo>
                <a:lnTo>
                  <a:pt x="7136" y="79882"/>
                </a:lnTo>
                <a:lnTo>
                  <a:pt x="5019" y="87362"/>
                </a:lnTo>
                <a:lnTo>
                  <a:pt x="2226" y="95184"/>
                </a:lnTo>
                <a:lnTo>
                  <a:pt x="654" y="104050"/>
                </a:lnTo>
                <a:lnTo>
                  <a:pt x="188" y="111704"/>
                </a:lnTo>
                <a:lnTo>
                  <a:pt x="50" y="118999"/>
                </a:lnTo>
                <a:lnTo>
                  <a:pt x="0" y="127168"/>
                </a:lnTo>
                <a:lnTo>
                  <a:pt x="2112" y="130073"/>
                </a:lnTo>
                <a:lnTo>
                  <a:pt x="6842" y="135400"/>
                </a:lnTo>
                <a:lnTo>
                  <a:pt x="10841" y="135633"/>
                </a:lnTo>
                <a:lnTo>
                  <a:pt x="12781" y="134872"/>
                </a:lnTo>
                <a:lnTo>
                  <a:pt x="17053" y="131910"/>
                </a:lnTo>
                <a:lnTo>
                  <a:pt x="20097" y="130802"/>
                </a:lnTo>
                <a:lnTo>
                  <a:pt x="23714" y="130064"/>
                </a:lnTo>
                <a:lnTo>
                  <a:pt x="27713" y="129572"/>
                </a:lnTo>
                <a:lnTo>
                  <a:pt x="31967" y="129244"/>
                </a:lnTo>
                <a:lnTo>
                  <a:pt x="36390" y="129025"/>
                </a:lnTo>
                <a:lnTo>
                  <a:pt x="40926" y="128879"/>
                </a:lnTo>
                <a:lnTo>
                  <a:pt x="46331" y="127988"/>
                </a:lnTo>
                <a:lnTo>
                  <a:pt x="52316" y="126601"/>
                </a:lnTo>
                <a:lnTo>
                  <a:pt x="58687" y="124882"/>
                </a:lnTo>
                <a:lnTo>
                  <a:pt x="65316" y="123736"/>
                </a:lnTo>
                <a:lnTo>
                  <a:pt x="72116" y="122972"/>
                </a:lnTo>
                <a:lnTo>
                  <a:pt x="79031" y="122462"/>
                </a:lnTo>
                <a:lnTo>
                  <a:pt x="86022" y="122123"/>
                </a:lnTo>
                <a:lnTo>
                  <a:pt x="100140" y="121746"/>
                </a:lnTo>
                <a:lnTo>
                  <a:pt x="139086" y="121470"/>
                </a:lnTo>
                <a:lnTo>
                  <a:pt x="145109" y="122255"/>
                </a:lnTo>
                <a:lnTo>
                  <a:pt x="151506" y="123572"/>
                </a:lnTo>
                <a:lnTo>
                  <a:pt x="158151" y="125244"/>
                </a:lnTo>
                <a:lnTo>
                  <a:pt x="164169" y="127152"/>
                </a:lnTo>
                <a:lnTo>
                  <a:pt x="169768" y="129218"/>
                </a:lnTo>
                <a:lnTo>
                  <a:pt x="175089" y="131389"/>
                </a:lnTo>
                <a:lnTo>
                  <a:pt x="180223" y="134424"/>
                </a:lnTo>
                <a:lnTo>
                  <a:pt x="185234" y="138035"/>
                </a:lnTo>
                <a:lnTo>
                  <a:pt x="190162" y="142029"/>
                </a:lnTo>
                <a:lnTo>
                  <a:pt x="195034" y="145486"/>
                </a:lnTo>
                <a:lnTo>
                  <a:pt x="199870" y="148585"/>
                </a:lnTo>
                <a:lnTo>
                  <a:pt x="204681" y="151444"/>
                </a:lnTo>
                <a:lnTo>
                  <a:pt x="208683" y="154938"/>
                </a:lnTo>
                <a:lnTo>
                  <a:pt x="215245" y="163053"/>
                </a:lnTo>
                <a:lnTo>
                  <a:pt x="220808" y="169835"/>
                </a:lnTo>
                <a:lnTo>
                  <a:pt x="223403" y="172754"/>
                </a:lnTo>
                <a:lnTo>
                  <a:pt x="225132" y="176288"/>
                </a:lnTo>
                <a:lnTo>
                  <a:pt x="227054" y="184448"/>
                </a:lnTo>
                <a:lnTo>
                  <a:pt x="227908" y="193367"/>
                </a:lnTo>
                <a:lnTo>
                  <a:pt x="228136" y="197967"/>
                </a:lnTo>
                <a:lnTo>
                  <a:pt x="227494" y="202622"/>
                </a:lnTo>
                <a:lnTo>
                  <a:pt x="226273" y="207313"/>
                </a:lnTo>
                <a:lnTo>
                  <a:pt x="224664" y="212027"/>
                </a:lnTo>
                <a:lnTo>
                  <a:pt x="222798" y="216758"/>
                </a:lnTo>
                <a:lnTo>
                  <a:pt x="220761" y="221499"/>
                </a:lnTo>
                <a:lnTo>
                  <a:pt x="216380" y="230206"/>
                </a:lnTo>
                <a:lnTo>
                  <a:pt x="211787" y="236722"/>
                </a:lnTo>
                <a:lnTo>
                  <a:pt x="204984" y="244381"/>
                </a:lnTo>
                <a:lnTo>
                  <a:pt x="200947" y="248646"/>
                </a:lnTo>
                <a:lnTo>
                  <a:pt x="196668" y="252282"/>
                </a:lnTo>
                <a:lnTo>
                  <a:pt x="192228" y="255501"/>
                </a:lnTo>
                <a:lnTo>
                  <a:pt x="187680" y="258440"/>
                </a:lnTo>
                <a:lnTo>
                  <a:pt x="182268" y="261194"/>
                </a:lnTo>
                <a:lnTo>
                  <a:pt x="176278" y="263823"/>
                </a:lnTo>
                <a:lnTo>
                  <a:pt x="169903" y="266369"/>
                </a:lnTo>
                <a:lnTo>
                  <a:pt x="164066" y="268861"/>
                </a:lnTo>
                <a:lnTo>
                  <a:pt x="153347" y="273746"/>
                </a:lnTo>
                <a:lnTo>
                  <a:pt x="147472" y="276160"/>
                </a:lnTo>
                <a:lnTo>
                  <a:pt x="141175" y="278563"/>
                </a:lnTo>
                <a:lnTo>
                  <a:pt x="134595" y="280958"/>
                </a:lnTo>
                <a:lnTo>
                  <a:pt x="127827" y="282556"/>
                </a:lnTo>
                <a:lnTo>
                  <a:pt x="120934" y="283620"/>
                </a:lnTo>
                <a:lnTo>
                  <a:pt x="113957" y="284330"/>
                </a:lnTo>
                <a:lnTo>
                  <a:pt x="107719" y="285597"/>
                </a:lnTo>
                <a:lnTo>
                  <a:pt x="101972" y="287236"/>
                </a:lnTo>
                <a:lnTo>
                  <a:pt x="96554" y="289122"/>
                </a:lnTo>
                <a:lnTo>
                  <a:pt x="91354" y="290379"/>
                </a:lnTo>
                <a:lnTo>
                  <a:pt x="86300" y="291217"/>
                </a:lnTo>
                <a:lnTo>
                  <a:pt x="81343" y="291776"/>
                </a:lnTo>
                <a:lnTo>
                  <a:pt x="76451" y="292149"/>
                </a:lnTo>
                <a:lnTo>
                  <a:pt x="71602" y="292397"/>
                </a:lnTo>
                <a:lnTo>
                  <a:pt x="61981" y="292673"/>
                </a:lnTo>
                <a:lnTo>
                  <a:pt x="52413" y="292796"/>
                </a:lnTo>
                <a:lnTo>
                  <a:pt x="48433" y="292035"/>
                </a:lnTo>
                <a:lnTo>
                  <a:pt x="41895" y="289072"/>
                </a:lnTo>
                <a:lnTo>
                  <a:pt x="37543" y="286734"/>
                </a:lnTo>
                <a:lnTo>
                  <a:pt x="34408" y="286188"/>
                </a:lnTo>
                <a:lnTo>
                  <a:pt x="28567" y="2857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0"/>
          <p:cNvSpPr/>
          <p:nvPr/>
        </p:nvSpPr>
        <p:spPr>
          <a:xfrm>
            <a:off x="5511140" y="1514475"/>
            <a:ext cx="289586" cy="200026"/>
          </a:xfrm>
          <a:custGeom>
            <a:avLst/>
            <a:gdLst/>
            <a:ahLst/>
            <a:cxnLst/>
            <a:rect l="0" t="0" r="0" b="0"/>
            <a:pathLst>
              <a:path w="289586" h="200026">
                <a:moveTo>
                  <a:pt x="139566" y="0"/>
                </a:moveTo>
                <a:lnTo>
                  <a:pt x="146622" y="0"/>
                </a:lnTo>
                <a:lnTo>
                  <a:pt x="146702" y="6150"/>
                </a:lnTo>
                <a:lnTo>
                  <a:pt x="146707" y="10641"/>
                </a:lnTo>
                <a:lnTo>
                  <a:pt x="145914" y="12650"/>
                </a:lnTo>
                <a:lnTo>
                  <a:pt x="142917" y="16999"/>
                </a:lnTo>
                <a:lnTo>
                  <a:pt x="141006" y="18476"/>
                </a:lnTo>
                <a:lnTo>
                  <a:pt x="138938" y="19461"/>
                </a:lnTo>
                <a:lnTo>
                  <a:pt x="130119" y="22964"/>
                </a:lnTo>
                <a:lnTo>
                  <a:pt x="121874" y="26875"/>
                </a:lnTo>
                <a:lnTo>
                  <a:pt x="112917" y="31259"/>
                </a:lnTo>
                <a:lnTo>
                  <a:pt x="105762" y="35853"/>
                </a:lnTo>
                <a:lnTo>
                  <a:pt x="102742" y="38189"/>
                </a:lnTo>
                <a:lnTo>
                  <a:pt x="98348" y="40541"/>
                </a:lnTo>
                <a:lnTo>
                  <a:pt x="93037" y="42902"/>
                </a:lnTo>
                <a:lnTo>
                  <a:pt x="87115" y="45270"/>
                </a:lnTo>
                <a:lnTo>
                  <a:pt x="81580" y="47642"/>
                </a:lnTo>
                <a:lnTo>
                  <a:pt x="71197" y="52395"/>
                </a:lnTo>
                <a:lnTo>
                  <a:pt x="51595" y="61914"/>
                </a:lnTo>
                <a:lnTo>
                  <a:pt x="41995" y="66675"/>
                </a:lnTo>
                <a:lnTo>
                  <a:pt x="34553" y="71437"/>
                </a:lnTo>
                <a:lnTo>
                  <a:pt x="28600" y="76200"/>
                </a:lnTo>
                <a:lnTo>
                  <a:pt x="23308" y="80962"/>
                </a:lnTo>
                <a:lnTo>
                  <a:pt x="20786" y="82550"/>
                </a:lnTo>
                <a:lnTo>
                  <a:pt x="13443" y="85578"/>
                </a:lnTo>
                <a:lnTo>
                  <a:pt x="8634" y="89099"/>
                </a:lnTo>
                <a:lnTo>
                  <a:pt x="7034" y="91149"/>
                </a:lnTo>
                <a:lnTo>
                  <a:pt x="5968" y="93310"/>
                </a:lnTo>
                <a:lnTo>
                  <a:pt x="5257" y="95544"/>
                </a:lnTo>
                <a:lnTo>
                  <a:pt x="3989" y="97033"/>
                </a:lnTo>
                <a:lnTo>
                  <a:pt x="2350" y="98026"/>
                </a:lnTo>
                <a:lnTo>
                  <a:pt x="464" y="98688"/>
                </a:lnTo>
                <a:lnTo>
                  <a:pt x="0" y="99923"/>
                </a:lnTo>
                <a:lnTo>
                  <a:pt x="485" y="101540"/>
                </a:lnTo>
                <a:lnTo>
                  <a:pt x="3173" y="106047"/>
                </a:lnTo>
                <a:lnTo>
                  <a:pt x="7431" y="110619"/>
                </a:lnTo>
                <a:lnTo>
                  <a:pt x="13720" y="117001"/>
                </a:lnTo>
                <a:lnTo>
                  <a:pt x="15981" y="118482"/>
                </a:lnTo>
                <a:lnTo>
                  <a:pt x="27430" y="122975"/>
                </a:lnTo>
                <a:lnTo>
                  <a:pt x="31471" y="124846"/>
                </a:lnTo>
                <a:lnTo>
                  <a:pt x="36546" y="126887"/>
                </a:lnTo>
                <a:lnTo>
                  <a:pt x="48536" y="131271"/>
                </a:lnTo>
                <a:lnTo>
                  <a:pt x="55066" y="132757"/>
                </a:lnTo>
                <a:lnTo>
                  <a:pt x="61802" y="133749"/>
                </a:lnTo>
                <a:lnTo>
                  <a:pt x="68673" y="134409"/>
                </a:lnTo>
                <a:lnTo>
                  <a:pt x="75635" y="135644"/>
                </a:lnTo>
                <a:lnTo>
                  <a:pt x="82658" y="137260"/>
                </a:lnTo>
                <a:lnTo>
                  <a:pt x="89721" y="139132"/>
                </a:lnTo>
                <a:lnTo>
                  <a:pt x="103919" y="143328"/>
                </a:lnTo>
                <a:lnTo>
                  <a:pt x="132436" y="152489"/>
                </a:lnTo>
                <a:lnTo>
                  <a:pt x="140369" y="154840"/>
                </a:lnTo>
                <a:lnTo>
                  <a:pt x="157650" y="159570"/>
                </a:lnTo>
                <a:lnTo>
                  <a:pt x="185229" y="166695"/>
                </a:lnTo>
                <a:lnTo>
                  <a:pt x="193026" y="169073"/>
                </a:lnTo>
                <a:lnTo>
                  <a:pt x="199813" y="171453"/>
                </a:lnTo>
                <a:lnTo>
                  <a:pt x="205924" y="173833"/>
                </a:lnTo>
                <a:lnTo>
                  <a:pt x="212380" y="175420"/>
                </a:lnTo>
                <a:lnTo>
                  <a:pt x="219065" y="176478"/>
                </a:lnTo>
                <a:lnTo>
                  <a:pt x="225902" y="177183"/>
                </a:lnTo>
                <a:lnTo>
                  <a:pt x="232048" y="178447"/>
                </a:lnTo>
                <a:lnTo>
                  <a:pt x="237733" y="180083"/>
                </a:lnTo>
                <a:lnTo>
                  <a:pt x="243111" y="181968"/>
                </a:lnTo>
                <a:lnTo>
                  <a:pt x="248284" y="184018"/>
                </a:lnTo>
                <a:lnTo>
                  <a:pt x="253319" y="186178"/>
                </a:lnTo>
                <a:lnTo>
                  <a:pt x="262354" y="189902"/>
                </a:lnTo>
                <a:lnTo>
                  <a:pt x="269016" y="191557"/>
                </a:lnTo>
                <a:lnTo>
                  <a:pt x="277228" y="192489"/>
                </a:lnTo>
                <a:lnTo>
                  <a:pt x="278966" y="193413"/>
                </a:lnTo>
                <a:lnTo>
                  <a:pt x="280124" y="194823"/>
                </a:lnTo>
                <a:lnTo>
                  <a:pt x="281983" y="198997"/>
                </a:lnTo>
                <a:lnTo>
                  <a:pt x="282929" y="199339"/>
                </a:lnTo>
                <a:lnTo>
                  <a:pt x="289585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1"/>
          <p:cNvSpPr/>
          <p:nvPr/>
        </p:nvSpPr>
        <p:spPr>
          <a:xfrm>
            <a:off x="5857875" y="1435896"/>
            <a:ext cx="306959" cy="300036"/>
          </a:xfrm>
          <a:custGeom>
            <a:avLst/>
            <a:gdLst/>
            <a:ahLst/>
            <a:cxnLst/>
            <a:rect l="0" t="0" r="0" b="0"/>
            <a:pathLst>
              <a:path w="306959" h="300036">
                <a:moveTo>
                  <a:pt x="0" y="7141"/>
                </a:moveTo>
                <a:lnTo>
                  <a:pt x="3792" y="7141"/>
                </a:lnTo>
                <a:lnTo>
                  <a:pt x="5703" y="6347"/>
                </a:lnTo>
                <a:lnTo>
                  <a:pt x="12184" y="2232"/>
                </a:lnTo>
                <a:lnTo>
                  <a:pt x="16792" y="990"/>
                </a:lnTo>
                <a:lnTo>
                  <a:pt x="23603" y="439"/>
                </a:lnTo>
                <a:lnTo>
                  <a:pt x="27641" y="291"/>
                </a:lnTo>
                <a:lnTo>
                  <a:pt x="63622" y="36"/>
                </a:lnTo>
                <a:lnTo>
                  <a:pt x="118053" y="0"/>
                </a:lnTo>
                <a:lnTo>
                  <a:pt x="126327" y="793"/>
                </a:lnTo>
                <a:lnTo>
                  <a:pt x="134224" y="2115"/>
                </a:lnTo>
                <a:lnTo>
                  <a:pt x="141870" y="3790"/>
                </a:lnTo>
                <a:lnTo>
                  <a:pt x="149349" y="5701"/>
                </a:lnTo>
                <a:lnTo>
                  <a:pt x="156716" y="7769"/>
                </a:lnTo>
                <a:lnTo>
                  <a:pt x="164008" y="9941"/>
                </a:lnTo>
                <a:lnTo>
                  <a:pt x="170458" y="12182"/>
                </a:lnTo>
                <a:lnTo>
                  <a:pt x="176344" y="14471"/>
                </a:lnTo>
                <a:lnTo>
                  <a:pt x="181857" y="16790"/>
                </a:lnTo>
                <a:lnTo>
                  <a:pt x="190098" y="21484"/>
                </a:lnTo>
                <a:lnTo>
                  <a:pt x="199200" y="28589"/>
                </a:lnTo>
                <a:lnTo>
                  <a:pt x="201856" y="30964"/>
                </a:lnTo>
                <a:lnTo>
                  <a:pt x="203627" y="34136"/>
                </a:lnTo>
                <a:lnTo>
                  <a:pt x="205594" y="41893"/>
                </a:lnTo>
                <a:lnTo>
                  <a:pt x="206469" y="48516"/>
                </a:lnTo>
                <a:lnTo>
                  <a:pt x="206702" y="51393"/>
                </a:lnTo>
                <a:lnTo>
                  <a:pt x="205270" y="54105"/>
                </a:lnTo>
                <a:lnTo>
                  <a:pt x="199445" y="59235"/>
                </a:lnTo>
                <a:lnTo>
                  <a:pt x="191565" y="66277"/>
                </a:lnTo>
                <a:lnTo>
                  <a:pt x="187241" y="70378"/>
                </a:lnTo>
                <a:lnTo>
                  <a:pt x="181977" y="73905"/>
                </a:lnTo>
                <a:lnTo>
                  <a:pt x="176087" y="77050"/>
                </a:lnTo>
                <a:lnTo>
                  <a:pt x="169779" y="79941"/>
                </a:lnTo>
                <a:lnTo>
                  <a:pt x="163192" y="83456"/>
                </a:lnTo>
                <a:lnTo>
                  <a:pt x="156419" y="87386"/>
                </a:lnTo>
                <a:lnTo>
                  <a:pt x="149523" y="91594"/>
                </a:lnTo>
                <a:lnTo>
                  <a:pt x="142544" y="95193"/>
                </a:lnTo>
                <a:lnTo>
                  <a:pt x="135511" y="98386"/>
                </a:lnTo>
                <a:lnTo>
                  <a:pt x="128440" y="101309"/>
                </a:lnTo>
                <a:lnTo>
                  <a:pt x="122139" y="104051"/>
                </a:lnTo>
                <a:lnTo>
                  <a:pt x="110905" y="109214"/>
                </a:lnTo>
                <a:lnTo>
                  <a:pt x="102737" y="114155"/>
                </a:lnTo>
                <a:lnTo>
                  <a:pt x="99447" y="116584"/>
                </a:lnTo>
                <a:lnTo>
                  <a:pt x="95667" y="118203"/>
                </a:lnTo>
                <a:lnTo>
                  <a:pt x="87233" y="120002"/>
                </a:lnTo>
                <a:lnTo>
                  <a:pt x="80310" y="122918"/>
                </a:lnTo>
                <a:lnTo>
                  <a:pt x="71591" y="128487"/>
                </a:lnTo>
                <a:lnTo>
                  <a:pt x="77965" y="128565"/>
                </a:lnTo>
                <a:lnTo>
                  <a:pt x="85186" y="128576"/>
                </a:lnTo>
                <a:lnTo>
                  <a:pt x="90128" y="129373"/>
                </a:lnTo>
                <a:lnTo>
                  <a:pt x="95804" y="130698"/>
                </a:lnTo>
                <a:lnTo>
                  <a:pt x="101969" y="132375"/>
                </a:lnTo>
                <a:lnTo>
                  <a:pt x="109254" y="133493"/>
                </a:lnTo>
                <a:lnTo>
                  <a:pt x="117286" y="134238"/>
                </a:lnTo>
                <a:lnTo>
                  <a:pt x="125816" y="134735"/>
                </a:lnTo>
                <a:lnTo>
                  <a:pt x="141643" y="135287"/>
                </a:lnTo>
                <a:lnTo>
                  <a:pt x="149197" y="135434"/>
                </a:lnTo>
                <a:lnTo>
                  <a:pt x="157408" y="136326"/>
                </a:lnTo>
                <a:lnTo>
                  <a:pt x="166058" y="137714"/>
                </a:lnTo>
                <a:lnTo>
                  <a:pt x="174999" y="139434"/>
                </a:lnTo>
                <a:lnTo>
                  <a:pt x="183341" y="141374"/>
                </a:lnTo>
                <a:lnTo>
                  <a:pt x="191283" y="143461"/>
                </a:lnTo>
                <a:lnTo>
                  <a:pt x="198959" y="145646"/>
                </a:lnTo>
                <a:lnTo>
                  <a:pt x="207252" y="147103"/>
                </a:lnTo>
                <a:lnTo>
                  <a:pt x="215955" y="148074"/>
                </a:lnTo>
                <a:lnTo>
                  <a:pt x="224933" y="148721"/>
                </a:lnTo>
                <a:lnTo>
                  <a:pt x="232505" y="150740"/>
                </a:lnTo>
                <a:lnTo>
                  <a:pt x="239141" y="153674"/>
                </a:lnTo>
                <a:lnTo>
                  <a:pt x="245152" y="157217"/>
                </a:lnTo>
                <a:lnTo>
                  <a:pt x="250747" y="160373"/>
                </a:lnTo>
                <a:lnTo>
                  <a:pt x="261197" y="165996"/>
                </a:lnTo>
                <a:lnTo>
                  <a:pt x="276005" y="173625"/>
                </a:lnTo>
                <a:lnTo>
                  <a:pt x="283535" y="180617"/>
                </a:lnTo>
                <a:lnTo>
                  <a:pt x="290322" y="189016"/>
                </a:lnTo>
                <a:lnTo>
                  <a:pt x="298629" y="198041"/>
                </a:lnTo>
                <a:lnTo>
                  <a:pt x="303380" y="205227"/>
                </a:lnTo>
                <a:lnTo>
                  <a:pt x="304647" y="208255"/>
                </a:lnTo>
                <a:lnTo>
                  <a:pt x="306055" y="215852"/>
                </a:lnTo>
                <a:lnTo>
                  <a:pt x="306680" y="223726"/>
                </a:lnTo>
                <a:lnTo>
                  <a:pt x="306958" y="229872"/>
                </a:lnTo>
                <a:lnTo>
                  <a:pt x="305445" y="233416"/>
                </a:lnTo>
                <a:lnTo>
                  <a:pt x="299530" y="241587"/>
                </a:lnTo>
                <a:lnTo>
                  <a:pt x="291610" y="248393"/>
                </a:lnTo>
                <a:lnTo>
                  <a:pt x="282798" y="254064"/>
                </a:lnTo>
                <a:lnTo>
                  <a:pt x="273590" y="259230"/>
                </a:lnTo>
                <a:lnTo>
                  <a:pt x="268118" y="261719"/>
                </a:lnTo>
                <a:lnTo>
                  <a:pt x="262089" y="264172"/>
                </a:lnTo>
                <a:lnTo>
                  <a:pt x="255689" y="266602"/>
                </a:lnTo>
                <a:lnTo>
                  <a:pt x="242227" y="271417"/>
                </a:lnTo>
                <a:lnTo>
                  <a:pt x="192842" y="288126"/>
                </a:lnTo>
                <a:lnTo>
                  <a:pt x="184917" y="289714"/>
                </a:lnTo>
                <a:lnTo>
                  <a:pt x="176459" y="290773"/>
                </a:lnTo>
                <a:lnTo>
                  <a:pt x="167646" y="291479"/>
                </a:lnTo>
                <a:lnTo>
                  <a:pt x="158595" y="292744"/>
                </a:lnTo>
                <a:lnTo>
                  <a:pt x="149386" y="294380"/>
                </a:lnTo>
                <a:lnTo>
                  <a:pt x="140072" y="296265"/>
                </a:lnTo>
                <a:lnTo>
                  <a:pt x="131481" y="297522"/>
                </a:lnTo>
                <a:lnTo>
                  <a:pt x="123373" y="298359"/>
                </a:lnTo>
                <a:lnTo>
                  <a:pt x="115586" y="298918"/>
                </a:lnTo>
                <a:lnTo>
                  <a:pt x="108013" y="299290"/>
                </a:lnTo>
                <a:lnTo>
                  <a:pt x="93249" y="299704"/>
                </a:lnTo>
                <a:lnTo>
                  <a:pt x="42320" y="300026"/>
                </a:lnTo>
                <a:lnTo>
                  <a:pt x="28575" y="30003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2"/>
          <p:cNvSpPr/>
          <p:nvPr/>
        </p:nvSpPr>
        <p:spPr>
          <a:xfrm>
            <a:off x="3136194" y="1478756"/>
            <a:ext cx="371385" cy="271463"/>
          </a:xfrm>
          <a:custGeom>
            <a:avLst/>
            <a:gdLst/>
            <a:ahLst/>
            <a:cxnLst/>
            <a:rect l="0" t="0" r="0" b="0"/>
            <a:pathLst>
              <a:path w="371385" h="271463">
                <a:moveTo>
                  <a:pt x="285662" y="0"/>
                </a:moveTo>
                <a:lnTo>
                  <a:pt x="278520" y="0"/>
                </a:lnTo>
                <a:lnTo>
                  <a:pt x="274726" y="3792"/>
                </a:lnTo>
                <a:lnTo>
                  <a:pt x="272815" y="4909"/>
                </a:lnTo>
                <a:lnTo>
                  <a:pt x="268575" y="6150"/>
                </a:lnTo>
                <a:lnTo>
                  <a:pt x="261726" y="6849"/>
                </a:lnTo>
                <a:lnTo>
                  <a:pt x="259385" y="7741"/>
                </a:lnTo>
                <a:lnTo>
                  <a:pt x="254669" y="10849"/>
                </a:lnTo>
                <a:lnTo>
                  <a:pt x="247810" y="12759"/>
                </a:lnTo>
                <a:lnTo>
                  <a:pt x="237140" y="13834"/>
                </a:lnTo>
                <a:lnTo>
                  <a:pt x="234264" y="13985"/>
                </a:lnTo>
                <a:lnTo>
                  <a:pt x="231553" y="14880"/>
                </a:lnTo>
                <a:lnTo>
                  <a:pt x="223945" y="19137"/>
                </a:lnTo>
                <a:lnTo>
                  <a:pt x="216663" y="21545"/>
                </a:lnTo>
                <a:lnTo>
                  <a:pt x="209479" y="26139"/>
                </a:lnTo>
                <a:lnTo>
                  <a:pt x="201530" y="28647"/>
                </a:lnTo>
                <a:lnTo>
                  <a:pt x="190266" y="33270"/>
                </a:lnTo>
                <a:lnTo>
                  <a:pt x="184262" y="34630"/>
                </a:lnTo>
                <a:lnTo>
                  <a:pt x="178947" y="37352"/>
                </a:lnTo>
                <a:lnTo>
                  <a:pt x="176419" y="39189"/>
                </a:lnTo>
                <a:lnTo>
                  <a:pt x="169376" y="41230"/>
                </a:lnTo>
                <a:lnTo>
                  <a:pt x="165276" y="41774"/>
                </a:lnTo>
                <a:lnTo>
                  <a:pt x="158603" y="44495"/>
                </a:lnTo>
                <a:lnTo>
                  <a:pt x="148267" y="50490"/>
                </a:lnTo>
                <a:lnTo>
                  <a:pt x="144059" y="52710"/>
                </a:lnTo>
                <a:lnTo>
                  <a:pt x="135150" y="55176"/>
                </a:lnTo>
                <a:lnTo>
                  <a:pt x="130552" y="55834"/>
                </a:lnTo>
                <a:lnTo>
                  <a:pt x="123326" y="58682"/>
                </a:lnTo>
                <a:lnTo>
                  <a:pt x="120288" y="60552"/>
                </a:lnTo>
                <a:lnTo>
                  <a:pt x="112679" y="62631"/>
                </a:lnTo>
                <a:lnTo>
                  <a:pt x="108428" y="63185"/>
                </a:lnTo>
                <a:lnTo>
                  <a:pt x="101587" y="65918"/>
                </a:lnTo>
                <a:lnTo>
                  <a:pt x="98651" y="67757"/>
                </a:lnTo>
                <a:lnTo>
                  <a:pt x="91157" y="69802"/>
                </a:lnTo>
                <a:lnTo>
                  <a:pt x="86935" y="70347"/>
                </a:lnTo>
                <a:lnTo>
                  <a:pt x="80129" y="73069"/>
                </a:lnTo>
                <a:lnTo>
                  <a:pt x="74457" y="76131"/>
                </a:lnTo>
                <a:lnTo>
                  <a:pt x="66008" y="78649"/>
                </a:lnTo>
                <a:lnTo>
                  <a:pt x="55391" y="83275"/>
                </a:lnTo>
                <a:lnTo>
                  <a:pt x="52351" y="84636"/>
                </a:lnTo>
                <a:lnTo>
                  <a:pt x="43902" y="86303"/>
                </a:lnTo>
                <a:lnTo>
                  <a:pt x="33760" y="90571"/>
                </a:lnTo>
                <a:lnTo>
                  <a:pt x="30830" y="91847"/>
                </a:lnTo>
                <a:lnTo>
                  <a:pt x="25389" y="92566"/>
                </a:lnTo>
                <a:lnTo>
                  <a:pt x="24040" y="93461"/>
                </a:lnTo>
                <a:lnTo>
                  <a:pt x="23141" y="94851"/>
                </a:lnTo>
                <a:lnTo>
                  <a:pt x="22542" y="96571"/>
                </a:lnTo>
                <a:lnTo>
                  <a:pt x="21348" y="97718"/>
                </a:lnTo>
                <a:lnTo>
                  <a:pt x="19759" y="98483"/>
                </a:lnTo>
                <a:lnTo>
                  <a:pt x="15298" y="99710"/>
                </a:lnTo>
                <a:lnTo>
                  <a:pt x="8145" y="99986"/>
                </a:lnTo>
                <a:lnTo>
                  <a:pt x="7782" y="100788"/>
                </a:lnTo>
                <a:lnTo>
                  <a:pt x="7151" y="106161"/>
                </a:lnTo>
                <a:lnTo>
                  <a:pt x="6326" y="106492"/>
                </a:lnTo>
                <a:lnTo>
                  <a:pt x="913" y="107069"/>
                </a:lnTo>
                <a:lnTo>
                  <a:pt x="580" y="107892"/>
                </a:lnTo>
                <a:lnTo>
                  <a:pt x="0" y="113299"/>
                </a:lnTo>
                <a:lnTo>
                  <a:pt x="764" y="113633"/>
                </a:lnTo>
                <a:lnTo>
                  <a:pt x="6070" y="114212"/>
                </a:lnTo>
                <a:lnTo>
                  <a:pt x="6399" y="115035"/>
                </a:lnTo>
                <a:lnTo>
                  <a:pt x="7030" y="121147"/>
                </a:lnTo>
                <a:lnTo>
                  <a:pt x="14796" y="129180"/>
                </a:lnTo>
                <a:lnTo>
                  <a:pt x="17904" y="132290"/>
                </a:lnTo>
                <a:lnTo>
                  <a:pt x="19844" y="133437"/>
                </a:lnTo>
                <a:lnTo>
                  <a:pt x="26367" y="135845"/>
                </a:lnTo>
                <a:lnTo>
                  <a:pt x="33327" y="140439"/>
                </a:lnTo>
                <a:lnTo>
                  <a:pt x="40416" y="142947"/>
                </a:lnTo>
                <a:lnTo>
                  <a:pt x="45166" y="146346"/>
                </a:lnTo>
                <a:lnTo>
                  <a:pt x="48337" y="147570"/>
                </a:lnTo>
                <a:lnTo>
                  <a:pt x="59592" y="150087"/>
                </a:lnTo>
                <a:lnTo>
                  <a:pt x="68307" y="154713"/>
                </a:lnTo>
                <a:lnTo>
                  <a:pt x="75916" y="157230"/>
                </a:lnTo>
                <a:lnTo>
                  <a:pt x="80787" y="160632"/>
                </a:lnTo>
                <a:lnTo>
                  <a:pt x="83991" y="161857"/>
                </a:lnTo>
                <a:lnTo>
                  <a:pt x="95292" y="164374"/>
                </a:lnTo>
                <a:lnTo>
                  <a:pt x="104020" y="169000"/>
                </a:lnTo>
                <a:lnTo>
                  <a:pt x="112427" y="171518"/>
                </a:lnTo>
                <a:lnTo>
                  <a:pt x="120297" y="174920"/>
                </a:lnTo>
                <a:lnTo>
                  <a:pt x="129088" y="179077"/>
                </a:lnTo>
                <a:lnTo>
                  <a:pt x="138285" y="182777"/>
                </a:lnTo>
                <a:lnTo>
                  <a:pt x="147666" y="184422"/>
                </a:lnTo>
                <a:lnTo>
                  <a:pt x="155009" y="187269"/>
                </a:lnTo>
                <a:lnTo>
                  <a:pt x="158079" y="189140"/>
                </a:lnTo>
                <a:lnTo>
                  <a:pt x="165723" y="191218"/>
                </a:lnTo>
                <a:lnTo>
                  <a:pt x="174412" y="192936"/>
                </a:lnTo>
                <a:lnTo>
                  <a:pt x="183566" y="196345"/>
                </a:lnTo>
                <a:lnTo>
                  <a:pt x="190809" y="200506"/>
                </a:lnTo>
                <a:lnTo>
                  <a:pt x="193851" y="202727"/>
                </a:lnTo>
                <a:lnTo>
                  <a:pt x="201465" y="205194"/>
                </a:lnTo>
                <a:lnTo>
                  <a:pt x="210141" y="207085"/>
                </a:lnTo>
                <a:lnTo>
                  <a:pt x="219289" y="210571"/>
                </a:lnTo>
                <a:lnTo>
                  <a:pt x="228646" y="214766"/>
                </a:lnTo>
                <a:lnTo>
                  <a:pt x="238096" y="218483"/>
                </a:lnTo>
                <a:lnTo>
                  <a:pt x="247588" y="220135"/>
                </a:lnTo>
                <a:lnTo>
                  <a:pt x="257098" y="222985"/>
                </a:lnTo>
                <a:lnTo>
                  <a:pt x="265823" y="226898"/>
                </a:lnTo>
                <a:lnTo>
                  <a:pt x="272347" y="231283"/>
                </a:lnTo>
                <a:lnTo>
                  <a:pt x="282125" y="233761"/>
                </a:lnTo>
                <a:lnTo>
                  <a:pt x="293615" y="235656"/>
                </a:lnTo>
                <a:lnTo>
                  <a:pt x="304013" y="239144"/>
                </a:lnTo>
                <a:lnTo>
                  <a:pt x="311810" y="243340"/>
                </a:lnTo>
                <a:lnTo>
                  <a:pt x="315000" y="245570"/>
                </a:lnTo>
                <a:lnTo>
                  <a:pt x="322778" y="248049"/>
                </a:lnTo>
                <a:lnTo>
                  <a:pt x="327075" y="248709"/>
                </a:lnTo>
                <a:lnTo>
                  <a:pt x="333965" y="251560"/>
                </a:lnTo>
                <a:lnTo>
                  <a:pt x="339674" y="254680"/>
                </a:lnTo>
                <a:lnTo>
                  <a:pt x="347350" y="257229"/>
                </a:lnTo>
                <a:lnTo>
                  <a:pt x="354651" y="261865"/>
                </a:lnTo>
                <a:lnTo>
                  <a:pt x="362823" y="263995"/>
                </a:lnTo>
                <a:lnTo>
                  <a:pt x="363297" y="264897"/>
                </a:lnTo>
                <a:lnTo>
                  <a:pt x="364119" y="270441"/>
                </a:lnTo>
                <a:lnTo>
                  <a:pt x="364954" y="270781"/>
                </a:lnTo>
                <a:lnTo>
                  <a:pt x="371384" y="271462"/>
                </a:lnTo>
                <a:lnTo>
                  <a:pt x="364243" y="2714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3"/>
          <p:cNvSpPr/>
          <p:nvPr/>
        </p:nvSpPr>
        <p:spPr>
          <a:xfrm>
            <a:off x="2443162" y="1621631"/>
            <a:ext cx="278517" cy="7145"/>
          </a:xfrm>
          <a:custGeom>
            <a:avLst/>
            <a:gdLst/>
            <a:ahLst/>
            <a:cxnLst/>
            <a:rect l="0" t="0" r="0" b="0"/>
            <a:pathLst>
              <a:path w="278517" h="7145">
                <a:moveTo>
                  <a:pt x="7144" y="0"/>
                </a:moveTo>
                <a:lnTo>
                  <a:pt x="26" y="0"/>
                </a:lnTo>
                <a:lnTo>
                  <a:pt x="0" y="7118"/>
                </a:lnTo>
                <a:lnTo>
                  <a:pt x="0" y="7136"/>
                </a:lnTo>
                <a:lnTo>
                  <a:pt x="94257" y="7144"/>
                </a:lnTo>
                <a:lnTo>
                  <a:pt x="97763" y="6350"/>
                </a:lnTo>
                <a:lnTo>
                  <a:pt x="101688" y="5027"/>
                </a:lnTo>
                <a:lnTo>
                  <a:pt x="105892" y="3351"/>
                </a:lnTo>
                <a:lnTo>
                  <a:pt x="109488" y="2234"/>
                </a:lnTo>
                <a:lnTo>
                  <a:pt x="112680" y="1489"/>
                </a:lnTo>
                <a:lnTo>
                  <a:pt x="115601" y="993"/>
                </a:lnTo>
                <a:lnTo>
                  <a:pt x="119930" y="662"/>
                </a:lnTo>
                <a:lnTo>
                  <a:pt x="125197" y="441"/>
                </a:lnTo>
                <a:lnTo>
                  <a:pt x="141870" y="131"/>
                </a:lnTo>
                <a:lnTo>
                  <a:pt x="278516" y="0"/>
                </a:lnTo>
                <a:lnTo>
                  <a:pt x="27146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4"/>
          <p:cNvSpPr/>
          <p:nvPr/>
        </p:nvSpPr>
        <p:spPr>
          <a:xfrm>
            <a:off x="2743200" y="1471615"/>
            <a:ext cx="292884" cy="250029"/>
          </a:xfrm>
          <a:custGeom>
            <a:avLst/>
            <a:gdLst/>
            <a:ahLst/>
            <a:cxnLst/>
            <a:rect l="0" t="0" r="0" b="0"/>
            <a:pathLst>
              <a:path w="292884" h="250029">
                <a:moveTo>
                  <a:pt x="0" y="35716"/>
                </a:moveTo>
                <a:lnTo>
                  <a:pt x="0" y="31923"/>
                </a:lnTo>
                <a:lnTo>
                  <a:pt x="793" y="30806"/>
                </a:lnTo>
                <a:lnTo>
                  <a:pt x="2116" y="30062"/>
                </a:lnTo>
                <a:lnTo>
                  <a:pt x="6849" y="28659"/>
                </a:lnTo>
                <a:lnTo>
                  <a:pt x="10848" y="24806"/>
                </a:lnTo>
                <a:lnTo>
                  <a:pt x="12788" y="23680"/>
                </a:lnTo>
                <a:lnTo>
                  <a:pt x="17060" y="22429"/>
                </a:lnTo>
                <a:lnTo>
                  <a:pt x="23928" y="21725"/>
                </a:lnTo>
                <a:lnTo>
                  <a:pt x="30743" y="19443"/>
                </a:lnTo>
                <a:lnTo>
                  <a:pt x="39063" y="16577"/>
                </a:lnTo>
                <a:lnTo>
                  <a:pt x="48053" y="15304"/>
                </a:lnTo>
                <a:lnTo>
                  <a:pt x="52672" y="14170"/>
                </a:lnTo>
                <a:lnTo>
                  <a:pt x="57340" y="12621"/>
                </a:lnTo>
                <a:lnTo>
                  <a:pt x="62039" y="10794"/>
                </a:lnTo>
                <a:lnTo>
                  <a:pt x="66759" y="9576"/>
                </a:lnTo>
                <a:lnTo>
                  <a:pt x="71493" y="8764"/>
                </a:lnTo>
                <a:lnTo>
                  <a:pt x="76237" y="8223"/>
                </a:lnTo>
                <a:lnTo>
                  <a:pt x="80987" y="7069"/>
                </a:lnTo>
                <a:lnTo>
                  <a:pt x="85741" y="5505"/>
                </a:lnTo>
                <a:lnTo>
                  <a:pt x="90498" y="3669"/>
                </a:lnTo>
                <a:lnTo>
                  <a:pt x="95257" y="2445"/>
                </a:lnTo>
                <a:lnTo>
                  <a:pt x="100017" y="1629"/>
                </a:lnTo>
                <a:lnTo>
                  <a:pt x="104778" y="1085"/>
                </a:lnTo>
                <a:lnTo>
                  <a:pt x="110333" y="722"/>
                </a:lnTo>
                <a:lnTo>
                  <a:pt x="116418" y="480"/>
                </a:lnTo>
                <a:lnTo>
                  <a:pt x="134242" y="140"/>
                </a:lnTo>
                <a:lnTo>
                  <a:pt x="166537" y="0"/>
                </a:lnTo>
                <a:lnTo>
                  <a:pt x="168969" y="792"/>
                </a:lnTo>
                <a:lnTo>
                  <a:pt x="177169" y="6148"/>
                </a:lnTo>
                <a:lnTo>
                  <a:pt x="184619" y="13204"/>
                </a:lnTo>
                <a:lnTo>
                  <a:pt x="184992" y="14358"/>
                </a:lnTo>
                <a:lnTo>
                  <a:pt x="185590" y="21913"/>
                </a:lnTo>
                <a:lnTo>
                  <a:pt x="185639" y="24133"/>
                </a:lnTo>
                <a:lnTo>
                  <a:pt x="184878" y="26406"/>
                </a:lnTo>
                <a:lnTo>
                  <a:pt x="181916" y="31049"/>
                </a:lnTo>
                <a:lnTo>
                  <a:pt x="175785" y="38125"/>
                </a:lnTo>
                <a:lnTo>
                  <a:pt x="168942" y="45249"/>
                </a:lnTo>
                <a:lnTo>
                  <a:pt x="147634" y="66672"/>
                </a:lnTo>
                <a:lnTo>
                  <a:pt x="140757" y="71435"/>
                </a:lnTo>
                <a:lnTo>
                  <a:pt x="133202" y="75403"/>
                </a:lnTo>
                <a:lnTo>
                  <a:pt x="124486" y="78431"/>
                </a:lnTo>
                <a:lnTo>
                  <a:pt x="116877" y="84003"/>
                </a:lnTo>
                <a:lnTo>
                  <a:pt x="108802" y="90681"/>
                </a:lnTo>
                <a:lnTo>
                  <a:pt x="101008" y="95334"/>
                </a:lnTo>
                <a:lnTo>
                  <a:pt x="95280" y="98624"/>
                </a:lnTo>
                <a:lnTo>
                  <a:pt x="91824" y="99394"/>
                </a:lnTo>
                <a:lnTo>
                  <a:pt x="89791" y="99599"/>
                </a:lnTo>
                <a:lnTo>
                  <a:pt x="87641" y="100530"/>
                </a:lnTo>
                <a:lnTo>
                  <a:pt x="78591" y="107145"/>
                </a:lnTo>
                <a:lnTo>
                  <a:pt x="82376" y="107151"/>
                </a:lnTo>
                <a:lnTo>
                  <a:pt x="84286" y="106358"/>
                </a:lnTo>
                <a:lnTo>
                  <a:pt x="90766" y="102243"/>
                </a:lnTo>
                <a:lnTo>
                  <a:pt x="95374" y="101002"/>
                </a:lnTo>
                <a:lnTo>
                  <a:pt x="102184" y="100451"/>
                </a:lnTo>
                <a:lnTo>
                  <a:pt x="106222" y="100304"/>
                </a:lnTo>
                <a:lnTo>
                  <a:pt x="109709" y="99412"/>
                </a:lnTo>
                <a:lnTo>
                  <a:pt x="115699" y="96304"/>
                </a:lnTo>
                <a:lnTo>
                  <a:pt x="123123" y="94394"/>
                </a:lnTo>
                <a:lnTo>
                  <a:pt x="131715" y="93545"/>
                </a:lnTo>
                <a:lnTo>
                  <a:pt x="140825" y="93168"/>
                </a:lnTo>
                <a:lnTo>
                  <a:pt x="151087" y="92955"/>
                </a:lnTo>
                <a:lnTo>
                  <a:pt x="176515" y="92874"/>
                </a:lnTo>
                <a:lnTo>
                  <a:pt x="180383" y="93665"/>
                </a:lnTo>
                <a:lnTo>
                  <a:pt x="186797" y="96661"/>
                </a:lnTo>
                <a:lnTo>
                  <a:pt x="194410" y="98521"/>
                </a:lnTo>
                <a:lnTo>
                  <a:pt x="203086" y="99348"/>
                </a:lnTo>
                <a:lnTo>
                  <a:pt x="212233" y="99716"/>
                </a:lnTo>
                <a:lnTo>
                  <a:pt x="216101" y="100607"/>
                </a:lnTo>
                <a:lnTo>
                  <a:pt x="222516" y="103715"/>
                </a:lnTo>
                <a:lnTo>
                  <a:pt x="230589" y="109927"/>
                </a:lnTo>
                <a:lnTo>
                  <a:pt x="233101" y="111384"/>
                </a:lnTo>
                <a:lnTo>
                  <a:pt x="241222" y="114227"/>
                </a:lnTo>
                <a:lnTo>
                  <a:pt x="249026" y="117706"/>
                </a:lnTo>
                <a:lnTo>
                  <a:pt x="251742" y="119745"/>
                </a:lnTo>
                <a:lnTo>
                  <a:pt x="253553" y="121897"/>
                </a:lnTo>
                <a:lnTo>
                  <a:pt x="256359" y="126406"/>
                </a:lnTo>
                <a:lnTo>
                  <a:pt x="260251" y="131056"/>
                </a:lnTo>
                <a:lnTo>
                  <a:pt x="263195" y="132613"/>
                </a:lnTo>
                <a:lnTo>
                  <a:pt x="270698" y="134344"/>
                </a:lnTo>
                <a:lnTo>
                  <a:pt x="273334" y="136393"/>
                </a:lnTo>
                <a:lnTo>
                  <a:pt x="275091" y="139346"/>
                </a:lnTo>
                <a:lnTo>
                  <a:pt x="276263" y="142903"/>
                </a:lnTo>
                <a:lnTo>
                  <a:pt x="277838" y="145274"/>
                </a:lnTo>
                <a:lnTo>
                  <a:pt x="279681" y="146855"/>
                </a:lnTo>
                <a:lnTo>
                  <a:pt x="283846" y="149404"/>
                </a:lnTo>
                <a:lnTo>
                  <a:pt x="288343" y="153184"/>
                </a:lnTo>
                <a:lnTo>
                  <a:pt x="289860" y="155303"/>
                </a:lnTo>
                <a:lnTo>
                  <a:pt x="291545" y="159774"/>
                </a:lnTo>
                <a:lnTo>
                  <a:pt x="292494" y="166754"/>
                </a:lnTo>
                <a:lnTo>
                  <a:pt x="292775" y="173849"/>
                </a:lnTo>
                <a:lnTo>
                  <a:pt x="292878" y="185737"/>
                </a:lnTo>
                <a:lnTo>
                  <a:pt x="292883" y="188117"/>
                </a:lnTo>
                <a:lnTo>
                  <a:pt x="292093" y="190498"/>
                </a:lnTo>
                <a:lnTo>
                  <a:pt x="289098" y="195260"/>
                </a:lnTo>
                <a:lnTo>
                  <a:pt x="287188" y="196847"/>
                </a:lnTo>
                <a:lnTo>
                  <a:pt x="285121" y="197905"/>
                </a:lnTo>
                <a:lnTo>
                  <a:pt x="282949" y="198611"/>
                </a:lnTo>
                <a:lnTo>
                  <a:pt x="281501" y="199875"/>
                </a:lnTo>
                <a:lnTo>
                  <a:pt x="280536" y="201512"/>
                </a:lnTo>
                <a:lnTo>
                  <a:pt x="279893" y="203396"/>
                </a:lnTo>
                <a:lnTo>
                  <a:pt x="277061" y="207607"/>
                </a:lnTo>
                <a:lnTo>
                  <a:pt x="275195" y="209841"/>
                </a:lnTo>
                <a:lnTo>
                  <a:pt x="273157" y="211331"/>
                </a:lnTo>
                <a:lnTo>
                  <a:pt x="266496" y="214221"/>
                </a:lnTo>
                <a:lnTo>
                  <a:pt x="259495" y="219751"/>
                </a:lnTo>
                <a:lnTo>
                  <a:pt x="254767" y="224136"/>
                </a:lnTo>
                <a:lnTo>
                  <a:pt x="252394" y="225623"/>
                </a:lnTo>
                <a:lnTo>
                  <a:pt x="244469" y="228510"/>
                </a:lnTo>
                <a:lnTo>
                  <a:pt x="236711" y="231998"/>
                </a:lnTo>
                <a:lnTo>
                  <a:pt x="230088" y="234077"/>
                </a:lnTo>
                <a:lnTo>
                  <a:pt x="227211" y="234632"/>
                </a:lnTo>
                <a:lnTo>
                  <a:pt x="221897" y="237365"/>
                </a:lnTo>
                <a:lnTo>
                  <a:pt x="219368" y="239204"/>
                </a:lnTo>
                <a:lnTo>
                  <a:pt x="212326" y="241249"/>
                </a:lnTo>
                <a:lnTo>
                  <a:pt x="203904" y="242158"/>
                </a:lnTo>
                <a:lnTo>
                  <a:pt x="194870" y="242561"/>
                </a:lnTo>
                <a:lnTo>
                  <a:pt x="191032" y="243463"/>
                </a:lnTo>
                <a:lnTo>
                  <a:pt x="184651" y="246581"/>
                </a:lnTo>
                <a:lnTo>
                  <a:pt x="177052" y="248496"/>
                </a:lnTo>
                <a:lnTo>
                  <a:pt x="169177" y="249347"/>
                </a:lnTo>
                <a:lnTo>
                  <a:pt x="160281" y="249827"/>
                </a:lnTo>
                <a:lnTo>
                  <a:pt x="151825" y="249969"/>
                </a:lnTo>
                <a:lnTo>
                  <a:pt x="116794" y="250028"/>
                </a:lnTo>
                <a:lnTo>
                  <a:pt x="111174" y="247911"/>
                </a:lnTo>
                <a:lnTo>
                  <a:pt x="104180" y="245119"/>
                </a:lnTo>
                <a:lnTo>
                  <a:pt x="95779" y="243546"/>
                </a:lnTo>
                <a:lnTo>
                  <a:pt x="88263" y="243081"/>
                </a:lnTo>
                <a:lnTo>
                  <a:pt x="83413" y="242972"/>
                </a:lnTo>
                <a:lnTo>
                  <a:pt x="81802" y="242149"/>
                </a:lnTo>
                <a:lnTo>
                  <a:pt x="80728" y="240807"/>
                </a:lnTo>
                <a:lnTo>
                  <a:pt x="78707" y="236037"/>
                </a:lnTo>
                <a:lnTo>
                  <a:pt x="78581" y="22859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5"/>
          <p:cNvSpPr/>
          <p:nvPr/>
        </p:nvSpPr>
        <p:spPr>
          <a:xfrm>
            <a:off x="5329237" y="942975"/>
            <a:ext cx="14289" cy="200026"/>
          </a:xfrm>
          <a:custGeom>
            <a:avLst/>
            <a:gdLst/>
            <a:ahLst/>
            <a:cxnLst/>
            <a:rect l="0" t="0" r="0" b="0"/>
            <a:pathLst>
              <a:path w="14289" h="200026">
                <a:moveTo>
                  <a:pt x="0" y="0"/>
                </a:moveTo>
                <a:lnTo>
                  <a:pt x="10849" y="10848"/>
                </a:lnTo>
                <a:lnTo>
                  <a:pt x="11995" y="12788"/>
                </a:lnTo>
                <a:lnTo>
                  <a:pt x="12759" y="14875"/>
                </a:lnTo>
                <a:lnTo>
                  <a:pt x="13269" y="17060"/>
                </a:lnTo>
                <a:lnTo>
                  <a:pt x="13608" y="19311"/>
                </a:lnTo>
                <a:lnTo>
                  <a:pt x="13986" y="23928"/>
                </a:lnTo>
                <a:lnTo>
                  <a:pt x="14154" y="28626"/>
                </a:lnTo>
                <a:lnTo>
                  <a:pt x="14261" y="38110"/>
                </a:lnTo>
                <a:lnTo>
                  <a:pt x="14288" y="101313"/>
                </a:lnTo>
                <a:lnTo>
                  <a:pt x="13494" y="104848"/>
                </a:lnTo>
                <a:lnTo>
                  <a:pt x="12171" y="108792"/>
                </a:lnTo>
                <a:lnTo>
                  <a:pt x="10495" y="113009"/>
                </a:lnTo>
                <a:lnTo>
                  <a:pt x="9378" y="116614"/>
                </a:lnTo>
                <a:lnTo>
                  <a:pt x="8633" y="119812"/>
                </a:lnTo>
                <a:lnTo>
                  <a:pt x="8137" y="122737"/>
                </a:lnTo>
                <a:lnTo>
                  <a:pt x="7806" y="126274"/>
                </a:lnTo>
                <a:lnTo>
                  <a:pt x="7585" y="130220"/>
                </a:lnTo>
                <a:lnTo>
                  <a:pt x="7340" y="138044"/>
                </a:lnTo>
                <a:lnTo>
                  <a:pt x="7183" y="149534"/>
                </a:lnTo>
                <a:lnTo>
                  <a:pt x="7144" y="180972"/>
                </a:lnTo>
                <a:lnTo>
                  <a:pt x="6350" y="182560"/>
                </a:lnTo>
                <a:lnTo>
                  <a:pt x="5027" y="183619"/>
                </a:lnTo>
                <a:lnTo>
                  <a:pt x="3352" y="184325"/>
                </a:lnTo>
                <a:lnTo>
                  <a:pt x="3028" y="185590"/>
                </a:lnTo>
                <a:lnTo>
                  <a:pt x="3606" y="187226"/>
                </a:lnTo>
                <a:lnTo>
                  <a:pt x="4785" y="189111"/>
                </a:lnTo>
                <a:lnTo>
                  <a:pt x="4778" y="190368"/>
                </a:lnTo>
                <a:lnTo>
                  <a:pt x="3979" y="191205"/>
                </a:lnTo>
                <a:lnTo>
                  <a:pt x="786" y="192550"/>
                </a:lnTo>
                <a:lnTo>
                  <a:pt x="524" y="193454"/>
                </a:lnTo>
                <a:lnTo>
                  <a:pt x="103" y="198491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6"/>
          <p:cNvSpPr/>
          <p:nvPr/>
        </p:nvSpPr>
        <p:spPr>
          <a:xfrm>
            <a:off x="5250656" y="900140"/>
            <a:ext cx="199998" cy="99986"/>
          </a:xfrm>
          <a:custGeom>
            <a:avLst/>
            <a:gdLst/>
            <a:ahLst/>
            <a:cxnLst/>
            <a:rect l="0" t="0" r="0" b="0"/>
            <a:pathLst>
              <a:path w="199998" h="99986">
                <a:moveTo>
                  <a:pt x="0" y="99985"/>
                </a:moveTo>
                <a:lnTo>
                  <a:pt x="6151" y="99985"/>
                </a:lnTo>
                <a:lnTo>
                  <a:pt x="6482" y="99191"/>
                </a:lnTo>
                <a:lnTo>
                  <a:pt x="6849" y="96192"/>
                </a:lnTo>
                <a:lnTo>
                  <a:pt x="7741" y="95075"/>
                </a:lnTo>
                <a:lnTo>
                  <a:pt x="9129" y="94330"/>
                </a:lnTo>
                <a:lnTo>
                  <a:pt x="12789" y="93503"/>
                </a:lnTo>
                <a:lnTo>
                  <a:pt x="17061" y="93135"/>
                </a:lnTo>
                <a:lnTo>
                  <a:pt x="19311" y="92243"/>
                </a:lnTo>
                <a:lnTo>
                  <a:pt x="23929" y="89136"/>
                </a:lnTo>
                <a:lnTo>
                  <a:pt x="26271" y="87196"/>
                </a:lnTo>
                <a:lnTo>
                  <a:pt x="28627" y="85109"/>
                </a:lnTo>
                <a:lnTo>
                  <a:pt x="30990" y="82924"/>
                </a:lnTo>
                <a:lnTo>
                  <a:pt x="32566" y="80673"/>
                </a:lnTo>
                <a:lnTo>
                  <a:pt x="33617" y="78379"/>
                </a:lnTo>
                <a:lnTo>
                  <a:pt x="34317" y="76056"/>
                </a:lnTo>
                <a:lnTo>
                  <a:pt x="35579" y="74507"/>
                </a:lnTo>
                <a:lnTo>
                  <a:pt x="37213" y="73474"/>
                </a:lnTo>
                <a:lnTo>
                  <a:pt x="39096" y="72786"/>
                </a:lnTo>
                <a:lnTo>
                  <a:pt x="43305" y="69905"/>
                </a:lnTo>
                <a:lnTo>
                  <a:pt x="45538" y="68025"/>
                </a:lnTo>
                <a:lnTo>
                  <a:pt x="47822" y="65978"/>
                </a:lnTo>
                <a:lnTo>
                  <a:pt x="52475" y="61587"/>
                </a:lnTo>
                <a:lnTo>
                  <a:pt x="66683" y="47571"/>
                </a:lnTo>
                <a:lnTo>
                  <a:pt x="68267" y="45198"/>
                </a:lnTo>
                <a:lnTo>
                  <a:pt x="69324" y="42823"/>
                </a:lnTo>
                <a:lnTo>
                  <a:pt x="70028" y="40445"/>
                </a:lnTo>
                <a:lnTo>
                  <a:pt x="71292" y="38067"/>
                </a:lnTo>
                <a:lnTo>
                  <a:pt x="72928" y="35687"/>
                </a:lnTo>
                <a:lnTo>
                  <a:pt x="77464" y="29957"/>
                </a:lnTo>
                <a:lnTo>
                  <a:pt x="80201" y="27057"/>
                </a:lnTo>
                <a:lnTo>
                  <a:pt x="82042" y="25172"/>
                </a:lnTo>
                <a:lnTo>
                  <a:pt x="83270" y="23122"/>
                </a:lnTo>
                <a:lnTo>
                  <a:pt x="84088" y="20962"/>
                </a:lnTo>
                <a:lnTo>
                  <a:pt x="85402" y="15583"/>
                </a:lnTo>
                <a:lnTo>
                  <a:pt x="87698" y="12731"/>
                </a:lnTo>
                <a:lnTo>
                  <a:pt x="91847" y="8225"/>
                </a:lnTo>
                <a:lnTo>
                  <a:pt x="92415" y="5492"/>
                </a:lnTo>
                <a:lnTo>
                  <a:pt x="92566" y="3652"/>
                </a:lnTo>
                <a:lnTo>
                  <a:pt x="93461" y="2425"/>
                </a:lnTo>
                <a:lnTo>
                  <a:pt x="94851" y="1608"/>
                </a:lnTo>
                <a:lnTo>
                  <a:pt x="96571" y="1062"/>
                </a:lnTo>
                <a:lnTo>
                  <a:pt x="96924" y="699"/>
                </a:lnTo>
                <a:lnTo>
                  <a:pt x="96366" y="457"/>
                </a:lnTo>
                <a:lnTo>
                  <a:pt x="95200" y="295"/>
                </a:lnTo>
                <a:lnTo>
                  <a:pt x="95217" y="187"/>
                </a:lnTo>
                <a:lnTo>
                  <a:pt x="99224" y="0"/>
                </a:lnTo>
                <a:lnTo>
                  <a:pt x="99487" y="785"/>
                </a:lnTo>
                <a:lnTo>
                  <a:pt x="99779" y="3773"/>
                </a:lnTo>
                <a:lnTo>
                  <a:pt x="100650" y="4887"/>
                </a:lnTo>
                <a:lnTo>
                  <a:pt x="102025" y="5630"/>
                </a:lnTo>
                <a:lnTo>
                  <a:pt x="106143" y="6822"/>
                </a:lnTo>
                <a:lnTo>
                  <a:pt x="106480" y="7714"/>
                </a:lnTo>
                <a:lnTo>
                  <a:pt x="106856" y="10821"/>
                </a:lnTo>
                <a:lnTo>
                  <a:pt x="107749" y="11967"/>
                </a:lnTo>
                <a:lnTo>
                  <a:pt x="109140" y="12731"/>
                </a:lnTo>
                <a:lnTo>
                  <a:pt x="110860" y="13241"/>
                </a:lnTo>
                <a:lnTo>
                  <a:pt x="114887" y="15923"/>
                </a:lnTo>
                <a:lnTo>
                  <a:pt x="120149" y="20321"/>
                </a:lnTo>
                <a:lnTo>
                  <a:pt x="122985" y="23039"/>
                </a:lnTo>
                <a:lnTo>
                  <a:pt x="146257" y="46217"/>
                </a:lnTo>
                <a:lnTo>
                  <a:pt x="147511" y="48265"/>
                </a:lnTo>
                <a:lnTo>
                  <a:pt x="148347" y="50423"/>
                </a:lnTo>
                <a:lnTo>
                  <a:pt x="148904" y="52656"/>
                </a:lnTo>
                <a:lnTo>
                  <a:pt x="150070" y="54145"/>
                </a:lnTo>
                <a:lnTo>
                  <a:pt x="151640" y="55137"/>
                </a:lnTo>
                <a:lnTo>
                  <a:pt x="153481" y="55799"/>
                </a:lnTo>
                <a:lnTo>
                  <a:pt x="157643" y="58651"/>
                </a:lnTo>
                <a:lnTo>
                  <a:pt x="162990" y="63157"/>
                </a:lnTo>
                <a:lnTo>
                  <a:pt x="165838" y="65889"/>
                </a:lnTo>
                <a:lnTo>
                  <a:pt x="182063" y="82023"/>
                </a:lnTo>
                <a:lnTo>
                  <a:pt x="183288" y="84041"/>
                </a:lnTo>
                <a:lnTo>
                  <a:pt x="184104" y="86181"/>
                </a:lnTo>
                <a:lnTo>
                  <a:pt x="185415" y="91525"/>
                </a:lnTo>
                <a:lnTo>
                  <a:pt x="186316" y="91964"/>
                </a:lnTo>
                <a:lnTo>
                  <a:pt x="189434" y="92451"/>
                </a:lnTo>
                <a:lnTo>
                  <a:pt x="190583" y="93375"/>
                </a:lnTo>
                <a:lnTo>
                  <a:pt x="191349" y="94784"/>
                </a:lnTo>
                <a:lnTo>
                  <a:pt x="191860" y="96518"/>
                </a:lnTo>
                <a:lnTo>
                  <a:pt x="192994" y="97673"/>
                </a:lnTo>
                <a:lnTo>
                  <a:pt x="194544" y="98444"/>
                </a:lnTo>
                <a:lnTo>
                  <a:pt x="199997" y="99977"/>
                </a:lnTo>
                <a:lnTo>
                  <a:pt x="189382" y="99984"/>
                </a:lnTo>
                <a:lnTo>
                  <a:pt x="187374" y="99191"/>
                </a:lnTo>
                <a:lnTo>
                  <a:pt x="183025" y="96192"/>
                </a:lnTo>
                <a:lnTo>
                  <a:pt x="179907" y="93834"/>
                </a:lnTo>
                <a:lnTo>
                  <a:pt x="177060" y="93282"/>
                </a:lnTo>
                <a:lnTo>
                  <a:pt x="170996" y="92972"/>
                </a:lnTo>
                <a:lnTo>
                  <a:pt x="165692" y="92899"/>
                </a:lnTo>
                <a:lnTo>
                  <a:pt x="140780" y="92843"/>
                </a:lnTo>
                <a:lnTo>
                  <a:pt x="138304" y="92049"/>
                </a:lnTo>
                <a:lnTo>
                  <a:pt x="133435" y="89049"/>
                </a:lnTo>
                <a:lnTo>
                  <a:pt x="130231" y="87932"/>
                </a:lnTo>
                <a:lnTo>
                  <a:pt x="126508" y="87187"/>
                </a:lnTo>
                <a:lnTo>
                  <a:pt x="122439" y="86690"/>
                </a:lnTo>
                <a:lnTo>
                  <a:pt x="118932" y="86359"/>
                </a:lnTo>
                <a:lnTo>
                  <a:pt x="112919" y="85991"/>
                </a:lnTo>
                <a:lnTo>
                  <a:pt x="107601" y="85828"/>
                </a:lnTo>
                <a:lnTo>
                  <a:pt x="93927" y="85723"/>
                </a:lnTo>
                <a:lnTo>
                  <a:pt x="47720" y="85697"/>
                </a:lnTo>
                <a:lnTo>
                  <a:pt x="45307" y="86491"/>
                </a:lnTo>
                <a:lnTo>
                  <a:pt x="40509" y="89489"/>
                </a:lnTo>
                <a:lnTo>
                  <a:pt x="35731" y="91351"/>
                </a:lnTo>
                <a:lnTo>
                  <a:pt x="30961" y="92179"/>
                </a:lnTo>
                <a:lnTo>
                  <a:pt x="26196" y="92547"/>
                </a:lnTo>
                <a:lnTo>
                  <a:pt x="21432" y="92710"/>
                </a:lnTo>
                <a:lnTo>
                  <a:pt x="7144" y="928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7"/>
          <p:cNvSpPr/>
          <p:nvPr/>
        </p:nvSpPr>
        <p:spPr>
          <a:xfrm>
            <a:off x="5257800" y="992981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8"/>
          <p:cNvSpPr/>
          <p:nvPr/>
        </p:nvSpPr>
        <p:spPr>
          <a:xfrm>
            <a:off x="4286250" y="1921668"/>
            <a:ext cx="50007" cy="228601"/>
          </a:xfrm>
          <a:custGeom>
            <a:avLst/>
            <a:gdLst/>
            <a:ahLst/>
            <a:cxnLst/>
            <a:rect l="0" t="0" r="0" b="0"/>
            <a:pathLst>
              <a:path w="50007" h="228601">
                <a:moveTo>
                  <a:pt x="0" y="0"/>
                </a:moveTo>
                <a:lnTo>
                  <a:pt x="6150" y="6151"/>
                </a:lnTo>
                <a:lnTo>
                  <a:pt x="6702" y="8819"/>
                </a:lnTo>
                <a:lnTo>
                  <a:pt x="6849" y="10642"/>
                </a:lnTo>
                <a:lnTo>
                  <a:pt x="7741" y="13445"/>
                </a:lnTo>
                <a:lnTo>
                  <a:pt x="9129" y="16901"/>
                </a:lnTo>
                <a:lnTo>
                  <a:pt x="10848" y="20792"/>
                </a:lnTo>
                <a:lnTo>
                  <a:pt x="11995" y="24180"/>
                </a:lnTo>
                <a:lnTo>
                  <a:pt x="13268" y="30062"/>
                </a:lnTo>
                <a:lnTo>
                  <a:pt x="13608" y="33535"/>
                </a:lnTo>
                <a:lnTo>
                  <a:pt x="13834" y="37438"/>
                </a:lnTo>
                <a:lnTo>
                  <a:pt x="14086" y="46008"/>
                </a:lnTo>
                <a:lnTo>
                  <a:pt x="14279" y="77223"/>
                </a:lnTo>
                <a:lnTo>
                  <a:pt x="15076" y="81644"/>
                </a:lnTo>
                <a:lnTo>
                  <a:pt x="16400" y="86180"/>
                </a:lnTo>
                <a:lnTo>
                  <a:pt x="18077" y="90791"/>
                </a:lnTo>
                <a:lnTo>
                  <a:pt x="19195" y="95452"/>
                </a:lnTo>
                <a:lnTo>
                  <a:pt x="19941" y="100147"/>
                </a:lnTo>
                <a:lnTo>
                  <a:pt x="20437" y="104865"/>
                </a:lnTo>
                <a:lnTo>
                  <a:pt x="20768" y="109598"/>
                </a:lnTo>
                <a:lnTo>
                  <a:pt x="20989" y="114340"/>
                </a:lnTo>
                <a:lnTo>
                  <a:pt x="21235" y="123843"/>
                </a:lnTo>
                <a:lnTo>
                  <a:pt x="21344" y="133358"/>
                </a:lnTo>
                <a:lnTo>
                  <a:pt x="22166" y="138118"/>
                </a:lnTo>
                <a:lnTo>
                  <a:pt x="23509" y="142879"/>
                </a:lnTo>
                <a:lnTo>
                  <a:pt x="25198" y="147640"/>
                </a:lnTo>
                <a:lnTo>
                  <a:pt x="26323" y="152402"/>
                </a:lnTo>
                <a:lnTo>
                  <a:pt x="27074" y="157164"/>
                </a:lnTo>
                <a:lnTo>
                  <a:pt x="27574" y="161926"/>
                </a:lnTo>
                <a:lnTo>
                  <a:pt x="27907" y="166688"/>
                </a:lnTo>
                <a:lnTo>
                  <a:pt x="28130" y="171450"/>
                </a:lnTo>
                <a:lnTo>
                  <a:pt x="28278" y="176213"/>
                </a:lnTo>
                <a:lnTo>
                  <a:pt x="29171" y="180182"/>
                </a:lnTo>
                <a:lnTo>
                  <a:pt x="30560" y="183621"/>
                </a:lnTo>
                <a:lnTo>
                  <a:pt x="32279" y="186708"/>
                </a:lnTo>
                <a:lnTo>
                  <a:pt x="33426" y="189560"/>
                </a:lnTo>
                <a:lnTo>
                  <a:pt x="34699" y="194845"/>
                </a:lnTo>
                <a:lnTo>
                  <a:pt x="35265" y="199840"/>
                </a:lnTo>
                <a:lnTo>
                  <a:pt x="35416" y="202282"/>
                </a:lnTo>
                <a:lnTo>
                  <a:pt x="36311" y="204705"/>
                </a:lnTo>
                <a:lnTo>
                  <a:pt x="37701" y="207114"/>
                </a:lnTo>
                <a:lnTo>
                  <a:pt x="39422" y="209513"/>
                </a:lnTo>
                <a:lnTo>
                  <a:pt x="40568" y="211907"/>
                </a:lnTo>
                <a:lnTo>
                  <a:pt x="41843" y="216683"/>
                </a:lnTo>
                <a:lnTo>
                  <a:pt x="42409" y="221452"/>
                </a:lnTo>
                <a:lnTo>
                  <a:pt x="42560" y="223835"/>
                </a:lnTo>
                <a:lnTo>
                  <a:pt x="43455" y="225423"/>
                </a:lnTo>
                <a:lnTo>
                  <a:pt x="44844" y="226482"/>
                </a:lnTo>
                <a:lnTo>
                  <a:pt x="50006" y="2286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9"/>
          <p:cNvSpPr/>
          <p:nvPr/>
        </p:nvSpPr>
        <p:spPr>
          <a:xfrm>
            <a:off x="4179387" y="2007393"/>
            <a:ext cx="206876" cy="57151"/>
          </a:xfrm>
          <a:custGeom>
            <a:avLst/>
            <a:gdLst/>
            <a:ahLst/>
            <a:cxnLst/>
            <a:rect l="0" t="0" r="0" b="0"/>
            <a:pathLst>
              <a:path w="206876" h="57151">
                <a:moveTo>
                  <a:pt x="6850" y="57150"/>
                </a:moveTo>
                <a:lnTo>
                  <a:pt x="699" y="57150"/>
                </a:lnTo>
                <a:lnTo>
                  <a:pt x="368" y="56357"/>
                </a:lnTo>
                <a:lnTo>
                  <a:pt x="147" y="55034"/>
                </a:lnTo>
                <a:lnTo>
                  <a:pt x="0" y="53358"/>
                </a:lnTo>
                <a:lnTo>
                  <a:pt x="696" y="52241"/>
                </a:lnTo>
                <a:lnTo>
                  <a:pt x="1954" y="51496"/>
                </a:lnTo>
                <a:lnTo>
                  <a:pt x="5883" y="50301"/>
                </a:lnTo>
                <a:lnTo>
                  <a:pt x="7793" y="49409"/>
                </a:lnTo>
                <a:lnTo>
                  <a:pt x="14148" y="46301"/>
                </a:lnTo>
                <a:lnTo>
                  <a:pt x="17272" y="45155"/>
                </a:lnTo>
                <a:lnTo>
                  <a:pt x="22859" y="43881"/>
                </a:lnTo>
                <a:lnTo>
                  <a:pt x="26254" y="42748"/>
                </a:lnTo>
                <a:lnTo>
                  <a:pt x="30105" y="41199"/>
                </a:lnTo>
                <a:lnTo>
                  <a:pt x="34260" y="39372"/>
                </a:lnTo>
                <a:lnTo>
                  <a:pt x="38617" y="38155"/>
                </a:lnTo>
                <a:lnTo>
                  <a:pt x="43109" y="37343"/>
                </a:lnTo>
                <a:lnTo>
                  <a:pt x="47692" y="36801"/>
                </a:lnTo>
                <a:lnTo>
                  <a:pt x="52334" y="35647"/>
                </a:lnTo>
                <a:lnTo>
                  <a:pt x="57016" y="34083"/>
                </a:lnTo>
                <a:lnTo>
                  <a:pt x="61725" y="32248"/>
                </a:lnTo>
                <a:lnTo>
                  <a:pt x="67246" y="31023"/>
                </a:lnTo>
                <a:lnTo>
                  <a:pt x="73308" y="30207"/>
                </a:lnTo>
                <a:lnTo>
                  <a:pt x="79730" y="29663"/>
                </a:lnTo>
                <a:lnTo>
                  <a:pt x="86393" y="28507"/>
                </a:lnTo>
                <a:lnTo>
                  <a:pt x="93216" y="26942"/>
                </a:lnTo>
                <a:lnTo>
                  <a:pt x="100147" y="25105"/>
                </a:lnTo>
                <a:lnTo>
                  <a:pt x="106354" y="23087"/>
                </a:lnTo>
                <a:lnTo>
                  <a:pt x="112080" y="20948"/>
                </a:lnTo>
                <a:lnTo>
                  <a:pt x="117484" y="18728"/>
                </a:lnTo>
                <a:lnTo>
                  <a:pt x="123469" y="17248"/>
                </a:lnTo>
                <a:lnTo>
                  <a:pt x="129839" y="16261"/>
                </a:lnTo>
                <a:lnTo>
                  <a:pt x="136468" y="15603"/>
                </a:lnTo>
                <a:lnTo>
                  <a:pt x="142475" y="15165"/>
                </a:lnTo>
                <a:lnTo>
                  <a:pt x="148066" y="14872"/>
                </a:lnTo>
                <a:lnTo>
                  <a:pt x="153382" y="14678"/>
                </a:lnTo>
                <a:lnTo>
                  <a:pt x="158513" y="13754"/>
                </a:lnTo>
                <a:lnTo>
                  <a:pt x="163521" y="12344"/>
                </a:lnTo>
                <a:lnTo>
                  <a:pt x="168447" y="10611"/>
                </a:lnTo>
                <a:lnTo>
                  <a:pt x="173319" y="8662"/>
                </a:lnTo>
                <a:lnTo>
                  <a:pt x="178154" y="6568"/>
                </a:lnTo>
                <a:lnTo>
                  <a:pt x="182966" y="4379"/>
                </a:lnTo>
                <a:lnTo>
                  <a:pt x="187760" y="2919"/>
                </a:lnTo>
                <a:lnTo>
                  <a:pt x="192544" y="1946"/>
                </a:lnTo>
                <a:lnTo>
                  <a:pt x="2068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0"/>
          <p:cNvSpPr/>
          <p:nvPr/>
        </p:nvSpPr>
        <p:spPr>
          <a:xfrm>
            <a:off x="4486275" y="1922664"/>
            <a:ext cx="214313" cy="170444"/>
          </a:xfrm>
          <a:custGeom>
            <a:avLst/>
            <a:gdLst/>
            <a:ahLst/>
            <a:cxnLst/>
            <a:rect l="0" t="0" r="0" b="0"/>
            <a:pathLst>
              <a:path w="214313" h="170444">
                <a:moveTo>
                  <a:pt x="0" y="20436"/>
                </a:moveTo>
                <a:lnTo>
                  <a:pt x="6150" y="20436"/>
                </a:lnTo>
                <a:lnTo>
                  <a:pt x="12651" y="15526"/>
                </a:lnTo>
                <a:lnTo>
                  <a:pt x="17000" y="14285"/>
                </a:lnTo>
                <a:lnTo>
                  <a:pt x="23695" y="11616"/>
                </a:lnTo>
                <a:lnTo>
                  <a:pt x="27702" y="9794"/>
                </a:lnTo>
                <a:lnTo>
                  <a:pt x="34273" y="7768"/>
                </a:lnTo>
                <a:lnTo>
                  <a:pt x="39838" y="6868"/>
                </a:lnTo>
                <a:lnTo>
                  <a:pt x="44958" y="6468"/>
                </a:lnTo>
                <a:lnTo>
                  <a:pt x="51996" y="6290"/>
                </a:lnTo>
                <a:lnTo>
                  <a:pt x="69449" y="6176"/>
                </a:lnTo>
                <a:lnTo>
                  <a:pt x="73286" y="5373"/>
                </a:lnTo>
                <a:lnTo>
                  <a:pt x="82480" y="1244"/>
                </a:lnTo>
                <a:lnTo>
                  <a:pt x="87722" y="0"/>
                </a:lnTo>
                <a:lnTo>
                  <a:pt x="90231" y="462"/>
                </a:lnTo>
                <a:lnTo>
                  <a:pt x="95136" y="3092"/>
                </a:lnTo>
                <a:lnTo>
                  <a:pt x="96761" y="4904"/>
                </a:lnTo>
                <a:lnTo>
                  <a:pt x="97845" y="6906"/>
                </a:lnTo>
                <a:lnTo>
                  <a:pt x="99049" y="11247"/>
                </a:lnTo>
                <a:lnTo>
                  <a:pt x="99584" y="15823"/>
                </a:lnTo>
                <a:lnTo>
                  <a:pt x="99726" y="18948"/>
                </a:lnTo>
                <a:lnTo>
                  <a:pt x="99885" y="26654"/>
                </a:lnTo>
                <a:lnTo>
                  <a:pt x="98340" y="30137"/>
                </a:lnTo>
                <a:lnTo>
                  <a:pt x="95722" y="33253"/>
                </a:lnTo>
                <a:lnTo>
                  <a:pt x="92390" y="36124"/>
                </a:lnTo>
                <a:lnTo>
                  <a:pt x="89374" y="41214"/>
                </a:lnTo>
                <a:lnTo>
                  <a:pt x="86570" y="47781"/>
                </a:lnTo>
                <a:lnTo>
                  <a:pt x="83907" y="55335"/>
                </a:lnTo>
                <a:lnTo>
                  <a:pt x="81338" y="61958"/>
                </a:lnTo>
                <a:lnTo>
                  <a:pt x="78832" y="67961"/>
                </a:lnTo>
                <a:lnTo>
                  <a:pt x="76367" y="73550"/>
                </a:lnTo>
                <a:lnTo>
                  <a:pt x="73136" y="78864"/>
                </a:lnTo>
                <a:lnTo>
                  <a:pt x="69394" y="83994"/>
                </a:lnTo>
                <a:lnTo>
                  <a:pt x="65313" y="89002"/>
                </a:lnTo>
                <a:lnTo>
                  <a:pt x="61004" y="93928"/>
                </a:lnTo>
                <a:lnTo>
                  <a:pt x="56544" y="98799"/>
                </a:lnTo>
                <a:lnTo>
                  <a:pt x="51984" y="103634"/>
                </a:lnTo>
                <a:lnTo>
                  <a:pt x="48149" y="108445"/>
                </a:lnTo>
                <a:lnTo>
                  <a:pt x="44800" y="113240"/>
                </a:lnTo>
                <a:lnTo>
                  <a:pt x="41773" y="118024"/>
                </a:lnTo>
                <a:lnTo>
                  <a:pt x="38961" y="122007"/>
                </a:lnTo>
                <a:lnTo>
                  <a:pt x="36293" y="125456"/>
                </a:lnTo>
                <a:lnTo>
                  <a:pt x="33720" y="128549"/>
                </a:lnTo>
                <a:lnTo>
                  <a:pt x="31211" y="131405"/>
                </a:lnTo>
                <a:lnTo>
                  <a:pt x="26307" y="136695"/>
                </a:lnTo>
                <a:lnTo>
                  <a:pt x="24681" y="139217"/>
                </a:lnTo>
                <a:lnTo>
                  <a:pt x="22875" y="144136"/>
                </a:lnTo>
                <a:lnTo>
                  <a:pt x="23188" y="146558"/>
                </a:lnTo>
                <a:lnTo>
                  <a:pt x="24189" y="148967"/>
                </a:lnTo>
                <a:lnTo>
                  <a:pt x="25651" y="151367"/>
                </a:lnTo>
                <a:lnTo>
                  <a:pt x="27275" y="156150"/>
                </a:lnTo>
                <a:lnTo>
                  <a:pt x="27709" y="158537"/>
                </a:lnTo>
                <a:lnTo>
                  <a:pt x="30306" y="163306"/>
                </a:lnTo>
                <a:lnTo>
                  <a:pt x="32110" y="165689"/>
                </a:lnTo>
                <a:lnTo>
                  <a:pt x="34107" y="167277"/>
                </a:lnTo>
                <a:lnTo>
                  <a:pt x="36231" y="168336"/>
                </a:lnTo>
                <a:lnTo>
                  <a:pt x="40709" y="169513"/>
                </a:lnTo>
                <a:lnTo>
                  <a:pt x="45345" y="170036"/>
                </a:lnTo>
                <a:lnTo>
                  <a:pt x="50051" y="170268"/>
                </a:lnTo>
                <a:lnTo>
                  <a:pt x="54788" y="170372"/>
                </a:lnTo>
                <a:lnTo>
                  <a:pt x="70470" y="170443"/>
                </a:lnTo>
                <a:lnTo>
                  <a:pt x="73967" y="169653"/>
                </a:lnTo>
                <a:lnTo>
                  <a:pt x="79970" y="166659"/>
                </a:lnTo>
                <a:lnTo>
                  <a:pt x="87400" y="162682"/>
                </a:lnTo>
                <a:lnTo>
                  <a:pt x="91604" y="160510"/>
                </a:lnTo>
                <a:lnTo>
                  <a:pt x="96788" y="159062"/>
                </a:lnTo>
                <a:lnTo>
                  <a:pt x="102625" y="158097"/>
                </a:lnTo>
                <a:lnTo>
                  <a:pt x="108898" y="157454"/>
                </a:lnTo>
                <a:lnTo>
                  <a:pt x="114668" y="157025"/>
                </a:lnTo>
                <a:lnTo>
                  <a:pt x="120101" y="156739"/>
                </a:lnTo>
                <a:lnTo>
                  <a:pt x="125311" y="156548"/>
                </a:lnTo>
                <a:lnTo>
                  <a:pt x="130372" y="155627"/>
                </a:lnTo>
                <a:lnTo>
                  <a:pt x="135333" y="154220"/>
                </a:lnTo>
                <a:lnTo>
                  <a:pt x="140228" y="152487"/>
                </a:lnTo>
                <a:lnTo>
                  <a:pt x="145079" y="150539"/>
                </a:lnTo>
                <a:lnTo>
                  <a:pt x="149900" y="148446"/>
                </a:lnTo>
                <a:lnTo>
                  <a:pt x="154702" y="146257"/>
                </a:lnTo>
                <a:lnTo>
                  <a:pt x="159491" y="144798"/>
                </a:lnTo>
                <a:lnTo>
                  <a:pt x="164271" y="143825"/>
                </a:lnTo>
                <a:lnTo>
                  <a:pt x="169045" y="143176"/>
                </a:lnTo>
                <a:lnTo>
                  <a:pt x="173815" y="141950"/>
                </a:lnTo>
                <a:lnTo>
                  <a:pt x="178583" y="140339"/>
                </a:lnTo>
                <a:lnTo>
                  <a:pt x="183349" y="138471"/>
                </a:lnTo>
                <a:lnTo>
                  <a:pt x="188114" y="137226"/>
                </a:lnTo>
                <a:lnTo>
                  <a:pt x="192878" y="136396"/>
                </a:lnTo>
                <a:lnTo>
                  <a:pt x="197641" y="135842"/>
                </a:lnTo>
                <a:lnTo>
                  <a:pt x="201611" y="135473"/>
                </a:lnTo>
                <a:lnTo>
                  <a:pt x="205051" y="135228"/>
                </a:lnTo>
                <a:lnTo>
                  <a:pt x="214312" y="1347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1"/>
          <p:cNvSpPr/>
          <p:nvPr/>
        </p:nvSpPr>
        <p:spPr>
          <a:xfrm>
            <a:off x="4750593" y="1878806"/>
            <a:ext cx="178555" cy="207158"/>
          </a:xfrm>
          <a:custGeom>
            <a:avLst/>
            <a:gdLst/>
            <a:ahLst/>
            <a:cxnLst/>
            <a:rect l="0" t="0" r="0" b="0"/>
            <a:pathLst>
              <a:path w="178555" h="207158">
                <a:moveTo>
                  <a:pt x="50007" y="14287"/>
                </a:moveTo>
                <a:lnTo>
                  <a:pt x="53799" y="14287"/>
                </a:lnTo>
                <a:lnTo>
                  <a:pt x="55710" y="13494"/>
                </a:lnTo>
                <a:lnTo>
                  <a:pt x="59949" y="10495"/>
                </a:lnTo>
                <a:lnTo>
                  <a:pt x="62191" y="9378"/>
                </a:lnTo>
                <a:lnTo>
                  <a:pt x="66799" y="8136"/>
                </a:lnTo>
                <a:lnTo>
                  <a:pt x="69932" y="7806"/>
                </a:lnTo>
                <a:lnTo>
                  <a:pt x="73610" y="7585"/>
                </a:lnTo>
                <a:lnTo>
                  <a:pt x="77648" y="7438"/>
                </a:lnTo>
                <a:lnTo>
                  <a:pt x="81928" y="6546"/>
                </a:lnTo>
                <a:lnTo>
                  <a:pt x="86369" y="5158"/>
                </a:lnTo>
                <a:lnTo>
                  <a:pt x="90916" y="3438"/>
                </a:lnTo>
                <a:lnTo>
                  <a:pt x="94743" y="2292"/>
                </a:lnTo>
                <a:lnTo>
                  <a:pt x="98087" y="1528"/>
                </a:lnTo>
                <a:lnTo>
                  <a:pt x="101110" y="1018"/>
                </a:lnTo>
                <a:lnTo>
                  <a:pt x="106586" y="453"/>
                </a:lnTo>
                <a:lnTo>
                  <a:pt x="111666" y="201"/>
                </a:lnTo>
                <a:lnTo>
                  <a:pt x="116569" y="89"/>
                </a:lnTo>
                <a:lnTo>
                  <a:pt x="127167" y="8"/>
                </a:lnTo>
                <a:lnTo>
                  <a:pt x="118520" y="0"/>
                </a:lnTo>
                <a:lnTo>
                  <a:pt x="116320" y="794"/>
                </a:lnTo>
                <a:lnTo>
                  <a:pt x="111758" y="3792"/>
                </a:lnTo>
                <a:lnTo>
                  <a:pt x="108637" y="4909"/>
                </a:lnTo>
                <a:lnTo>
                  <a:pt x="104969" y="5654"/>
                </a:lnTo>
                <a:lnTo>
                  <a:pt x="100935" y="6151"/>
                </a:lnTo>
                <a:lnTo>
                  <a:pt x="97453" y="6482"/>
                </a:lnTo>
                <a:lnTo>
                  <a:pt x="94338" y="6702"/>
                </a:lnTo>
                <a:lnTo>
                  <a:pt x="91467" y="6849"/>
                </a:lnTo>
                <a:lnTo>
                  <a:pt x="84044" y="7013"/>
                </a:lnTo>
                <a:lnTo>
                  <a:pt x="19148" y="7144"/>
                </a:lnTo>
                <a:lnTo>
                  <a:pt x="16734" y="7937"/>
                </a:lnTo>
                <a:lnTo>
                  <a:pt x="11936" y="10936"/>
                </a:lnTo>
                <a:lnTo>
                  <a:pt x="7565" y="13993"/>
                </a:lnTo>
                <a:lnTo>
                  <a:pt x="7269" y="17992"/>
                </a:lnTo>
                <a:lnTo>
                  <a:pt x="6433" y="19139"/>
                </a:lnTo>
                <a:lnTo>
                  <a:pt x="5083" y="19903"/>
                </a:lnTo>
                <a:lnTo>
                  <a:pt x="3388" y="20412"/>
                </a:lnTo>
                <a:lnTo>
                  <a:pt x="2259" y="21546"/>
                </a:lnTo>
                <a:lnTo>
                  <a:pt x="1506" y="23095"/>
                </a:lnTo>
                <a:lnTo>
                  <a:pt x="670" y="26933"/>
                </a:lnTo>
                <a:lnTo>
                  <a:pt x="298" y="31285"/>
                </a:lnTo>
                <a:lnTo>
                  <a:pt x="132" y="35865"/>
                </a:lnTo>
                <a:lnTo>
                  <a:pt x="39" y="45022"/>
                </a:lnTo>
                <a:lnTo>
                  <a:pt x="0" y="91455"/>
                </a:lnTo>
                <a:lnTo>
                  <a:pt x="2117" y="94357"/>
                </a:lnTo>
                <a:lnTo>
                  <a:pt x="6151" y="98895"/>
                </a:lnTo>
                <a:lnTo>
                  <a:pt x="7276" y="99268"/>
                </a:lnTo>
                <a:lnTo>
                  <a:pt x="10642" y="99681"/>
                </a:lnTo>
                <a:lnTo>
                  <a:pt x="13445" y="99792"/>
                </a:lnTo>
                <a:lnTo>
                  <a:pt x="20792" y="99914"/>
                </a:lnTo>
                <a:lnTo>
                  <a:pt x="24180" y="99153"/>
                </a:lnTo>
                <a:lnTo>
                  <a:pt x="27233" y="97852"/>
                </a:lnTo>
                <a:lnTo>
                  <a:pt x="30062" y="96191"/>
                </a:lnTo>
                <a:lnTo>
                  <a:pt x="33535" y="95083"/>
                </a:lnTo>
                <a:lnTo>
                  <a:pt x="37438" y="94345"/>
                </a:lnTo>
                <a:lnTo>
                  <a:pt x="41628" y="93853"/>
                </a:lnTo>
                <a:lnTo>
                  <a:pt x="46802" y="92731"/>
                </a:lnTo>
                <a:lnTo>
                  <a:pt x="52633" y="91189"/>
                </a:lnTo>
                <a:lnTo>
                  <a:pt x="58901" y="89368"/>
                </a:lnTo>
                <a:lnTo>
                  <a:pt x="64667" y="88153"/>
                </a:lnTo>
                <a:lnTo>
                  <a:pt x="70099" y="87344"/>
                </a:lnTo>
                <a:lnTo>
                  <a:pt x="75308" y="86804"/>
                </a:lnTo>
                <a:lnTo>
                  <a:pt x="80368" y="86444"/>
                </a:lnTo>
                <a:lnTo>
                  <a:pt x="85328" y="86205"/>
                </a:lnTo>
                <a:lnTo>
                  <a:pt x="95074" y="85938"/>
                </a:lnTo>
                <a:lnTo>
                  <a:pt x="139494" y="85733"/>
                </a:lnTo>
                <a:lnTo>
                  <a:pt x="144590" y="86524"/>
                </a:lnTo>
                <a:lnTo>
                  <a:pt x="149575" y="87845"/>
                </a:lnTo>
                <a:lnTo>
                  <a:pt x="154485" y="89520"/>
                </a:lnTo>
                <a:lnTo>
                  <a:pt x="158553" y="91430"/>
                </a:lnTo>
                <a:lnTo>
                  <a:pt x="162059" y="93497"/>
                </a:lnTo>
                <a:lnTo>
                  <a:pt x="165189" y="95669"/>
                </a:lnTo>
                <a:lnTo>
                  <a:pt x="168070" y="98704"/>
                </a:lnTo>
                <a:lnTo>
                  <a:pt x="170784" y="102315"/>
                </a:lnTo>
                <a:lnTo>
                  <a:pt x="173387" y="106310"/>
                </a:lnTo>
                <a:lnTo>
                  <a:pt x="175123" y="109767"/>
                </a:lnTo>
                <a:lnTo>
                  <a:pt x="177051" y="115725"/>
                </a:lnTo>
                <a:lnTo>
                  <a:pt x="177909" y="121019"/>
                </a:lnTo>
                <a:lnTo>
                  <a:pt x="178289" y="126811"/>
                </a:lnTo>
                <a:lnTo>
                  <a:pt x="178459" y="134677"/>
                </a:lnTo>
                <a:lnTo>
                  <a:pt x="178554" y="144238"/>
                </a:lnTo>
                <a:lnTo>
                  <a:pt x="176980" y="147753"/>
                </a:lnTo>
                <a:lnTo>
                  <a:pt x="174343" y="151683"/>
                </a:lnTo>
                <a:lnTo>
                  <a:pt x="170998" y="155891"/>
                </a:lnTo>
                <a:lnTo>
                  <a:pt x="167180" y="159489"/>
                </a:lnTo>
                <a:lnTo>
                  <a:pt x="163047" y="162682"/>
                </a:lnTo>
                <a:lnTo>
                  <a:pt x="158704" y="165605"/>
                </a:lnTo>
                <a:lnTo>
                  <a:pt x="155015" y="169141"/>
                </a:lnTo>
                <a:lnTo>
                  <a:pt x="151763" y="173086"/>
                </a:lnTo>
                <a:lnTo>
                  <a:pt x="148800" y="177303"/>
                </a:lnTo>
                <a:lnTo>
                  <a:pt x="145238" y="180908"/>
                </a:lnTo>
                <a:lnTo>
                  <a:pt x="141275" y="184105"/>
                </a:lnTo>
                <a:lnTo>
                  <a:pt x="137046" y="187031"/>
                </a:lnTo>
                <a:lnTo>
                  <a:pt x="133433" y="189774"/>
                </a:lnTo>
                <a:lnTo>
                  <a:pt x="130230" y="192398"/>
                </a:lnTo>
                <a:lnTo>
                  <a:pt x="127301" y="194940"/>
                </a:lnTo>
                <a:lnTo>
                  <a:pt x="123761" y="197429"/>
                </a:lnTo>
                <a:lnTo>
                  <a:pt x="119814" y="199882"/>
                </a:lnTo>
                <a:lnTo>
                  <a:pt x="115595" y="202311"/>
                </a:lnTo>
                <a:lnTo>
                  <a:pt x="111195" y="203930"/>
                </a:lnTo>
                <a:lnTo>
                  <a:pt x="106674" y="205009"/>
                </a:lnTo>
                <a:lnTo>
                  <a:pt x="102072" y="205729"/>
                </a:lnTo>
                <a:lnTo>
                  <a:pt x="98211" y="206209"/>
                </a:lnTo>
                <a:lnTo>
                  <a:pt x="94843" y="206529"/>
                </a:lnTo>
                <a:lnTo>
                  <a:pt x="91803" y="206742"/>
                </a:lnTo>
                <a:lnTo>
                  <a:pt x="88190" y="206884"/>
                </a:lnTo>
                <a:lnTo>
                  <a:pt x="73957" y="207131"/>
                </a:lnTo>
                <a:lnTo>
                  <a:pt x="68392" y="207157"/>
                </a:lnTo>
                <a:lnTo>
                  <a:pt x="66232" y="206367"/>
                </a:lnTo>
                <a:lnTo>
                  <a:pt x="61716" y="203373"/>
                </a:lnTo>
                <a:lnTo>
                  <a:pt x="58503" y="201017"/>
                </a:lnTo>
                <a:lnTo>
                  <a:pt x="55635" y="200466"/>
                </a:lnTo>
                <a:lnTo>
                  <a:pt x="50007" y="2000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2"/>
          <p:cNvSpPr/>
          <p:nvPr/>
        </p:nvSpPr>
        <p:spPr>
          <a:xfrm>
            <a:off x="5000653" y="1857375"/>
            <a:ext cx="228116" cy="242887"/>
          </a:xfrm>
          <a:custGeom>
            <a:avLst/>
            <a:gdLst/>
            <a:ahLst/>
            <a:cxnLst/>
            <a:rect l="0" t="0" r="0" b="0"/>
            <a:pathLst>
              <a:path w="228116" h="242887">
                <a:moveTo>
                  <a:pt x="164278" y="0"/>
                </a:moveTo>
                <a:lnTo>
                  <a:pt x="158127" y="0"/>
                </a:lnTo>
                <a:lnTo>
                  <a:pt x="153342" y="2116"/>
                </a:lnTo>
                <a:lnTo>
                  <a:pt x="149843" y="3792"/>
                </a:lnTo>
                <a:lnTo>
                  <a:pt x="145923" y="4909"/>
                </a:lnTo>
                <a:lnTo>
                  <a:pt x="141723" y="5654"/>
                </a:lnTo>
                <a:lnTo>
                  <a:pt x="137335" y="6150"/>
                </a:lnTo>
                <a:lnTo>
                  <a:pt x="132822" y="6481"/>
                </a:lnTo>
                <a:lnTo>
                  <a:pt x="128226" y="6702"/>
                </a:lnTo>
                <a:lnTo>
                  <a:pt x="123574" y="6849"/>
                </a:lnTo>
                <a:lnTo>
                  <a:pt x="118886" y="7741"/>
                </a:lnTo>
                <a:lnTo>
                  <a:pt x="114173" y="9129"/>
                </a:lnTo>
                <a:lnTo>
                  <a:pt x="109444" y="10848"/>
                </a:lnTo>
                <a:lnTo>
                  <a:pt x="104703" y="11995"/>
                </a:lnTo>
                <a:lnTo>
                  <a:pt x="99955" y="12759"/>
                </a:lnTo>
                <a:lnTo>
                  <a:pt x="95202" y="13268"/>
                </a:lnTo>
                <a:lnTo>
                  <a:pt x="90446" y="13608"/>
                </a:lnTo>
                <a:lnTo>
                  <a:pt x="85688" y="13834"/>
                </a:lnTo>
                <a:lnTo>
                  <a:pt x="80928" y="13985"/>
                </a:lnTo>
                <a:lnTo>
                  <a:pt x="76168" y="14880"/>
                </a:lnTo>
                <a:lnTo>
                  <a:pt x="71406" y="16270"/>
                </a:lnTo>
                <a:lnTo>
                  <a:pt x="66645" y="17990"/>
                </a:lnTo>
                <a:lnTo>
                  <a:pt x="61883" y="19137"/>
                </a:lnTo>
                <a:lnTo>
                  <a:pt x="57121" y="19901"/>
                </a:lnTo>
                <a:lnTo>
                  <a:pt x="52358" y="20411"/>
                </a:lnTo>
                <a:lnTo>
                  <a:pt x="48390" y="20751"/>
                </a:lnTo>
                <a:lnTo>
                  <a:pt x="41864" y="21129"/>
                </a:lnTo>
                <a:lnTo>
                  <a:pt x="36317" y="21296"/>
                </a:lnTo>
                <a:lnTo>
                  <a:pt x="33727" y="21341"/>
                </a:lnTo>
                <a:lnTo>
                  <a:pt x="32000" y="20577"/>
                </a:lnTo>
                <a:lnTo>
                  <a:pt x="30849" y="19274"/>
                </a:lnTo>
                <a:lnTo>
                  <a:pt x="30082" y="17612"/>
                </a:lnTo>
                <a:lnTo>
                  <a:pt x="28776" y="16504"/>
                </a:lnTo>
                <a:lnTo>
                  <a:pt x="27112" y="15765"/>
                </a:lnTo>
                <a:lnTo>
                  <a:pt x="21432" y="14295"/>
                </a:lnTo>
                <a:lnTo>
                  <a:pt x="21403" y="45254"/>
                </a:lnTo>
                <a:lnTo>
                  <a:pt x="19286" y="52127"/>
                </a:lnTo>
                <a:lnTo>
                  <a:pt x="16493" y="59680"/>
                </a:lnTo>
                <a:lnTo>
                  <a:pt x="15252" y="65682"/>
                </a:lnTo>
                <a:lnTo>
                  <a:pt x="12584" y="73113"/>
                </a:lnTo>
                <a:lnTo>
                  <a:pt x="10761" y="77317"/>
                </a:lnTo>
                <a:lnTo>
                  <a:pt x="8735" y="84104"/>
                </a:lnTo>
                <a:lnTo>
                  <a:pt x="8196" y="87026"/>
                </a:lnTo>
                <a:lnTo>
                  <a:pt x="5479" y="92388"/>
                </a:lnTo>
                <a:lnTo>
                  <a:pt x="3643" y="94930"/>
                </a:lnTo>
                <a:lnTo>
                  <a:pt x="1604" y="99870"/>
                </a:lnTo>
                <a:lnTo>
                  <a:pt x="455" y="107114"/>
                </a:lnTo>
                <a:lnTo>
                  <a:pt x="0" y="113879"/>
                </a:lnTo>
                <a:lnTo>
                  <a:pt x="3772" y="114175"/>
                </a:lnTo>
                <a:lnTo>
                  <a:pt x="9917" y="114263"/>
                </a:lnTo>
                <a:lnTo>
                  <a:pt x="16765" y="114289"/>
                </a:lnTo>
                <a:lnTo>
                  <a:pt x="23575" y="112178"/>
                </a:lnTo>
                <a:lnTo>
                  <a:pt x="27613" y="110504"/>
                </a:lnTo>
                <a:lnTo>
                  <a:pt x="31893" y="108594"/>
                </a:lnTo>
                <a:lnTo>
                  <a:pt x="40882" y="104355"/>
                </a:lnTo>
                <a:lnTo>
                  <a:pt x="46295" y="102908"/>
                </a:lnTo>
                <a:lnTo>
                  <a:pt x="52285" y="101943"/>
                </a:lnTo>
                <a:lnTo>
                  <a:pt x="58660" y="101299"/>
                </a:lnTo>
                <a:lnTo>
                  <a:pt x="65291" y="100076"/>
                </a:lnTo>
                <a:lnTo>
                  <a:pt x="72093" y="98467"/>
                </a:lnTo>
                <a:lnTo>
                  <a:pt x="79009" y="96601"/>
                </a:lnTo>
                <a:lnTo>
                  <a:pt x="86000" y="95357"/>
                </a:lnTo>
                <a:lnTo>
                  <a:pt x="93043" y="94527"/>
                </a:lnTo>
                <a:lnTo>
                  <a:pt x="100119" y="93974"/>
                </a:lnTo>
                <a:lnTo>
                  <a:pt x="107218" y="92812"/>
                </a:lnTo>
                <a:lnTo>
                  <a:pt x="114332" y="91243"/>
                </a:lnTo>
                <a:lnTo>
                  <a:pt x="121456" y="89404"/>
                </a:lnTo>
                <a:lnTo>
                  <a:pt x="127792" y="88971"/>
                </a:lnTo>
                <a:lnTo>
                  <a:pt x="133604" y="89476"/>
                </a:lnTo>
                <a:lnTo>
                  <a:pt x="139066" y="90607"/>
                </a:lnTo>
                <a:lnTo>
                  <a:pt x="144295" y="91361"/>
                </a:lnTo>
                <a:lnTo>
                  <a:pt x="149369" y="91863"/>
                </a:lnTo>
                <a:lnTo>
                  <a:pt x="154338" y="92198"/>
                </a:lnTo>
                <a:lnTo>
                  <a:pt x="160033" y="93215"/>
                </a:lnTo>
                <a:lnTo>
                  <a:pt x="166210" y="94687"/>
                </a:lnTo>
                <a:lnTo>
                  <a:pt x="172710" y="96462"/>
                </a:lnTo>
                <a:lnTo>
                  <a:pt x="178630" y="98439"/>
                </a:lnTo>
                <a:lnTo>
                  <a:pt x="184165" y="100551"/>
                </a:lnTo>
                <a:lnTo>
                  <a:pt x="189442" y="102753"/>
                </a:lnTo>
                <a:lnTo>
                  <a:pt x="194548" y="104220"/>
                </a:lnTo>
                <a:lnTo>
                  <a:pt x="199539" y="105199"/>
                </a:lnTo>
                <a:lnTo>
                  <a:pt x="204454" y="105851"/>
                </a:lnTo>
                <a:lnTo>
                  <a:pt x="208525" y="107874"/>
                </a:lnTo>
                <a:lnTo>
                  <a:pt x="212032" y="110809"/>
                </a:lnTo>
                <a:lnTo>
                  <a:pt x="218045" y="118304"/>
                </a:lnTo>
                <a:lnTo>
                  <a:pt x="220761" y="122526"/>
                </a:lnTo>
                <a:lnTo>
                  <a:pt x="223364" y="126927"/>
                </a:lnTo>
                <a:lnTo>
                  <a:pt x="226257" y="133935"/>
                </a:lnTo>
                <a:lnTo>
                  <a:pt x="227543" y="140489"/>
                </a:lnTo>
                <a:lnTo>
                  <a:pt x="227886" y="144459"/>
                </a:lnTo>
                <a:lnTo>
                  <a:pt x="228115" y="148693"/>
                </a:lnTo>
                <a:lnTo>
                  <a:pt x="227473" y="153104"/>
                </a:lnTo>
                <a:lnTo>
                  <a:pt x="226252" y="157632"/>
                </a:lnTo>
                <a:lnTo>
                  <a:pt x="224644" y="162237"/>
                </a:lnTo>
                <a:lnTo>
                  <a:pt x="222778" y="166896"/>
                </a:lnTo>
                <a:lnTo>
                  <a:pt x="220741" y="171589"/>
                </a:lnTo>
                <a:lnTo>
                  <a:pt x="218588" y="176305"/>
                </a:lnTo>
                <a:lnTo>
                  <a:pt x="215566" y="181036"/>
                </a:lnTo>
                <a:lnTo>
                  <a:pt x="211964" y="185778"/>
                </a:lnTo>
                <a:lnTo>
                  <a:pt x="207975" y="190527"/>
                </a:lnTo>
                <a:lnTo>
                  <a:pt x="202934" y="195280"/>
                </a:lnTo>
                <a:lnTo>
                  <a:pt x="197192" y="200037"/>
                </a:lnTo>
                <a:lnTo>
                  <a:pt x="190983" y="204795"/>
                </a:lnTo>
                <a:lnTo>
                  <a:pt x="185256" y="208761"/>
                </a:lnTo>
                <a:lnTo>
                  <a:pt x="179851" y="212199"/>
                </a:lnTo>
                <a:lnTo>
                  <a:pt x="174660" y="215285"/>
                </a:lnTo>
                <a:lnTo>
                  <a:pt x="169612" y="218929"/>
                </a:lnTo>
                <a:lnTo>
                  <a:pt x="164659" y="222946"/>
                </a:lnTo>
                <a:lnTo>
                  <a:pt x="159769" y="227212"/>
                </a:lnTo>
                <a:lnTo>
                  <a:pt x="154922" y="230850"/>
                </a:lnTo>
                <a:lnTo>
                  <a:pt x="150103" y="234068"/>
                </a:lnTo>
                <a:lnTo>
                  <a:pt x="145303" y="237008"/>
                </a:lnTo>
                <a:lnTo>
                  <a:pt x="140516" y="238968"/>
                </a:lnTo>
                <a:lnTo>
                  <a:pt x="135736" y="240274"/>
                </a:lnTo>
                <a:lnTo>
                  <a:pt x="130962" y="241145"/>
                </a:lnTo>
                <a:lnTo>
                  <a:pt x="126193" y="241726"/>
                </a:lnTo>
                <a:lnTo>
                  <a:pt x="121425" y="242113"/>
                </a:lnTo>
                <a:lnTo>
                  <a:pt x="112688" y="242543"/>
                </a:lnTo>
                <a:lnTo>
                  <a:pt x="106160" y="242734"/>
                </a:lnTo>
                <a:lnTo>
                  <a:pt x="72918" y="242886"/>
                </a:lnTo>
                <a:lnTo>
                  <a:pt x="72415" y="242092"/>
                </a:lnTo>
                <a:lnTo>
                  <a:pt x="71409" y="2357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3"/>
          <p:cNvSpPr/>
          <p:nvPr/>
        </p:nvSpPr>
        <p:spPr>
          <a:xfrm>
            <a:off x="5822156" y="1878806"/>
            <a:ext cx="42863" cy="192882"/>
          </a:xfrm>
          <a:custGeom>
            <a:avLst/>
            <a:gdLst/>
            <a:ahLst/>
            <a:cxnLst/>
            <a:rect l="0" t="0" r="0" b="0"/>
            <a:pathLst>
              <a:path w="42863" h="192882">
                <a:moveTo>
                  <a:pt x="0" y="0"/>
                </a:moveTo>
                <a:lnTo>
                  <a:pt x="0" y="9943"/>
                </a:lnTo>
                <a:lnTo>
                  <a:pt x="794" y="12979"/>
                </a:lnTo>
                <a:lnTo>
                  <a:pt x="2117" y="16590"/>
                </a:lnTo>
                <a:lnTo>
                  <a:pt x="3792" y="20585"/>
                </a:lnTo>
                <a:lnTo>
                  <a:pt x="4910" y="24042"/>
                </a:lnTo>
                <a:lnTo>
                  <a:pt x="6151" y="30000"/>
                </a:lnTo>
                <a:lnTo>
                  <a:pt x="6482" y="33493"/>
                </a:lnTo>
                <a:lnTo>
                  <a:pt x="6702" y="37410"/>
                </a:lnTo>
                <a:lnTo>
                  <a:pt x="6947" y="45995"/>
                </a:lnTo>
                <a:lnTo>
                  <a:pt x="7056" y="55103"/>
                </a:lnTo>
                <a:lnTo>
                  <a:pt x="7879" y="59754"/>
                </a:lnTo>
                <a:lnTo>
                  <a:pt x="9222" y="64442"/>
                </a:lnTo>
                <a:lnTo>
                  <a:pt x="10910" y="69155"/>
                </a:lnTo>
                <a:lnTo>
                  <a:pt x="12036" y="73885"/>
                </a:lnTo>
                <a:lnTo>
                  <a:pt x="12787" y="78625"/>
                </a:lnTo>
                <a:lnTo>
                  <a:pt x="13287" y="83373"/>
                </a:lnTo>
                <a:lnTo>
                  <a:pt x="13620" y="88125"/>
                </a:lnTo>
                <a:lnTo>
                  <a:pt x="13842" y="92882"/>
                </a:lnTo>
                <a:lnTo>
                  <a:pt x="13991" y="97640"/>
                </a:lnTo>
                <a:lnTo>
                  <a:pt x="14883" y="102399"/>
                </a:lnTo>
                <a:lnTo>
                  <a:pt x="16272" y="107160"/>
                </a:lnTo>
                <a:lnTo>
                  <a:pt x="17992" y="111921"/>
                </a:lnTo>
                <a:lnTo>
                  <a:pt x="19139" y="116683"/>
                </a:lnTo>
                <a:lnTo>
                  <a:pt x="19903" y="121445"/>
                </a:lnTo>
                <a:lnTo>
                  <a:pt x="20412" y="126207"/>
                </a:lnTo>
                <a:lnTo>
                  <a:pt x="20752" y="130969"/>
                </a:lnTo>
                <a:lnTo>
                  <a:pt x="20978" y="135731"/>
                </a:lnTo>
                <a:lnTo>
                  <a:pt x="21129" y="140494"/>
                </a:lnTo>
                <a:lnTo>
                  <a:pt x="22024" y="144462"/>
                </a:lnTo>
                <a:lnTo>
                  <a:pt x="23413" y="147902"/>
                </a:lnTo>
                <a:lnTo>
                  <a:pt x="25134" y="150989"/>
                </a:lnTo>
                <a:lnTo>
                  <a:pt x="29162" y="158652"/>
                </a:lnTo>
                <a:lnTo>
                  <a:pt x="31348" y="162918"/>
                </a:lnTo>
                <a:lnTo>
                  <a:pt x="32805" y="166556"/>
                </a:lnTo>
                <a:lnTo>
                  <a:pt x="33776" y="169775"/>
                </a:lnTo>
                <a:lnTo>
                  <a:pt x="34855" y="175468"/>
                </a:lnTo>
                <a:lnTo>
                  <a:pt x="35335" y="180644"/>
                </a:lnTo>
                <a:lnTo>
                  <a:pt x="35643" y="185525"/>
                </a:lnTo>
                <a:lnTo>
                  <a:pt x="35685" y="189083"/>
                </a:lnTo>
                <a:lnTo>
                  <a:pt x="36490" y="190349"/>
                </a:lnTo>
                <a:lnTo>
                  <a:pt x="37820" y="191193"/>
                </a:lnTo>
                <a:lnTo>
                  <a:pt x="42862" y="1928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4"/>
          <p:cNvSpPr/>
          <p:nvPr/>
        </p:nvSpPr>
        <p:spPr>
          <a:xfrm>
            <a:off x="5700712" y="1964531"/>
            <a:ext cx="150020" cy="42863"/>
          </a:xfrm>
          <a:custGeom>
            <a:avLst/>
            <a:gdLst/>
            <a:ahLst/>
            <a:cxnLst/>
            <a:rect l="0" t="0" r="0" b="0"/>
            <a:pathLst>
              <a:path w="150020" h="42863">
                <a:moveTo>
                  <a:pt x="0" y="42862"/>
                </a:moveTo>
                <a:lnTo>
                  <a:pt x="20792" y="42862"/>
                </a:lnTo>
                <a:lnTo>
                  <a:pt x="24180" y="42069"/>
                </a:lnTo>
                <a:lnTo>
                  <a:pt x="27232" y="40746"/>
                </a:lnTo>
                <a:lnTo>
                  <a:pt x="30061" y="39070"/>
                </a:lnTo>
                <a:lnTo>
                  <a:pt x="34328" y="37953"/>
                </a:lnTo>
                <a:lnTo>
                  <a:pt x="39555" y="37208"/>
                </a:lnTo>
                <a:lnTo>
                  <a:pt x="45419" y="36711"/>
                </a:lnTo>
                <a:lnTo>
                  <a:pt x="50917" y="35587"/>
                </a:lnTo>
                <a:lnTo>
                  <a:pt x="56170" y="34043"/>
                </a:lnTo>
                <a:lnTo>
                  <a:pt x="73264" y="28078"/>
                </a:lnTo>
                <a:lnTo>
                  <a:pt x="100373" y="18952"/>
                </a:lnTo>
                <a:lnTo>
                  <a:pt x="106603" y="17397"/>
                </a:lnTo>
                <a:lnTo>
                  <a:pt x="112344" y="16360"/>
                </a:lnTo>
                <a:lnTo>
                  <a:pt x="117758" y="15669"/>
                </a:lnTo>
                <a:lnTo>
                  <a:pt x="122955" y="14415"/>
                </a:lnTo>
                <a:lnTo>
                  <a:pt x="128008" y="12785"/>
                </a:lnTo>
                <a:lnTo>
                  <a:pt x="132963" y="10904"/>
                </a:lnTo>
                <a:lnTo>
                  <a:pt x="137061" y="8857"/>
                </a:lnTo>
                <a:lnTo>
                  <a:pt x="140587" y="6698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5"/>
          <p:cNvSpPr/>
          <p:nvPr/>
        </p:nvSpPr>
        <p:spPr>
          <a:xfrm>
            <a:off x="5922168" y="1900239"/>
            <a:ext cx="192883" cy="157150"/>
          </a:xfrm>
          <a:custGeom>
            <a:avLst/>
            <a:gdLst/>
            <a:ahLst/>
            <a:cxnLst/>
            <a:rect l="0" t="0" r="0" b="0"/>
            <a:pathLst>
              <a:path w="192883" h="157150">
                <a:moveTo>
                  <a:pt x="0" y="21429"/>
                </a:moveTo>
                <a:lnTo>
                  <a:pt x="6850" y="14580"/>
                </a:lnTo>
                <a:lnTo>
                  <a:pt x="11246" y="12300"/>
                </a:lnTo>
                <a:lnTo>
                  <a:pt x="14641" y="10580"/>
                </a:lnTo>
                <a:lnTo>
                  <a:pt x="20531" y="8670"/>
                </a:lnTo>
                <a:lnTo>
                  <a:pt x="23212" y="8160"/>
                </a:lnTo>
                <a:lnTo>
                  <a:pt x="26587" y="7027"/>
                </a:lnTo>
                <a:lnTo>
                  <a:pt x="30425" y="5478"/>
                </a:lnTo>
                <a:lnTo>
                  <a:pt x="34571" y="3651"/>
                </a:lnTo>
                <a:lnTo>
                  <a:pt x="38129" y="2434"/>
                </a:lnTo>
                <a:lnTo>
                  <a:pt x="41294" y="1622"/>
                </a:lnTo>
                <a:lnTo>
                  <a:pt x="44198" y="1080"/>
                </a:lnTo>
                <a:lnTo>
                  <a:pt x="47722" y="720"/>
                </a:lnTo>
                <a:lnTo>
                  <a:pt x="51659" y="479"/>
                </a:lnTo>
                <a:lnTo>
                  <a:pt x="60266" y="212"/>
                </a:lnTo>
                <a:lnTo>
                  <a:pt x="88171" y="17"/>
                </a:lnTo>
                <a:lnTo>
                  <a:pt x="108136" y="0"/>
                </a:lnTo>
                <a:lnTo>
                  <a:pt x="111778" y="793"/>
                </a:lnTo>
                <a:lnTo>
                  <a:pt x="115794" y="2116"/>
                </a:lnTo>
                <a:lnTo>
                  <a:pt x="120058" y="3791"/>
                </a:lnTo>
                <a:lnTo>
                  <a:pt x="123695" y="4908"/>
                </a:lnTo>
                <a:lnTo>
                  <a:pt x="126913" y="5652"/>
                </a:lnTo>
                <a:lnTo>
                  <a:pt x="129853" y="6149"/>
                </a:lnTo>
                <a:lnTo>
                  <a:pt x="135235" y="8817"/>
                </a:lnTo>
                <a:lnTo>
                  <a:pt x="137782" y="10640"/>
                </a:lnTo>
                <a:lnTo>
                  <a:pt x="139480" y="12649"/>
                </a:lnTo>
                <a:lnTo>
                  <a:pt x="140612" y="14782"/>
                </a:lnTo>
                <a:lnTo>
                  <a:pt x="141366" y="16998"/>
                </a:lnTo>
                <a:lnTo>
                  <a:pt x="141869" y="20062"/>
                </a:lnTo>
                <a:lnTo>
                  <a:pt x="142205" y="23693"/>
                </a:lnTo>
                <a:lnTo>
                  <a:pt x="142428" y="27701"/>
                </a:lnTo>
                <a:lnTo>
                  <a:pt x="141783" y="31167"/>
                </a:lnTo>
                <a:lnTo>
                  <a:pt x="140560" y="34271"/>
                </a:lnTo>
                <a:lnTo>
                  <a:pt x="138951" y="37134"/>
                </a:lnTo>
                <a:lnTo>
                  <a:pt x="135045" y="44549"/>
                </a:lnTo>
                <a:lnTo>
                  <a:pt x="132893" y="48749"/>
                </a:lnTo>
                <a:lnTo>
                  <a:pt x="130664" y="52342"/>
                </a:lnTo>
                <a:lnTo>
                  <a:pt x="128385" y="55532"/>
                </a:lnTo>
                <a:lnTo>
                  <a:pt x="126071" y="58452"/>
                </a:lnTo>
                <a:lnTo>
                  <a:pt x="123735" y="61986"/>
                </a:lnTo>
                <a:lnTo>
                  <a:pt x="121384" y="65929"/>
                </a:lnTo>
                <a:lnTo>
                  <a:pt x="119023" y="70146"/>
                </a:lnTo>
                <a:lnTo>
                  <a:pt x="114282" y="79064"/>
                </a:lnTo>
                <a:lnTo>
                  <a:pt x="111907" y="83665"/>
                </a:lnTo>
                <a:lnTo>
                  <a:pt x="108736" y="88320"/>
                </a:lnTo>
                <a:lnTo>
                  <a:pt x="105035" y="93011"/>
                </a:lnTo>
                <a:lnTo>
                  <a:pt x="100979" y="97725"/>
                </a:lnTo>
                <a:lnTo>
                  <a:pt x="97482" y="101662"/>
                </a:lnTo>
                <a:lnTo>
                  <a:pt x="91480" y="108153"/>
                </a:lnTo>
                <a:lnTo>
                  <a:pt x="83638" y="116270"/>
                </a:lnTo>
                <a:lnTo>
                  <a:pt x="81952" y="119581"/>
                </a:lnTo>
                <a:lnTo>
                  <a:pt x="80829" y="123376"/>
                </a:lnTo>
                <a:lnTo>
                  <a:pt x="80080" y="127494"/>
                </a:lnTo>
                <a:lnTo>
                  <a:pt x="79580" y="131033"/>
                </a:lnTo>
                <a:lnTo>
                  <a:pt x="79248" y="134186"/>
                </a:lnTo>
                <a:lnTo>
                  <a:pt x="79025" y="137081"/>
                </a:lnTo>
                <a:lnTo>
                  <a:pt x="78878" y="139806"/>
                </a:lnTo>
                <a:lnTo>
                  <a:pt x="78713" y="144949"/>
                </a:lnTo>
                <a:lnTo>
                  <a:pt x="78593" y="155723"/>
                </a:lnTo>
                <a:lnTo>
                  <a:pt x="79383" y="156202"/>
                </a:lnTo>
                <a:lnTo>
                  <a:pt x="82377" y="156735"/>
                </a:lnTo>
                <a:lnTo>
                  <a:pt x="86354" y="156971"/>
                </a:lnTo>
                <a:lnTo>
                  <a:pt x="91561" y="157076"/>
                </a:lnTo>
                <a:lnTo>
                  <a:pt x="108581" y="157149"/>
                </a:lnTo>
                <a:lnTo>
                  <a:pt x="112075" y="156359"/>
                </a:lnTo>
                <a:lnTo>
                  <a:pt x="115992" y="155039"/>
                </a:lnTo>
                <a:lnTo>
                  <a:pt x="120191" y="153365"/>
                </a:lnTo>
                <a:lnTo>
                  <a:pt x="124577" y="152249"/>
                </a:lnTo>
                <a:lnTo>
                  <a:pt x="129089" y="151505"/>
                </a:lnTo>
                <a:lnTo>
                  <a:pt x="133684" y="151009"/>
                </a:lnTo>
                <a:lnTo>
                  <a:pt x="137542" y="149884"/>
                </a:lnTo>
                <a:lnTo>
                  <a:pt x="140907" y="148341"/>
                </a:lnTo>
                <a:lnTo>
                  <a:pt x="143944" y="146518"/>
                </a:lnTo>
                <a:lnTo>
                  <a:pt x="148351" y="144510"/>
                </a:lnTo>
                <a:lnTo>
                  <a:pt x="153669" y="142377"/>
                </a:lnTo>
                <a:lnTo>
                  <a:pt x="159596" y="140161"/>
                </a:lnTo>
                <a:lnTo>
                  <a:pt x="165135" y="137890"/>
                </a:lnTo>
                <a:lnTo>
                  <a:pt x="170415" y="135582"/>
                </a:lnTo>
                <a:lnTo>
                  <a:pt x="175523" y="133250"/>
                </a:lnTo>
                <a:lnTo>
                  <a:pt x="179721" y="131695"/>
                </a:lnTo>
                <a:lnTo>
                  <a:pt x="183314" y="130659"/>
                </a:lnTo>
                <a:lnTo>
                  <a:pt x="192882" y="1285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6"/>
          <p:cNvSpPr/>
          <p:nvPr/>
        </p:nvSpPr>
        <p:spPr>
          <a:xfrm>
            <a:off x="6179372" y="1851224"/>
            <a:ext cx="177125" cy="199033"/>
          </a:xfrm>
          <a:custGeom>
            <a:avLst/>
            <a:gdLst/>
            <a:ahLst/>
            <a:cxnLst/>
            <a:rect l="0" t="0" r="0" b="0"/>
            <a:pathLst>
              <a:path w="177125" h="199033">
                <a:moveTo>
                  <a:pt x="121415" y="6151"/>
                </a:moveTo>
                <a:lnTo>
                  <a:pt x="128265" y="6151"/>
                </a:lnTo>
                <a:lnTo>
                  <a:pt x="122866" y="496"/>
                </a:lnTo>
                <a:lnTo>
                  <a:pt x="122382" y="0"/>
                </a:lnTo>
                <a:lnTo>
                  <a:pt x="121266" y="462"/>
                </a:lnTo>
                <a:lnTo>
                  <a:pt x="117909" y="3093"/>
                </a:lnTo>
                <a:lnTo>
                  <a:pt x="115903" y="4112"/>
                </a:lnTo>
                <a:lnTo>
                  <a:pt x="111557" y="5245"/>
                </a:lnTo>
                <a:lnTo>
                  <a:pt x="108493" y="5547"/>
                </a:lnTo>
                <a:lnTo>
                  <a:pt x="104863" y="5748"/>
                </a:lnTo>
                <a:lnTo>
                  <a:pt x="100855" y="5882"/>
                </a:lnTo>
                <a:lnTo>
                  <a:pt x="96596" y="6765"/>
                </a:lnTo>
                <a:lnTo>
                  <a:pt x="92169" y="8148"/>
                </a:lnTo>
                <a:lnTo>
                  <a:pt x="87630" y="9863"/>
                </a:lnTo>
                <a:lnTo>
                  <a:pt x="83017" y="11801"/>
                </a:lnTo>
                <a:lnTo>
                  <a:pt x="78354" y="13886"/>
                </a:lnTo>
                <a:lnTo>
                  <a:pt x="73657" y="16070"/>
                </a:lnTo>
                <a:lnTo>
                  <a:pt x="68939" y="17526"/>
                </a:lnTo>
                <a:lnTo>
                  <a:pt x="64206" y="18497"/>
                </a:lnTo>
                <a:lnTo>
                  <a:pt x="59463" y="19144"/>
                </a:lnTo>
                <a:lnTo>
                  <a:pt x="54714" y="19575"/>
                </a:lnTo>
                <a:lnTo>
                  <a:pt x="49960" y="19863"/>
                </a:lnTo>
                <a:lnTo>
                  <a:pt x="45203" y="20054"/>
                </a:lnTo>
                <a:lnTo>
                  <a:pt x="41238" y="20976"/>
                </a:lnTo>
                <a:lnTo>
                  <a:pt x="37801" y="22384"/>
                </a:lnTo>
                <a:lnTo>
                  <a:pt x="34716" y="24117"/>
                </a:lnTo>
                <a:lnTo>
                  <a:pt x="31866" y="25272"/>
                </a:lnTo>
                <a:lnTo>
                  <a:pt x="26582" y="26555"/>
                </a:lnTo>
                <a:lnTo>
                  <a:pt x="21632" y="27379"/>
                </a:lnTo>
                <a:lnTo>
                  <a:pt x="16797" y="27522"/>
                </a:lnTo>
                <a:lnTo>
                  <a:pt x="12643" y="27570"/>
                </a:lnTo>
                <a:lnTo>
                  <a:pt x="8207" y="27579"/>
                </a:lnTo>
                <a:lnTo>
                  <a:pt x="8637" y="28374"/>
                </a:lnTo>
                <a:lnTo>
                  <a:pt x="13362" y="33732"/>
                </a:lnTo>
                <a:lnTo>
                  <a:pt x="13860" y="36401"/>
                </a:lnTo>
                <a:lnTo>
                  <a:pt x="14141" y="42366"/>
                </a:lnTo>
                <a:lnTo>
                  <a:pt x="14235" y="51492"/>
                </a:lnTo>
                <a:lnTo>
                  <a:pt x="14252" y="58567"/>
                </a:lnTo>
                <a:lnTo>
                  <a:pt x="13460" y="60939"/>
                </a:lnTo>
                <a:lnTo>
                  <a:pt x="10464" y="65690"/>
                </a:lnTo>
                <a:lnTo>
                  <a:pt x="8604" y="70448"/>
                </a:lnTo>
                <a:lnTo>
                  <a:pt x="8107" y="72828"/>
                </a:lnTo>
                <a:lnTo>
                  <a:pt x="5440" y="77589"/>
                </a:lnTo>
                <a:lnTo>
                  <a:pt x="3617" y="79970"/>
                </a:lnTo>
                <a:lnTo>
                  <a:pt x="1591" y="84732"/>
                </a:lnTo>
                <a:lnTo>
                  <a:pt x="691" y="89494"/>
                </a:lnTo>
                <a:lnTo>
                  <a:pt x="291" y="94257"/>
                </a:lnTo>
                <a:lnTo>
                  <a:pt x="114" y="99019"/>
                </a:lnTo>
                <a:lnTo>
                  <a:pt x="0" y="104752"/>
                </a:lnTo>
                <a:lnTo>
                  <a:pt x="784" y="105222"/>
                </a:lnTo>
                <a:lnTo>
                  <a:pt x="3772" y="105745"/>
                </a:lnTo>
                <a:lnTo>
                  <a:pt x="7746" y="108094"/>
                </a:lnTo>
                <a:lnTo>
                  <a:pt x="9917" y="109831"/>
                </a:lnTo>
                <a:lnTo>
                  <a:pt x="12158" y="110196"/>
                </a:lnTo>
                <a:lnTo>
                  <a:pt x="14446" y="109646"/>
                </a:lnTo>
                <a:lnTo>
                  <a:pt x="19104" y="107711"/>
                </a:lnTo>
                <a:lnTo>
                  <a:pt x="23821" y="106851"/>
                </a:lnTo>
                <a:lnTo>
                  <a:pt x="26984" y="106622"/>
                </a:lnTo>
                <a:lnTo>
                  <a:pt x="30679" y="106469"/>
                </a:lnTo>
                <a:lnTo>
                  <a:pt x="34731" y="106367"/>
                </a:lnTo>
                <a:lnTo>
                  <a:pt x="39813" y="105505"/>
                </a:lnTo>
                <a:lnTo>
                  <a:pt x="45582" y="104137"/>
                </a:lnTo>
                <a:lnTo>
                  <a:pt x="51810" y="102431"/>
                </a:lnTo>
                <a:lnTo>
                  <a:pt x="57549" y="101294"/>
                </a:lnTo>
                <a:lnTo>
                  <a:pt x="62963" y="100536"/>
                </a:lnTo>
                <a:lnTo>
                  <a:pt x="68159" y="100030"/>
                </a:lnTo>
                <a:lnTo>
                  <a:pt x="74005" y="99693"/>
                </a:lnTo>
                <a:lnTo>
                  <a:pt x="86850" y="99319"/>
                </a:lnTo>
                <a:lnTo>
                  <a:pt x="136285" y="99027"/>
                </a:lnTo>
                <a:lnTo>
                  <a:pt x="140059" y="99818"/>
                </a:lnTo>
                <a:lnTo>
                  <a:pt x="144164" y="101139"/>
                </a:lnTo>
                <a:lnTo>
                  <a:pt x="148487" y="102814"/>
                </a:lnTo>
                <a:lnTo>
                  <a:pt x="152163" y="104724"/>
                </a:lnTo>
                <a:lnTo>
                  <a:pt x="155407" y="106791"/>
                </a:lnTo>
                <a:lnTo>
                  <a:pt x="158364" y="108963"/>
                </a:lnTo>
                <a:lnTo>
                  <a:pt x="163766" y="113493"/>
                </a:lnTo>
                <a:lnTo>
                  <a:pt x="168812" y="118152"/>
                </a:lnTo>
                <a:lnTo>
                  <a:pt x="173702" y="122869"/>
                </a:lnTo>
                <a:lnTo>
                  <a:pt x="175323" y="125238"/>
                </a:lnTo>
                <a:lnTo>
                  <a:pt x="177124" y="129987"/>
                </a:lnTo>
                <a:lnTo>
                  <a:pt x="176810" y="133158"/>
                </a:lnTo>
                <a:lnTo>
                  <a:pt x="175808" y="136860"/>
                </a:lnTo>
                <a:lnTo>
                  <a:pt x="174345" y="140915"/>
                </a:lnTo>
                <a:lnTo>
                  <a:pt x="172577" y="145206"/>
                </a:lnTo>
                <a:lnTo>
                  <a:pt x="170605" y="149654"/>
                </a:lnTo>
                <a:lnTo>
                  <a:pt x="168495" y="154207"/>
                </a:lnTo>
                <a:lnTo>
                  <a:pt x="166296" y="158036"/>
                </a:lnTo>
                <a:lnTo>
                  <a:pt x="164036" y="161382"/>
                </a:lnTo>
                <a:lnTo>
                  <a:pt x="161735" y="164408"/>
                </a:lnTo>
                <a:lnTo>
                  <a:pt x="158614" y="167218"/>
                </a:lnTo>
                <a:lnTo>
                  <a:pt x="154946" y="169885"/>
                </a:lnTo>
                <a:lnTo>
                  <a:pt x="150912" y="172457"/>
                </a:lnTo>
                <a:lnTo>
                  <a:pt x="147430" y="174965"/>
                </a:lnTo>
                <a:lnTo>
                  <a:pt x="144315" y="177431"/>
                </a:lnTo>
                <a:lnTo>
                  <a:pt x="141444" y="179869"/>
                </a:lnTo>
                <a:lnTo>
                  <a:pt x="137943" y="182288"/>
                </a:lnTo>
                <a:lnTo>
                  <a:pt x="134021" y="184694"/>
                </a:lnTo>
                <a:lnTo>
                  <a:pt x="129819" y="187092"/>
                </a:lnTo>
                <a:lnTo>
                  <a:pt x="126224" y="189484"/>
                </a:lnTo>
                <a:lnTo>
                  <a:pt x="123034" y="191873"/>
                </a:lnTo>
                <a:lnTo>
                  <a:pt x="120113" y="194259"/>
                </a:lnTo>
                <a:lnTo>
                  <a:pt x="116578" y="195850"/>
                </a:lnTo>
                <a:lnTo>
                  <a:pt x="112635" y="196911"/>
                </a:lnTo>
                <a:lnTo>
                  <a:pt x="108417" y="197618"/>
                </a:lnTo>
                <a:lnTo>
                  <a:pt x="104812" y="198089"/>
                </a:lnTo>
                <a:lnTo>
                  <a:pt x="101615" y="198403"/>
                </a:lnTo>
                <a:lnTo>
                  <a:pt x="98690" y="198613"/>
                </a:lnTo>
                <a:lnTo>
                  <a:pt x="95153" y="198753"/>
                </a:lnTo>
                <a:lnTo>
                  <a:pt x="81052" y="198995"/>
                </a:lnTo>
                <a:lnTo>
                  <a:pt x="71409" y="1990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7"/>
          <p:cNvSpPr/>
          <p:nvPr/>
        </p:nvSpPr>
        <p:spPr>
          <a:xfrm>
            <a:off x="6379407" y="1836237"/>
            <a:ext cx="185573" cy="192589"/>
          </a:xfrm>
          <a:custGeom>
            <a:avLst/>
            <a:gdLst/>
            <a:ahLst/>
            <a:cxnLst/>
            <a:rect l="0" t="0" r="0" b="0"/>
            <a:pathLst>
              <a:path w="185573" h="192589">
                <a:moveTo>
                  <a:pt x="121405" y="6850"/>
                </a:moveTo>
                <a:lnTo>
                  <a:pt x="121405" y="3058"/>
                </a:lnTo>
                <a:lnTo>
                  <a:pt x="120611" y="1940"/>
                </a:lnTo>
                <a:lnTo>
                  <a:pt x="119288" y="1196"/>
                </a:lnTo>
                <a:lnTo>
                  <a:pt x="115702" y="368"/>
                </a:lnTo>
                <a:lnTo>
                  <a:pt x="111462" y="0"/>
                </a:lnTo>
                <a:lnTo>
                  <a:pt x="109220" y="696"/>
                </a:lnTo>
                <a:lnTo>
                  <a:pt x="104613" y="3586"/>
                </a:lnTo>
                <a:lnTo>
                  <a:pt x="101479" y="4674"/>
                </a:lnTo>
                <a:lnTo>
                  <a:pt x="97803" y="5399"/>
                </a:lnTo>
                <a:lnTo>
                  <a:pt x="93764" y="5883"/>
                </a:lnTo>
                <a:lnTo>
                  <a:pt x="89484" y="6999"/>
                </a:lnTo>
                <a:lnTo>
                  <a:pt x="85043" y="8537"/>
                </a:lnTo>
                <a:lnTo>
                  <a:pt x="80495" y="10356"/>
                </a:lnTo>
                <a:lnTo>
                  <a:pt x="75875" y="11569"/>
                </a:lnTo>
                <a:lnTo>
                  <a:pt x="71208" y="12377"/>
                </a:lnTo>
                <a:lnTo>
                  <a:pt x="66509" y="12916"/>
                </a:lnTo>
                <a:lnTo>
                  <a:pt x="61789" y="14069"/>
                </a:lnTo>
                <a:lnTo>
                  <a:pt x="57055" y="15631"/>
                </a:lnTo>
                <a:lnTo>
                  <a:pt x="52311" y="17467"/>
                </a:lnTo>
                <a:lnTo>
                  <a:pt x="48355" y="18690"/>
                </a:lnTo>
                <a:lnTo>
                  <a:pt x="44924" y="19506"/>
                </a:lnTo>
                <a:lnTo>
                  <a:pt x="41842" y="20050"/>
                </a:lnTo>
                <a:lnTo>
                  <a:pt x="36302" y="22771"/>
                </a:lnTo>
                <a:lnTo>
                  <a:pt x="33713" y="24608"/>
                </a:lnTo>
                <a:lnTo>
                  <a:pt x="30400" y="25832"/>
                </a:lnTo>
                <a:lnTo>
                  <a:pt x="26604" y="26649"/>
                </a:lnTo>
                <a:lnTo>
                  <a:pt x="22485" y="27193"/>
                </a:lnTo>
                <a:lnTo>
                  <a:pt x="18946" y="28349"/>
                </a:lnTo>
                <a:lnTo>
                  <a:pt x="15793" y="29914"/>
                </a:lnTo>
                <a:lnTo>
                  <a:pt x="10172" y="33769"/>
                </a:lnTo>
                <a:lnTo>
                  <a:pt x="5029" y="38129"/>
                </a:lnTo>
                <a:lnTo>
                  <a:pt x="407" y="42179"/>
                </a:lnTo>
                <a:lnTo>
                  <a:pt x="20" y="48172"/>
                </a:lnTo>
                <a:lnTo>
                  <a:pt x="0" y="48685"/>
                </a:lnTo>
                <a:lnTo>
                  <a:pt x="3765" y="53200"/>
                </a:lnTo>
                <a:lnTo>
                  <a:pt x="4879" y="55213"/>
                </a:lnTo>
                <a:lnTo>
                  <a:pt x="6445" y="61044"/>
                </a:lnTo>
                <a:lnTo>
                  <a:pt x="6812" y="62686"/>
                </a:lnTo>
                <a:lnTo>
                  <a:pt x="10810" y="67403"/>
                </a:lnTo>
                <a:lnTo>
                  <a:pt x="11957" y="69444"/>
                </a:lnTo>
                <a:lnTo>
                  <a:pt x="13569" y="75314"/>
                </a:lnTo>
                <a:lnTo>
                  <a:pt x="14048" y="78200"/>
                </a:lnTo>
                <a:lnTo>
                  <a:pt x="14189" y="83730"/>
                </a:lnTo>
                <a:lnTo>
                  <a:pt x="14241" y="91253"/>
                </a:lnTo>
                <a:lnTo>
                  <a:pt x="15037" y="91694"/>
                </a:lnTo>
                <a:lnTo>
                  <a:pt x="18039" y="92184"/>
                </a:lnTo>
                <a:lnTo>
                  <a:pt x="19951" y="93108"/>
                </a:lnTo>
                <a:lnTo>
                  <a:pt x="24191" y="96251"/>
                </a:lnTo>
                <a:lnTo>
                  <a:pt x="26433" y="97407"/>
                </a:lnTo>
                <a:lnTo>
                  <a:pt x="31041" y="98691"/>
                </a:lnTo>
                <a:lnTo>
                  <a:pt x="35735" y="99262"/>
                </a:lnTo>
                <a:lnTo>
                  <a:pt x="40467" y="99516"/>
                </a:lnTo>
                <a:lnTo>
                  <a:pt x="45216" y="99628"/>
                </a:lnTo>
                <a:lnTo>
                  <a:pt x="48387" y="98865"/>
                </a:lnTo>
                <a:lnTo>
                  <a:pt x="52089" y="97562"/>
                </a:lnTo>
                <a:lnTo>
                  <a:pt x="56145" y="95900"/>
                </a:lnTo>
                <a:lnTo>
                  <a:pt x="61229" y="94792"/>
                </a:lnTo>
                <a:lnTo>
                  <a:pt x="67000" y="94053"/>
                </a:lnTo>
                <a:lnTo>
                  <a:pt x="73229" y="93560"/>
                </a:lnTo>
                <a:lnTo>
                  <a:pt x="78969" y="93232"/>
                </a:lnTo>
                <a:lnTo>
                  <a:pt x="89580" y="92867"/>
                </a:lnTo>
                <a:lnTo>
                  <a:pt x="108271" y="92662"/>
                </a:lnTo>
                <a:lnTo>
                  <a:pt x="114237" y="93426"/>
                </a:lnTo>
                <a:lnTo>
                  <a:pt x="119801" y="94730"/>
                </a:lnTo>
                <a:lnTo>
                  <a:pt x="125099" y="96393"/>
                </a:lnTo>
                <a:lnTo>
                  <a:pt x="130218" y="97502"/>
                </a:lnTo>
                <a:lnTo>
                  <a:pt x="135217" y="98241"/>
                </a:lnTo>
                <a:lnTo>
                  <a:pt x="140138" y="98733"/>
                </a:lnTo>
                <a:lnTo>
                  <a:pt x="145007" y="99856"/>
                </a:lnTo>
                <a:lnTo>
                  <a:pt x="149839" y="101397"/>
                </a:lnTo>
                <a:lnTo>
                  <a:pt x="154649" y="103219"/>
                </a:lnTo>
                <a:lnTo>
                  <a:pt x="158648" y="104434"/>
                </a:lnTo>
                <a:lnTo>
                  <a:pt x="162109" y="105243"/>
                </a:lnTo>
                <a:lnTo>
                  <a:pt x="165210" y="105783"/>
                </a:lnTo>
                <a:lnTo>
                  <a:pt x="170772" y="108499"/>
                </a:lnTo>
                <a:lnTo>
                  <a:pt x="175889" y="112352"/>
                </a:lnTo>
                <a:lnTo>
                  <a:pt x="180810" y="116711"/>
                </a:lnTo>
                <a:lnTo>
                  <a:pt x="182440" y="118984"/>
                </a:lnTo>
                <a:lnTo>
                  <a:pt x="184250" y="123627"/>
                </a:lnTo>
                <a:lnTo>
                  <a:pt x="185055" y="128336"/>
                </a:lnTo>
                <a:lnTo>
                  <a:pt x="185413" y="133075"/>
                </a:lnTo>
                <a:lnTo>
                  <a:pt x="185572" y="137827"/>
                </a:lnTo>
                <a:lnTo>
                  <a:pt x="184821" y="140206"/>
                </a:lnTo>
                <a:lnTo>
                  <a:pt x="181870" y="144965"/>
                </a:lnTo>
                <a:lnTo>
                  <a:pt x="179177" y="147345"/>
                </a:lnTo>
                <a:lnTo>
                  <a:pt x="175795" y="149726"/>
                </a:lnTo>
                <a:lnTo>
                  <a:pt x="171952" y="152107"/>
                </a:lnTo>
                <a:lnTo>
                  <a:pt x="168597" y="154488"/>
                </a:lnTo>
                <a:lnTo>
                  <a:pt x="165567" y="156869"/>
                </a:lnTo>
                <a:lnTo>
                  <a:pt x="162752" y="159250"/>
                </a:lnTo>
                <a:lnTo>
                  <a:pt x="158495" y="161631"/>
                </a:lnTo>
                <a:lnTo>
                  <a:pt x="153275" y="164013"/>
                </a:lnTo>
                <a:lnTo>
                  <a:pt x="147414" y="166394"/>
                </a:lnTo>
                <a:lnTo>
                  <a:pt x="141920" y="167981"/>
                </a:lnTo>
                <a:lnTo>
                  <a:pt x="136668" y="169040"/>
                </a:lnTo>
                <a:lnTo>
                  <a:pt x="131581" y="169745"/>
                </a:lnTo>
                <a:lnTo>
                  <a:pt x="126602" y="171009"/>
                </a:lnTo>
                <a:lnTo>
                  <a:pt x="121695" y="172646"/>
                </a:lnTo>
                <a:lnTo>
                  <a:pt x="116836" y="174531"/>
                </a:lnTo>
                <a:lnTo>
                  <a:pt x="105087" y="178741"/>
                </a:lnTo>
                <a:lnTo>
                  <a:pt x="98620" y="180976"/>
                </a:lnTo>
                <a:lnTo>
                  <a:pt x="92721" y="182465"/>
                </a:lnTo>
                <a:lnTo>
                  <a:pt x="87201" y="183458"/>
                </a:lnTo>
                <a:lnTo>
                  <a:pt x="81934" y="184120"/>
                </a:lnTo>
                <a:lnTo>
                  <a:pt x="76834" y="184561"/>
                </a:lnTo>
                <a:lnTo>
                  <a:pt x="71848" y="184855"/>
                </a:lnTo>
                <a:lnTo>
                  <a:pt x="66935" y="185052"/>
                </a:lnTo>
                <a:lnTo>
                  <a:pt x="62073" y="185976"/>
                </a:lnTo>
                <a:lnTo>
                  <a:pt x="57244" y="187386"/>
                </a:lnTo>
                <a:lnTo>
                  <a:pt x="52438" y="189120"/>
                </a:lnTo>
                <a:lnTo>
                  <a:pt x="48439" y="190276"/>
                </a:lnTo>
                <a:lnTo>
                  <a:pt x="44980" y="191046"/>
                </a:lnTo>
                <a:lnTo>
                  <a:pt x="35680" y="192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8"/>
          <p:cNvSpPr/>
          <p:nvPr/>
        </p:nvSpPr>
        <p:spPr>
          <a:xfrm>
            <a:off x="2493168" y="1978818"/>
            <a:ext cx="242889" cy="21433"/>
          </a:xfrm>
          <a:custGeom>
            <a:avLst/>
            <a:gdLst/>
            <a:ahLst/>
            <a:cxnLst/>
            <a:rect l="0" t="0" r="0" b="0"/>
            <a:pathLst>
              <a:path w="242889" h="21433">
                <a:moveTo>
                  <a:pt x="0" y="21432"/>
                </a:moveTo>
                <a:lnTo>
                  <a:pt x="10849" y="21432"/>
                </a:lnTo>
                <a:lnTo>
                  <a:pt x="12789" y="20638"/>
                </a:lnTo>
                <a:lnTo>
                  <a:pt x="14876" y="19315"/>
                </a:lnTo>
                <a:lnTo>
                  <a:pt x="17061" y="17639"/>
                </a:lnTo>
                <a:lnTo>
                  <a:pt x="20106" y="16522"/>
                </a:lnTo>
                <a:lnTo>
                  <a:pt x="23723" y="15777"/>
                </a:lnTo>
                <a:lnTo>
                  <a:pt x="27721" y="15281"/>
                </a:lnTo>
                <a:lnTo>
                  <a:pt x="34281" y="14729"/>
                </a:lnTo>
                <a:lnTo>
                  <a:pt x="41430" y="14484"/>
                </a:lnTo>
                <a:lnTo>
                  <a:pt x="52545" y="14375"/>
                </a:lnTo>
                <a:lnTo>
                  <a:pt x="57255" y="13552"/>
                </a:lnTo>
                <a:lnTo>
                  <a:pt x="61189" y="12210"/>
                </a:lnTo>
                <a:lnTo>
                  <a:pt x="64605" y="10521"/>
                </a:lnTo>
                <a:lnTo>
                  <a:pt x="68470" y="9395"/>
                </a:lnTo>
                <a:lnTo>
                  <a:pt x="72634" y="8645"/>
                </a:lnTo>
                <a:lnTo>
                  <a:pt x="76998" y="8145"/>
                </a:lnTo>
                <a:lnTo>
                  <a:pt x="82288" y="7811"/>
                </a:lnTo>
                <a:lnTo>
                  <a:pt x="88197" y="7589"/>
                </a:lnTo>
                <a:lnTo>
                  <a:pt x="94517" y="7440"/>
                </a:lnTo>
                <a:lnTo>
                  <a:pt x="100317" y="6548"/>
                </a:lnTo>
                <a:lnTo>
                  <a:pt x="105772" y="5159"/>
                </a:lnTo>
                <a:lnTo>
                  <a:pt x="110996" y="3439"/>
                </a:lnTo>
                <a:lnTo>
                  <a:pt x="116860" y="2293"/>
                </a:lnTo>
                <a:lnTo>
                  <a:pt x="123150" y="1529"/>
                </a:lnTo>
                <a:lnTo>
                  <a:pt x="129725" y="1019"/>
                </a:lnTo>
                <a:lnTo>
                  <a:pt x="136490" y="680"/>
                </a:lnTo>
                <a:lnTo>
                  <a:pt x="150356" y="302"/>
                </a:lnTo>
                <a:lnTo>
                  <a:pt x="182968" y="27"/>
                </a:lnTo>
                <a:lnTo>
                  <a:pt x="220058" y="1"/>
                </a:lnTo>
                <a:lnTo>
                  <a:pt x="222906" y="794"/>
                </a:lnTo>
                <a:lnTo>
                  <a:pt x="224804" y="2117"/>
                </a:lnTo>
                <a:lnTo>
                  <a:pt x="226069" y="3793"/>
                </a:lnTo>
                <a:lnTo>
                  <a:pt x="227707" y="4910"/>
                </a:lnTo>
                <a:lnTo>
                  <a:pt x="229592" y="5655"/>
                </a:lnTo>
                <a:lnTo>
                  <a:pt x="235384" y="7057"/>
                </a:lnTo>
                <a:lnTo>
                  <a:pt x="236298" y="6292"/>
                </a:lnTo>
                <a:lnTo>
                  <a:pt x="237701" y="4989"/>
                </a:lnTo>
                <a:lnTo>
                  <a:pt x="24288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9"/>
          <p:cNvSpPr/>
          <p:nvPr/>
        </p:nvSpPr>
        <p:spPr>
          <a:xfrm>
            <a:off x="2610496" y="1907381"/>
            <a:ext cx="54115" cy="207170"/>
          </a:xfrm>
          <a:custGeom>
            <a:avLst/>
            <a:gdLst/>
            <a:ahLst/>
            <a:cxnLst/>
            <a:rect l="0" t="0" r="0" b="0"/>
            <a:pathLst>
              <a:path w="54115" h="207170">
                <a:moveTo>
                  <a:pt x="4116" y="0"/>
                </a:moveTo>
                <a:lnTo>
                  <a:pt x="4116" y="9943"/>
                </a:lnTo>
                <a:lnTo>
                  <a:pt x="3322" y="12185"/>
                </a:lnTo>
                <a:lnTo>
                  <a:pt x="1999" y="14473"/>
                </a:lnTo>
                <a:lnTo>
                  <a:pt x="324" y="16792"/>
                </a:lnTo>
                <a:lnTo>
                  <a:pt x="0" y="19926"/>
                </a:lnTo>
                <a:lnTo>
                  <a:pt x="578" y="23603"/>
                </a:lnTo>
                <a:lnTo>
                  <a:pt x="1758" y="27641"/>
                </a:lnTo>
                <a:lnTo>
                  <a:pt x="2544" y="31128"/>
                </a:lnTo>
                <a:lnTo>
                  <a:pt x="3417" y="37118"/>
                </a:lnTo>
                <a:lnTo>
                  <a:pt x="4444" y="40620"/>
                </a:lnTo>
                <a:lnTo>
                  <a:pt x="5922" y="44542"/>
                </a:lnTo>
                <a:lnTo>
                  <a:pt x="7701" y="48745"/>
                </a:lnTo>
                <a:lnTo>
                  <a:pt x="8888" y="53134"/>
                </a:lnTo>
                <a:lnTo>
                  <a:pt x="9678" y="57648"/>
                </a:lnTo>
                <a:lnTo>
                  <a:pt x="10206" y="62244"/>
                </a:lnTo>
                <a:lnTo>
                  <a:pt x="11351" y="66896"/>
                </a:lnTo>
                <a:lnTo>
                  <a:pt x="12908" y="71585"/>
                </a:lnTo>
                <a:lnTo>
                  <a:pt x="14740" y="76298"/>
                </a:lnTo>
                <a:lnTo>
                  <a:pt x="15961" y="81028"/>
                </a:lnTo>
                <a:lnTo>
                  <a:pt x="16775" y="85769"/>
                </a:lnTo>
                <a:lnTo>
                  <a:pt x="17318" y="90516"/>
                </a:lnTo>
                <a:lnTo>
                  <a:pt x="18473" y="95269"/>
                </a:lnTo>
                <a:lnTo>
                  <a:pt x="20038" y="100025"/>
                </a:lnTo>
                <a:lnTo>
                  <a:pt x="21874" y="104783"/>
                </a:lnTo>
                <a:lnTo>
                  <a:pt x="23892" y="109543"/>
                </a:lnTo>
                <a:lnTo>
                  <a:pt x="28251" y="119065"/>
                </a:lnTo>
                <a:lnTo>
                  <a:pt x="29731" y="123033"/>
                </a:lnTo>
                <a:lnTo>
                  <a:pt x="30718" y="126472"/>
                </a:lnTo>
                <a:lnTo>
                  <a:pt x="31376" y="129558"/>
                </a:lnTo>
                <a:lnTo>
                  <a:pt x="32608" y="133203"/>
                </a:lnTo>
                <a:lnTo>
                  <a:pt x="34223" y="137221"/>
                </a:lnTo>
                <a:lnTo>
                  <a:pt x="36094" y="141487"/>
                </a:lnTo>
                <a:lnTo>
                  <a:pt x="40289" y="150460"/>
                </a:lnTo>
                <a:lnTo>
                  <a:pt x="42519" y="155075"/>
                </a:lnTo>
                <a:lnTo>
                  <a:pt x="44005" y="158946"/>
                </a:lnTo>
                <a:lnTo>
                  <a:pt x="45657" y="165363"/>
                </a:lnTo>
                <a:lnTo>
                  <a:pt x="46891" y="168186"/>
                </a:lnTo>
                <a:lnTo>
                  <a:pt x="48508" y="170861"/>
                </a:lnTo>
                <a:lnTo>
                  <a:pt x="50379" y="173439"/>
                </a:lnTo>
                <a:lnTo>
                  <a:pt x="51627" y="175951"/>
                </a:lnTo>
                <a:lnTo>
                  <a:pt x="53013" y="180859"/>
                </a:lnTo>
                <a:lnTo>
                  <a:pt x="53629" y="185686"/>
                </a:lnTo>
                <a:lnTo>
                  <a:pt x="53903" y="190477"/>
                </a:lnTo>
                <a:lnTo>
                  <a:pt x="54094" y="198611"/>
                </a:lnTo>
                <a:lnTo>
                  <a:pt x="54114" y="203398"/>
                </a:lnTo>
                <a:lnTo>
                  <a:pt x="53323" y="204655"/>
                </a:lnTo>
                <a:lnTo>
                  <a:pt x="52002" y="205493"/>
                </a:lnTo>
                <a:lnTo>
                  <a:pt x="46979" y="2071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0"/>
          <p:cNvSpPr/>
          <p:nvPr/>
        </p:nvSpPr>
        <p:spPr>
          <a:xfrm>
            <a:off x="2721768" y="1929143"/>
            <a:ext cx="207170" cy="149678"/>
          </a:xfrm>
          <a:custGeom>
            <a:avLst/>
            <a:gdLst/>
            <a:ahLst/>
            <a:cxnLst/>
            <a:rect l="0" t="0" r="0" b="0"/>
            <a:pathLst>
              <a:path w="207170" h="149678">
                <a:moveTo>
                  <a:pt x="0" y="49675"/>
                </a:moveTo>
                <a:lnTo>
                  <a:pt x="0" y="45883"/>
                </a:lnTo>
                <a:lnTo>
                  <a:pt x="794" y="43972"/>
                </a:lnTo>
                <a:lnTo>
                  <a:pt x="3793" y="39732"/>
                </a:lnTo>
                <a:lnTo>
                  <a:pt x="7276" y="35452"/>
                </a:lnTo>
                <a:lnTo>
                  <a:pt x="10642" y="31977"/>
                </a:lnTo>
                <a:lnTo>
                  <a:pt x="16901" y="27786"/>
                </a:lnTo>
                <a:lnTo>
                  <a:pt x="20792" y="25558"/>
                </a:lnTo>
                <a:lnTo>
                  <a:pt x="27233" y="20965"/>
                </a:lnTo>
                <a:lnTo>
                  <a:pt x="30062" y="18629"/>
                </a:lnTo>
                <a:lnTo>
                  <a:pt x="33535" y="16278"/>
                </a:lnTo>
                <a:lnTo>
                  <a:pt x="37438" y="13916"/>
                </a:lnTo>
                <a:lnTo>
                  <a:pt x="41628" y="11549"/>
                </a:lnTo>
                <a:lnTo>
                  <a:pt x="46008" y="9970"/>
                </a:lnTo>
                <a:lnTo>
                  <a:pt x="50516" y="8918"/>
                </a:lnTo>
                <a:lnTo>
                  <a:pt x="55109" y="8216"/>
                </a:lnTo>
                <a:lnTo>
                  <a:pt x="59758" y="6954"/>
                </a:lnTo>
                <a:lnTo>
                  <a:pt x="64445" y="5320"/>
                </a:lnTo>
                <a:lnTo>
                  <a:pt x="69157" y="3436"/>
                </a:lnTo>
                <a:lnTo>
                  <a:pt x="73886" y="2180"/>
                </a:lnTo>
                <a:lnTo>
                  <a:pt x="78626" y="1343"/>
                </a:lnTo>
                <a:lnTo>
                  <a:pt x="83374" y="785"/>
                </a:lnTo>
                <a:lnTo>
                  <a:pt x="88126" y="413"/>
                </a:lnTo>
                <a:lnTo>
                  <a:pt x="92882" y="165"/>
                </a:lnTo>
                <a:lnTo>
                  <a:pt x="97640" y="0"/>
                </a:lnTo>
                <a:lnTo>
                  <a:pt x="101606" y="683"/>
                </a:lnTo>
                <a:lnTo>
                  <a:pt x="105044" y="1933"/>
                </a:lnTo>
                <a:lnTo>
                  <a:pt x="110980" y="4644"/>
                </a:lnTo>
                <a:lnTo>
                  <a:pt x="116264" y="5849"/>
                </a:lnTo>
                <a:lnTo>
                  <a:pt x="121259" y="8501"/>
                </a:lnTo>
                <a:lnTo>
                  <a:pt x="123702" y="10320"/>
                </a:lnTo>
                <a:lnTo>
                  <a:pt x="125330" y="12326"/>
                </a:lnTo>
                <a:lnTo>
                  <a:pt x="126416" y="14457"/>
                </a:lnTo>
                <a:lnTo>
                  <a:pt x="127623" y="18941"/>
                </a:lnTo>
                <a:lnTo>
                  <a:pt x="128159" y="23580"/>
                </a:lnTo>
                <a:lnTo>
                  <a:pt x="128302" y="25929"/>
                </a:lnTo>
                <a:lnTo>
                  <a:pt x="128461" y="30655"/>
                </a:lnTo>
                <a:lnTo>
                  <a:pt x="128550" y="41570"/>
                </a:lnTo>
                <a:lnTo>
                  <a:pt x="127769" y="45859"/>
                </a:lnTo>
                <a:lnTo>
                  <a:pt x="126455" y="50306"/>
                </a:lnTo>
                <a:lnTo>
                  <a:pt x="124784" y="54858"/>
                </a:lnTo>
                <a:lnTo>
                  <a:pt x="122877" y="59481"/>
                </a:lnTo>
                <a:lnTo>
                  <a:pt x="120812" y="64150"/>
                </a:lnTo>
                <a:lnTo>
                  <a:pt x="118641" y="68850"/>
                </a:lnTo>
                <a:lnTo>
                  <a:pt x="116401" y="72777"/>
                </a:lnTo>
                <a:lnTo>
                  <a:pt x="114113" y="76189"/>
                </a:lnTo>
                <a:lnTo>
                  <a:pt x="111794" y="79257"/>
                </a:lnTo>
                <a:lnTo>
                  <a:pt x="109455" y="82890"/>
                </a:lnTo>
                <a:lnTo>
                  <a:pt x="107101" y="86900"/>
                </a:lnTo>
                <a:lnTo>
                  <a:pt x="104738" y="91160"/>
                </a:lnTo>
                <a:lnTo>
                  <a:pt x="103163" y="94795"/>
                </a:lnTo>
                <a:lnTo>
                  <a:pt x="102113" y="98011"/>
                </a:lnTo>
                <a:lnTo>
                  <a:pt x="101413" y="100949"/>
                </a:lnTo>
                <a:lnTo>
                  <a:pt x="100152" y="103702"/>
                </a:lnTo>
                <a:lnTo>
                  <a:pt x="98518" y="106330"/>
                </a:lnTo>
                <a:lnTo>
                  <a:pt x="96635" y="108876"/>
                </a:lnTo>
                <a:lnTo>
                  <a:pt x="95380" y="111368"/>
                </a:lnTo>
                <a:lnTo>
                  <a:pt x="94543" y="113822"/>
                </a:lnTo>
                <a:lnTo>
                  <a:pt x="93985" y="116252"/>
                </a:lnTo>
                <a:lnTo>
                  <a:pt x="93613" y="118666"/>
                </a:lnTo>
                <a:lnTo>
                  <a:pt x="93365" y="121069"/>
                </a:lnTo>
                <a:lnTo>
                  <a:pt x="93200" y="123465"/>
                </a:lnTo>
                <a:lnTo>
                  <a:pt x="93089" y="125856"/>
                </a:lnTo>
                <a:lnTo>
                  <a:pt x="92967" y="130629"/>
                </a:lnTo>
                <a:lnTo>
                  <a:pt x="92878" y="144924"/>
                </a:lnTo>
                <a:lnTo>
                  <a:pt x="93668" y="146512"/>
                </a:lnTo>
                <a:lnTo>
                  <a:pt x="94990" y="147571"/>
                </a:lnTo>
                <a:lnTo>
                  <a:pt x="99021" y="149270"/>
                </a:lnTo>
                <a:lnTo>
                  <a:pt x="103511" y="149564"/>
                </a:lnTo>
                <a:lnTo>
                  <a:pt x="122930" y="149677"/>
                </a:lnTo>
                <a:lnTo>
                  <a:pt x="126404" y="148887"/>
                </a:lnTo>
                <a:lnTo>
                  <a:pt x="130307" y="147566"/>
                </a:lnTo>
                <a:lnTo>
                  <a:pt x="134496" y="145892"/>
                </a:lnTo>
                <a:lnTo>
                  <a:pt x="145501" y="141916"/>
                </a:lnTo>
                <a:lnTo>
                  <a:pt x="171969" y="132895"/>
                </a:lnTo>
                <a:lnTo>
                  <a:pt x="178146" y="130555"/>
                </a:lnTo>
                <a:lnTo>
                  <a:pt x="183852" y="128201"/>
                </a:lnTo>
                <a:lnTo>
                  <a:pt x="189243" y="125839"/>
                </a:lnTo>
                <a:lnTo>
                  <a:pt x="193631" y="123469"/>
                </a:lnTo>
                <a:lnTo>
                  <a:pt x="197350" y="121096"/>
                </a:lnTo>
                <a:lnTo>
                  <a:pt x="207169" y="1139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1"/>
          <p:cNvSpPr/>
          <p:nvPr/>
        </p:nvSpPr>
        <p:spPr>
          <a:xfrm>
            <a:off x="2986175" y="1878806"/>
            <a:ext cx="175389" cy="199989"/>
          </a:xfrm>
          <a:custGeom>
            <a:avLst/>
            <a:gdLst/>
            <a:ahLst/>
            <a:cxnLst/>
            <a:rect l="0" t="0" r="0" b="0"/>
            <a:pathLst>
              <a:path w="175389" h="199989">
                <a:moveTo>
                  <a:pt x="135643" y="7144"/>
                </a:moveTo>
                <a:lnTo>
                  <a:pt x="131851" y="3351"/>
                </a:lnTo>
                <a:lnTo>
                  <a:pt x="131527" y="2234"/>
                </a:lnTo>
                <a:lnTo>
                  <a:pt x="132106" y="1489"/>
                </a:lnTo>
                <a:lnTo>
                  <a:pt x="135582" y="26"/>
                </a:lnTo>
                <a:lnTo>
                  <a:pt x="101850" y="0"/>
                </a:lnTo>
                <a:lnTo>
                  <a:pt x="97240" y="794"/>
                </a:lnTo>
                <a:lnTo>
                  <a:pt x="92578" y="2117"/>
                </a:lnTo>
                <a:lnTo>
                  <a:pt x="87883" y="3792"/>
                </a:lnTo>
                <a:lnTo>
                  <a:pt x="83166" y="4909"/>
                </a:lnTo>
                <a:lnTo>
                  <a:pt x="78433" y="5654"/>
                </a:lnTo>
                <a:lnTo>
                  <a:pt x="73691" y="6151"/>
                </a:lnTo>
                <a:lnTo>
                  <a:pt x="68942" y="6482"/>
                </a:lnTo>
                <a:lnTo>
                  <a:pt x="64188" y="6702"/>
                </a:lnTo>
                <a:lnTo>
                  <a:pt x="59432" y="6849"/>
                </a:lnTo>
                <a:lnTo>
                  <a:pt x="54673" y="7741"/>
                </a:lnTo>
                <a:lnTo>
                  <a:pt x="49913" y="9129"/>
                </a:lnTo>
                <a:lnTo>
                  <a:pt x="45152" y="10849"/>
                </a:lnTo>
                <a:lnTo>
                  <a:pt x="41185" y="11995"/>
                </a:lnTo>
                <a:lnTo>
                  <a:pt x="37746" y="12759"/>
                </a:lnTo>
                <a:lnTo>
                  <a:pt x="34660" y="13269"/>
                </a:lnTo>
                <a:lnTo>
                  <a:pt x="31808" y="13608"/>
                </a:lnTo>
                <a:lnTo>
                  <a:pt x="26524" y="13985"/>
                </a:lnTo>
                <a:lnTo>
                  <a:pt x="21383" y="14285"/>
                </a:lnTo>
                <a:lnTo>
                  <a:pt x="21347" y="20438"/>
                </a:lnTo>
                <a:lnTo>
                  <a:pt x="21344" y="24929"/>
                </a:lnTo>
                <a:lnTo>
                  <a:pt x="20550" y="26938"/>
                </a:lnTo>
                <a:lnTo>
                  <a:pt x="17551" y="31287"/>
                </a:lnTo>
                <a:lnTo>
                  <a:pt x="16434" y="34352"/>
                </a:lnTo>
                <a:lnTo>
                  <a:pt x="15689" y="37982"/>
                </a:lnTo>
                <a:lnTo>
                  <a:pt x="15192" y="41990"/>
                </a:lnTo>
                <a:lnTo>
                  <a:pt x="14068" y="45456"/>
                </a:lnTo>
                <a:lnTo>
                  <a:pt x="10701" y="51423"/>
                </a:lnTo>
                <a:lnTo>
                  <a:pt x="8676" y="56721"/>
                </a:lnTo>
                <a:lnTo>
                  <a:pt x="7776" y="62516"/>
                </a:lnTo>
                <a:lnTo>
                  <a:pt x="7536" y="66283"/>
                </a:lnTo>
                <a:lnTo>
                  <a:pt x="7269" y="73909"/>
                </a:lnTo>
                <a:lnTo>
                  <a:pt x="7151" y="79944"/>
                </a:lnTo>
                <a:lnTo>
                  <a:pt x="6325" y="82665"/>
                </a:lnTo>
                <a:lnTo>
                  <a:pt x="3292" y="87804"/>
                </a:lnTo>
                <a:lnTo>
                  <a:pt x="1414" y="92734"/>
                </a:lnTo>
                <a:lnTo>
                  <a:pt x="209" y="98575"/>
                </a:lnTo>
                <a:lnTo>
                  <a:pt x="0" y="103379"/>
                </a:lnTo>
                <a:lnTo>
                  <a:pt x="764" y="104638"/>
                </a:lnTo>
                <a:lnTo>
                  <a:pt x="2068" y="105477"/>
                </a:lnTo>
                <a:lnTo>
                  <a:pt x="6071" y="106824"/>
                </a:lnTo>
                <a:lnTo>
                  <a:pt x="10556" y="107058"/>
                </a:lnTo>
                <a:lnTo>
                  <a:pt x="16913" y="107127"/>
                </a:lnTo>
                <a:lnTo>
                  <a:pt x="19977" y="106343"/>
                </a:lnTo>
                <a:lnTo>
                  <a:pt x="23607" y="105026"/>
                </a:lnTo>
                <a:lnTo>
                  <a:pt x="27615" y="103355"/>
                </a:lnTo>
                <a:lnTo>
                  <a:pt x="32668" y="102241"/>
                </a:lnTo>
                <a:lnTo>
                  <a:pt x="38418" y="101498"/>
                </a:lnTo>
                <a:lnTo>
                  <a:pt x="44633" y="101003"/>
                </a:lnTo>
                <a:lnTo>
                  <a:pt x="50363" y="100673"/>
                </a:lnTo>
                <a:lnTo>
                  <a:pt x="60964" y="100306"/>
                </a:lnTo>
                <a:lnTo>
                  <a:pt x="91178" y="100051"/>
                </a:lnTo>
                <a:lnTo>
                  <a:pt x="147228" y="100013"/>
                </a:lnTo>
                <a:lnTo>
                  <a:pt x="151304" y="100806"/>
                </a:lnTo>
                <a:lnTo>
                  <a:pt x="154815" y="102129"/>
                </a:lnTo>
                <a:lnTo>
                  <a:pt x="157949" y="103805"/>
                </a:lnTo>
                <a:lnTo>
                  <a:pt x="160833" y="105716"/>
                </a:lnTo>
                <a:lnTo>
                  <a:pt x="166153" y="109955"/>
                </a:lnTo>
                <a:lnTo>
                  <a:pt x="167890" y="112197"/>
                </a:lnTo>
                <a:lnTo>
                  <a:pt x="169819" y="116805"/>
                </a:lnTo>
                <a:lnTo>
                  <a:pt x="170676" y="121499"/>
                </a:lnTo>
                <a:lnTo>
                  <a:pt x="170905" y="123861"/>
                </a:lnTo>
                <a:lnTo>
                  <a:pt x="171851" y="127024"/>
                </a:lnTo>
                <a:lnTo>
                  <a:pt x="173275" y="130720"/>
                </a:lnTo>
                <a:lnTo>
                  <a:pt x="175019" y="134772"/>
                </a:lnTo>
                <a:lnTo>
                  <a:pt x="175388" y="138267"/>
                </a:lnTo>
                <a:lnTo>
                  <a:pt x="174840" y="141390"/>
                </a:lnTo>
                <a:lnTo>
                  <a:pt x="172114" y="146977"/>
                </a:lnTo>
                <a:lnTo>
                  <a:pt x="168256" y="152107"/>
                </a:lnTo>
                <a:lnTo>
                  <a:pt x="163897" y="157032"/>
                </a:lnTo>
                <a:lnTo>
                  <a:pt x="159313" y="162660"/>
                </a:lnTo>
                <a:lnTo>
                  <a:pt x="156979" y="166384"/>
                </a:lnTo>
                <a:lnTo>
                  <a:pt x="154630" y="170454"/>
                </a:lnTo>
                <a:lnTo>
                  <a:pt x="151476" y="173961"/>
                </a:lnTo>
                <a:lnTo>
                  <a:pt x="147786" y="177092"/>
                </a:lnTo>
                <a:lnTo>
                  <a:pt x="143738" y="179974"/>
                </a:lnTo>
                <a:lnTo>
                  <a:pt x="139453" y="182689"/>
                </a:lnTo>
                <a:lnTo>
                  <a:pt x="135008" y="185293"/>
                </a:lnTo>
                <a:lnTo>
                  <a:pt x="130457" y="187822"/>
                </a:lnTo>
                <a:lnTo>
                  <a:pt x="121168" y="192749"/>
                </a:lnTo>
                <a:lnTo>
                  <a:pt x="116468" y="195174"/>
                </a:lnTo>
                <a:lnTo>
                  <a:pt x="111747" y="196791"/>
                </a:lnTo>
                <a:lnTo>
                  <a:pt x="107012" y="197869"/>
                </a:lnTo>
                <a:lnTo>
                  <a:pt x="102269" y="198588"/>
                </a:lnTo>
                <a:lnTo>
                  <a:pt x="97518" y="199067"/>
                </a:lnTo>
                <a:lnTo>
                  <a:pt x="92764" y="199386"/>
                </a:lnTo>
                <a:lnTo>
                  <a:pt x="84042" y="199741"/>
                </a:lnTo>
                <a:lnTo>
                  <a:pt x="73178" y="199988"/>
                </a:lnTo>
                <a:lnTo>
                  <a:pt x="70045" y="197892"/>
                </a:lnTo>
                <a:lnTo>
                  <a:pt x="68099" y="196221"/>
                </a:lnTo>
                <a:lnTo>
                  <a:pt x="66801" y="194314"/>
                </a:lnTo>
                <a:lnTo>
                  <a:pt x="64975" y="188631"/>
                </a:lnTo>
                <a:lnTo>
                  <a:pt x="64206" y="1857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2"/>
          <p:cNvSpPr/>
          <p:nvPr/>
        </p:nvSpPr>
        <p:spPr>
          <a:xfrm>
            <a:off x="3236118" y="1850231"/>
            <a:ext cx="171316" cy="207170"/>
          </a:xfrm>
          <a:custGeom>
            <a:avLst/>
            <a:gdLst/>
            <a:ahLst/>
            <a:cxnLst/>
            <a:rect l="0" t="0" r="0" b="0"/>
            <a:pathLst>
              <a:path w="171316" h="207170">
                <a:moveTo>
                  <a:pt x="128588" y="0"/>
                </a:moveTo>
                <a:lnTo>
                  <a:pt x="107716" y="0"/>
                </a:lnTo>
                <a:lnTo>
                  <a:pt x="103561" y="794"/>
                </a:lnTo>
                <a:lnTo>
                  <a:pt x="99203" y="2116"/>
                </a:lnTo>
                <a:lnTo>
                  <a:pt x="94710" y="3792"/>
                </a:lnTo>
                <a:lnTo>
                  <a:pt x="90922" y="4909"/>
                </a:lnTo>
                <a:lnTo>
                  <a:pt x="87602" y="5654"/>
                </a:lnTo>
                <a:lnTo>
                  <a:pt x="84595" y="6151"/>
                </a:lnTo>
                <a:lnTo>
                  <a:pt x="80209" y="6482"/>
                </a:lnTo>
                <a:lnTo>
                  <a:pt x="74904" y="6702"/>
                </a:lnTo>
                <a:lnTo>
                  <a:pt x="56865" y="7056"/>
                </a:lnTo>
                <a:lnTo>
                  <a:pt x="18455" y="7143"/>
                </a:lnTo>
                <a:lnTo>
                  <a:pt x="17065" y="7937"/>
                </a:lnTo>
                <a:lnTo>
                  <a:pt x="16140" y="9260"/>
                </a:lnTo>
                <a:lnTo>
                  <a:pt x="14396" y="13993"/>
                </a:lnTo>
                <a:lnTo>
                  <a:pt x="14309" y="19932"/>
                </a:lnTo>
                <a:lnTo>
                  <a:pt x="14297" y="24204"/>
                </a:lnTo>
                <a:lnTo>
                  <a:pt x="13500" y="26455"/>
                </a:lnTo>
                <a:lnTo>
                  <a:pt x="10498" y="31072"/>
                </a:lnTo>
                <a:lnTo>
                  <a:pt x="9380" y="34209"/>
                </a:lnTo>
                <a:lnTo>
                  <a:pt x="8635" y="37887"/>
                </a:lnTo>
                <a:lnTo>
                  <a:pt x="8138" y="41927"/>
                </a:lnTo>
                <a:lnTo>
                  <a:pt x="7807" y="45413"/>
                </a:lnTo>
                <a:lnTo>
                  <a:pt x="7439" y="51405"/>
                </a:lnTo>
                <a:lnTo>
                  <a:pt x="7275" y="56713"/>
                </a:lnTo>
                <a:lnTo>
                  <a:pt x="7231" y="59240"/>
                </a:lnTo>
                <a:lnTo>
                  <a:pt x="7996" y="62512"/>
                </a:lnTo>
                <a:lnTo>
                  <a:pt x="9299" y="66281"/>
                </a:lnTo>
                <a:lnTo>
                  <a:pt x="10962" y="70381"/>
                </a:lnTo>
                <a:lnTo>
                  <a:pt x="12071" y="73908"/>
                </a:lnTo>
                <a:lnTo>
                  <a:pt x="13302" y="79944"/>
                </a:lnTo>
                <a:lnTo>
                  <a:pt x="13850" y="85272"/>
                </a:lnTo>
                <a:lnTo>
                  <a:pt x="14201" y="91368"/>
                </a:lnTo>
                <a:lnTo>
                  <a:pt x="14271" y="97482"/>
                </a:lnTo>
                <a:lnTo>
                  <a:pt x="14280" y="98888"/>
                </a:lnTo>
                <a:lnTo>
                  <a:pt x="15076" y="99262"/>
                </a:lnTo>
                <a:lnTo>
                  <a:pt x="18078" y="99679"/>
                </a:lnTo>
                <a:lnTo>
                  <a:pt x="20783" y="98996"/>
                </a:lnTo>
                <a:lnTo>
                  <a:pt x="24174" y="97748"/>
                </a:lnTo>
                <a:lnTo>
                  <a:pt x="28023" y="96121"/>
                </a:lnTo>
                <a:lnTo>
                  <a:pt x="31382" y="95037"/>
                </a:lnTo>
                <a:lnTo>
                  <a:pt x="34415" y="94314"/>
                </a:lnTo>
                <a:lnTo>
                  <a:pt x="37231" y="93832"/>
                </a:lnTo>
                <a:lnTo>
                  <a:pt x="40696" y="92717"/>
                </a:lnTo>
                <a:lnTo>
                  <a:pt x="44593" y="91180"/>
                </a:lnTo>
                <a:lnTo>
                  <a:pt x="48779" y="89362"/>
                </a:lnTo>
                <a:lnTo>
                  <a:pt x="53951" y="87356"/>
                </a:lnTo>
                <a:lnTo>
                  <a:pt x="66047" y="83010"/>
                </a:lnTo>
                <a:lnTo>
                  <a:pt x="72606" y="81534"/>
                </a:lnTo>
                <a:lnTo>
                  <a:pt x="79361" y="80549"/>
                </a:lnTo>
                <a:lnTo>
                  <a:pt x="86245" y="79893"/>
                </a:lnTo>
                <a:lnTo>
                  <a:pt x="92421" y="79456"/>
                </a:lnTo>
                <a:lnTo>
                  <a:pt x="98127" y="79164"/>
                </a:lnTo>
                <a:lnTo>
                  <a:pt x="108699" y="78840"/>
                </a:lnTo>
                <a:lnTo>
                  <a:pt x="133240" y="78615"/>
                </a:lnTo>
                <a:lnTo>
                  <a:pt x="147605" y="78591"/>
                </a:lnTo>
                <a:lnTo>
                  <a:pt x="151585" y="79382"/>
                </a:lnTo>
                <a:lnTo>
                  <a:pt x="155032" y="80702"/>
                </a:lnTo>
                <a:lnTo>
                  <a:pt x="158123" y="82376"/>
                </a:lnTo>
                <a:lnTo>
                  <a:pt x="160978" y="84286"/>
                </a:lnTo>
                <a:lnTo>
                  <a:pt x="166267" y="88525"/>
                </a:lnTo>
                <a:lnTo>
                  <a:pt x="167995" y="90767"/>
                </a:lnTo>
                <a:lnTo>
                  <a:pt x="169914" y="95374"/>
                </a:lnTo>
                <a:lnTo>
                  <a:pt x="170426" y="98507"/>
                </a:lnTo>
                <a:lnTo>
                  <a:pt x="170768" y="102184"/>
                </a:lnTo>
                <a:lnTo>
                  <a:pt x="171147" y="109709"/>
                </a:lnTo>
                <a:lnTo>
                  <a:pt x="171315" y="115699"/>
                </a:lnTo>
                <a:lnTo>
                  <a:pt x="170567" y="118407"/>
                </a:lnTo>
                <a:lnTo>
                  <a:pt x="167618" y="123534"/>
                </a:lnTo>
                <a:lnTo>
                  <a:pt x="164927" y="126806"/>
                </a:lnTo>
                <a:lnTo>
                  <a:pt x="161545" y="130575"/>
                </a:lnTo>
                <a:lnTo>
                  <a:pt x="153554" y="138996"/>
                </a:lnTo>
                <a:lnTo>
                  <a:pt x="144711" y="148030"/>
                </a:lnTo>
                <a:lnTo>
                  <a:pt x="140130" y="151868"/>
                </a:lnTo>
                <a:lnTo>
                  <a:pt x="135489" y="155220"/>
                </a:lnTo>
                <a:lnTo>
                  <a:pt x="130807" y="158249"/>
                </a:lnTo>
                <a:lnTo>
                  <a:pt x="125305" y="161062"/>
                </a:lnTo>
                <a:lnTo>
                  <a:pt x="119256" y="163731"/>
                </a:lnTo>
                <a:lnTo>
                  <a:pt x="112841" y="166304"/>
                </a:lnTo>
                <a:lnTo>
                  <a:pt x="106978" y="169606"/>
                </a:lnTo>
                <a:lnTo>
                  <a:pt x="101481" y="173396"/>
                </a:lnTo>
                <a:lnTo>
                  <a:pt x="96229" y="177510"/>
                </a:lnTo>
                <a:lnTo>
                  <a:pt x="90347" y="180252"/>
                </a:lnTo>
                <a:lnTo>
                  <a:pt x="84044" y="182080"/>
                </a:lnTo>
                <a:lnTo>
                  <a:pt x="77461" y="183299"/>
                </a:lnTo>
                <a:lnTo>
                  <a:pt x="71484" y="184906"/>
                </a:lnTo>
                <a:lnTo>
                  <a:pt x="65913" y="186770"/>
                </a:lnTo>
                <a:lnTo>
                  <a:pt x="60611" y="188807"/>
                </a:lnTo>
                <a:lnTo>
                  <a:pt x="55488" y="190959"/>
                </a:lnTo>
                <a:lnTo>
                  <a:pt x="50486" y="193187"/>
                </a:lnTo>
                <a:lnTo>
                  <a:pt x="45564" y="195466"/>
                </a:lnTo>
                <a:lnTo>
                  <a:pt x="39901" y="196986"/>
                </a:lnTo>
                <a:lnTo>
                  <a:pt x="33744" y="197999"/>
                </a:lnTo>
                <a:lnTo>
                  <a:pt x="27259" y="198674"/>
                </a:lnTo>
                <a:lnTo>
                  <a:pt x="21347" y="199918"/>
                </a:lnTo>
                <a:lnTo>
                  <a:pt x="15819" y="201541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2607505" y="2407472"/>
            <a:ext cx="3799070" cy="400011"/>
            <a:chOff x="2607505" y="2407472"/>
            <a:chExt cx="3799070" cy="400011"/>
          </a:xfrm>
        </p:grpSpPr>
        <p:sp>
          <p:nvSpPr>
            <p:cNvPr id="33" name="SMARTPenAnnotation133"/>
            <p:cNvSpPr/>
            <p:nvPr/>
          </p:nvSpPr>
          <p:spPr>
            <a:xfrm>
              <a:off x="2607505" y="2464717"/>
              <a:ext cx="332613" cy="342766"/>
            </a:xfrm>
            <a:custGeom>
              <a:avLst/>
              <a:gdLst/>
              <a:ahLst/>
              <a:cxnLst/>
              <a:rect l="0" t="0" r="0" b="0"/>
              <a:pathLst>
                <a:path w="332613" h="342766">
                  <a:moveTo>
                    <a:pt x="21395" y="85601"/>
                  </a:moveTo>
                  <a:lnTo>
                    <a:pt x="14545" y="85601"/>
                  </a:lnTo>
                  <a:lnTo>
                    <a:pt x="14258" y="74959"/>
                  </a:lnTo>
                  <a:lnTo>
                    <a:pt x="14253" y="72394"/>
                  </a:lnTo>
                  <a:lnTo>
                    <a:pt x="18044" y="67841"/>
                  </a:lnTo>
                  <a:lnTo>
                    <a:pt x="24194" y="61466"/>
                  </a:lnTo>
                  <a:lnTo>
                    <a:pt x="30841" y="56883"/>
                  </a:lnTo>
                  <a:lnTo>
                    <a:pt x="39087" y="52200"/>
                  </a:lnTo>
                  <a:lnTo>
                    <a:pt x="48043" y="47473"/>
                  </a:lnTo>
                  <a:lnTo>
                    <a:pt x="58218" y="40349"/>
                  </a:lnTo>
                  <a:lnTo>
                    <a:pt x="65806" y="35591"/>
                  </a:lnTo>
                  <a:lnTo>
                    <a:pt x="75264" y="30831"/>
                  </a:lnTo>
                  <a:lnTo>
                    <a:pt x="81120" y="28450"/>
                  </a:lnTo>
                  <a:lnTo>
                    <a:pt x="87406" y="26069"/>
                  </a:lnTo>
                  <a:lnTo>
                    <a:pt x="93183" y="23688"/>
                  </a:lnTo>
                  <a:lnTo>
                    <a:pt x="98622" y="21307"/>
                  </a:lnTo>
                  <a:lnTo>
                    <a:pt x="108899" y="16545"/>
                  </a:lnTo>
                  <a:lnTo>
                    <a:pt x="133234" y="4639"/>
                  </a:lnTo>
                  <a:lnTo>
                    <a:pt x="138817" y="3051"/>
                  </a:lnTo>
                  <a:lnTo>
                    <a:pt x="144920" y="1993"/>
                  </a:lnTo>
                  <a:lnTo>
                    <a:pt x="151370" y="1287"/>
                  </a:lnTo>
                  <a:lnTo>
                    <a:pt x="157257" y="817"/>
                  </a:lnTo>
                  <a:lnTo>
                    <a:pt x="162770" y="504"/>
                  </a:lnTo>
                  <a:lnTo>
                    <a:pt x="172334" y="155"/>
                  </a:lnTo>
                  <a:lnTo>
                    <a:pt x="179231" y="0"/>
                  </a:lnTo>
                  <a:lnTo>
                    <a:pt x="187058" y="2048"/>
                  </a:lnTo>
                  <a:lnTo>
                    <a:pt x="195035" y="4810"/>
                  </a:lnTo>
                  <a:lnTo>
                    <a:pt x="201227" y="6038"/>
                  </a:lnTo>
                  <a:lnTo>
                    <a:pt x="206624" y="8700"/>
                  </a:lnTo>
                  <a:lnTo>
                    <a:pt x="216242" y="14662"/>
                  </a:lnTo>
                  <a:lnTo>
                    <a:pt x="223881" y="19148"/>
                  </a:lnTo>
                  <a:lnTo>
                    <a:pt x="232644" y="26135"/>
                  </a:lnTo>
                  <a:lnTo>
                    <a:pt x="242716" y="35608"/>
                  </a:lnTo>
                  <a:lnTo>
                    <a:pt x="245142" y="37985"/>
                  </a:lnTo>
                  <a:lnTo>
                    <a:pt x="246760" y="41157"/>
                  </a:lnTo>
                  <a:lnTo>
                    <a:pt x="248557" y="48915"/>
                  </a:lnTo>
                  <a:lnTo>
                    <a:pt x="251472" y="55538"/>
                  </a:lnTo>
                  <a:lnTo>
                    <a:pt x="257576" y="65846"/>
                  </a:lnTo>
                  <a:lnTo>
                    <a:pt x="259812" y="70050"/>
                  </a:lnTo>
                  <a:lnTo>
                    <a:pt x="262295" y="78954"/>
                  </a:lnTo>
                  <a:lnTo>
                    <a:pt x="262957" y="83551"/>
                  </a:lnTo>
                  <a:lnTo>
                    <a:pt x="265810" y="90776"/>
                  </a:lnTo>
                  <a:lnTo>
                    <a:pt x="267682" y="93813"/>
                  </a:lnTo>
                  <a:lnTo>
                    <a:pt x="269762" y="101422"/>
                  </a:lnTo>
                  <a:lnTo>
                    <a:pt x="270686" y="109302"/>
                  </a:lnTo>
                  <a:lnTo>
                    <a:pt x="271097" y="115449"/>
                  </a:lnTo>
                  <a:lnTo>
                    <a:pt x="269163" y="122944"/>
                  </a:lnTo>
                  <a:lnTo>
                    <a:pt x="266451" y="131567"/>
                  </a:lnTo>
                  <a:lnTo>
                    <a:pt x="265246" y="140691"/>
                  </a:lnTo>
                  <a:lnTo>
                    <a:pt x="264711" y="150038"/>
                  </a:lnTo>
                  <a:lnTo>
                    <a:pt x="264568" y="154753"/>
                  </a:lnTo>
                  <a:lnTo>
                    <a:pt x="262885" y="159484"/>
                  </a:lnTo>
                  <a:lnTo>
                    <a:pt x="254519" y="172933"/>
                  </a:lnTo>
                  <a:lnTo>
                    <a:pt x="248772" y="187107"/>
                  </a:lnTo>
                  <a:lnTo>
                    <a:pt x="243895" y="195802"/>
                  </a:lnTo>
                  <a:lnTo>
                    <a:pt x="236436" y="204959"/>
                  </a:lnTo>
                  <a:lnTo>
                    <a:pt x="229945" y="214320"/>
                  </a:lnTo>
                  <a:lnTo>
                    <a:pt x="224415" y="223772"/>
                  </a:lnTo>
                  <a:lnTo>
                    <a:pt x="219311" y="233265"/>
                  </a:lnTo>
                  <a:lnTo>
                    <a:pt x="212281" y="242775"/>
                  </a:lnTo>
                  <a:lnTo>
                    <a:pt x="203864" y="252294"/>
                  </a:lnTo>
                  <a:lnTo>
                    <a:pt x="194832" y="261816"/>
                  </a:lnTo>
                  <a:lnTo>
                    <a:pt x="185526" y="269223"/>
                  </a:lnTo>
                  <a:lnTo>
                    <a:pt x="176098" y="275955"/>
                  </a:lnTo>
                  <a:lnTo>
                    <a:pt x="166616" y="284238"/>
                  </a:lnTo>
                  <a:lnTo>
                    <a:pt x="157110" y="293211"/>
                  </a:lnTo>
                  <a:lnTo>
                    <a:pt x="147594" y="301698"/>
                  </a:lnTo>
                  <a:lnTo>
                    <a:pt x="138073" y="308115"/>
                  </a:lnTo>
                  <a:lnTo>
                    <a:pt x="128549" y="313613"/>
                  </a:lnTo>
                  <a:lnTo>
                    <a:pt x="119025" y="318702"/>
                  </a:lnTo>
                  <a:lnTo>
                    <a:pt x="95213" y="330836"/>
                  </a:lnTo>
                  <a:lnTo>
                    <a:pt x="87805" y="335617"/>
                  </a:lnTo>
                  <a:lnTo>
                    <a:pt x="84718" y="338004"/>
                  </a:lnTo>
                  <a:lnTo>
                    <a:pt x="81073" y="339594"/>
                  </a:lnTo>
                  <a:lnTo>
                    <a:pt x="72789" y="341362"/>
                  </a:lnTo>
                  <a:lnTo>
                    <a:pt x="63816" y="342148"/>
                  </a:lnTo>
                  <a:lnTo>
                    <a:pt x="55330" y="342497"/>
                  </a:lnTo>
                  <a:lnTo>
                    <a:pt x="45296" y="342693"/>
                  </a:lnTo>
                  <a:lnTo>
                    <a:pt x="27266" y="342765"/>
                  </a:lnTo>
                  <a:lnTo>
                    <a:pt x="24515" y="341975"/>
                  </a:lnTo>
                  <a:lnTo>
                    <a:pt x="16851" y="337865"/>
                  </a:lnTo>
                  <a:lnTo>
                    <a:pt x="9553" y="335500"/>
                  </a:lnTo>
                  <a:lnTo>
                    <a:pt x="1383" y="329569"/>
                  </a:lnTo>
                  <a:lnTo>
                    <a:pt x="910" y="328415"/>
                  </a:lnTo>
                  <a:lnTo>
                    <a:pt x="244" y="322999"/>
                  </a:lnTo>
                  <a:lnTo>
                    <a:pt x="46" y="315573"/>
                  </a:lnTo>
                  <a:lnTo>
                    <a:pt x="0" y="307932"/>
                  </a:lnTo>
                  <a:lnTo>
                    <a:pt x="782" y="304465"/>
                  </a:lnTo>
                  <a:lnTo>
                    <a:pt x="3767" y="298497"/>
                  </a:lnTo>
                  <a:lnTo>
                    <a:pt x="12150" y="287404"/>
                  </a:lnTo>
                  <a:lnTo>
                    <a:pt x="16757" y="279537"/>
                  </a:lnTo>
                  <a:lnTo>
                    <a:pt x="23567" y="272866"/>
                  </a:lnTo>
                  <a:lnTo>
                    <a:pt x="31885" y="267255"/>
                  </a:lnTo>
                  <a:lnTo>
                    <a:pt x="40874" y="262115"/>
                  </a:lnTo>
                  <a:lnTo>
                    <a:pt x="50160" y="257185"/>
                  </a:lnTo>
                  <a:lnTo>
                    <a:pt x="69057" y="247553"/>
                  </a:lnTo>
                  <a:lnTo>
                    <a:pt x="74601" y="245163"/>
                  </a:lnTo>
                  <a:lnTo>
                    <a:pt x="80678" y="242776"/>
                  </a:lnTo>
                  <a:lnTo>
                    <a:pt x="87111" y="240390"/>
                  </a:lnTo>
                  <a:lnTo>
                    <a:pt x="92986" y="238006"/>
                  </a:lnTo>
                  <a:lnTo>
                    <a:pt x="98491" y="235623"/>
                  </a:lnTo>
                  <a:lnTo>
                    <a:pt x="103749" y="233241"/>
                  </a:lnTo>
                  <a:lnTo>
                    <a:pt x="109635" y="231653"/>
                  </a:lnTo>
                  <a:lnTo>
                    <a:pt x="115940" y="230594"/>
                  </a:lnTo>
                  <a:lnTo>
                    <a:pt x="122525" y="229888"/>
                  </a:lnTo>
                  <a:lnTo>
                    <a:pt x="129296" y="229417"/>
                  </a:lnTo>
                  <a:lnTo>
                    <a:pt x="136191" y="229104"/>
                  </a:lnTo>
                  <a:lnTo>
                    <a:pt x="150203" y="228755"/>
                  </a:lnTo>
                  <a:lnTo>
                    <a:pt x="164368" y="228600"/>
                  </a:lnTo>
                  <a:lnTo>
                    <a:pt x="170685" y="229353"/>
                  </a:lnTo>
                  <a:lnTo>
                    <a:pt x="176484" y="230648"/>
                  </a:lnTo>
                  <a:lnTo>
                    <a:pt x="187954" y="234204"/>
                  </a:lnTo>
                  <a:lnTo>
                    <a:pt x="200990" y="238430"/>
                  </a:lnTo>
                  <a:lnTo>
                    <a:pt x="207006" y="241462"/>
                  </a:lnTo>
                  <a:lnTo>
                    <a:pt x="212604" y="245071"/>
                  </a:lnTo>
                  <a:lnTo>
                    <a:pt x="217924" y="249065"/>
                  </a:lnTo>
                  <a:lnTo>
                    <a:pt x="223852" y="252521"/>
                  </a:lnTo>
                  <a:lnTo>
                    <a:pt x="230185" y="255618"/>
                  </a:lnTo>
                  <a:lnTo>
                    <a:pt x="236788" y="258477"/>
                  </a:lnTo>
                  <a:lnTo>
                    <a:pt x="242778" y="261971"/>
                  </a:lnTo>
                  <a:lnTo>
                    <a:pt x="248358" y="265887"/>
                  </a:lnTo>
                  <a:lnTo>
                    <a:pt x="253666" y="270086"/>
                  </a:lnTo>
                  <a:lnTo>
                    <a:pt x="263797" y="276867"/>
                  </a:lnTo>
                  <a:lnTo>
                    <a:pt x="268721" y="279787"/>
                  </a:lnTo>
                  <a:lnTo>
                    <a:pt x="276309" y="287264"/>
                  </a:lnTo>
                  <a:lnTo>
                    <a:pt x="279444" y="291481"/>
                  </a:lnTo>
                  <a:lnTo>
                    <a:pt x="287160" y="298282"/>
                  </a:lnTo>
                  <a:lnTo>
                    <a:pt x="295881" y="303951"/>
                  </a:lnTo>
                  <a:lnTo>
                    <a:pt x="305049" y="309117"/>
                  </a:lnTo>
                  <a:lnTo>
                    <a:pt x="308129" y="311605"/>
                  </a:lnTo>
                  <a:lnTo>
                    <a:pt x="310182" y="314058"/>
                  </a:lnTo>
                  <a:lnTo>
                    <a:pt x="313257" y="318900"/>
                  </a:lnTo>
                  <a:lnTo>
                    <a:pt x="317269" y="323698"/>
                  </a:lnTo>
                  <a:lnTo>
                    <a:pt x="319451" y="325295"/>
                  </a:lnTo>
                  <a:lnTo>
                    <a:pt x="327217" y="328068"/>
                  </a:lnTo>
                  <a:lnTo>
                    <a:pt x="327670" y="329002"/>
                  </a:lnTo>
                  <a:lnTo>
                    <a:pt x="328173" y="332157"/>
                  </a:lnTo>
                  <a:lnTo>
                    <a:pt x="329101" y="333315"/>
                  </a:lnTo>
                  <a:lnTo>
                    <a:pt x="330514" y="334088"/>
                  </a:lnTo>
                  <a:lnTo>
                    <a:pt x="332249" y="334603"/>
                  </a:lnTo>
                  <a:lnTo>
                    <a:pt x="332612" y="334946"/>
                  </a:lnTo>
                  <a:lnTo>
                    <a:pt x="332060" y="335175"/>
                  </a:lnTo>
                  <a:lnTo>
                    <a:pt x="326765" y="335592"/>
                  </a:lnTo>
                  <a:lnTo>
                    <a:pt x="321432" y="33563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34"/>
            <p:cNvSpPr/>
            <p:nvPr/>
          </p:nvSpPr>
          <p:spPr>
            <a:xfrm>
              <a:off x="3028979" y="2457450"/>
              <a:ext cx="292704" cy="328213"/>
            </a:xfrm>
            <a:custGeom>
              <a:avLst/>
              <a:gdLst/>
              <a:ahLst/>
              <a:cxnLst/>
              <a:rect l="0" t="0" r="0" b="0"/>
              <a:pathLst>
                <a:path w="292704" h="328213">
                  <a:moveTo>
                    <a:pt x="199996" y="0"/>
                  </a:moveTo>
                  <a:lnTo>
                    <a:pt x="182996" y="0"/>
                  </a:lnTo>
                  <a:lnTo>
                    <a:pt x="174184" y="2116"/>
                  </a:lnTo>
                  <a:lnTo>
                    <a:pt x="168500" y="3792"/>
                  </a:lnTo>
                  <a:lnTo>
                    <a:pt x="160068" y="7771"/>
                  </a:lnTo>
                  <a:lnTo>
                    <a:pt x="156709" y="9943"/>
                  </a:lnTo>
                  <a:lnTo>
                    <a:pt x="152088" y="11391"/>
                  </a:lnTo>
                  <a:lnTo>
                    <a:pt x="146626" y="12356"/>
                  </a:lnTo>
                  <a:lnTo>
                    <a:pt x="140603" y="13000"/>
                  </a:lnTo>
                  <a:lnTo>
                    <a:pt x="135001" y="14223"/>
                  </a:lnTo>
                  <a:lnTo>
                    <a:pt x="129678" y="15832"/>
                  </a:lnTo>
                  <a:lnTo>
                    <a:pt x="124542" y="17698"/>
                  </a:lnTo>
                  <a:lnTo>
                    <a:pt x="118737" y="18942"/>
                  </a:lnTo>
                  <a:lnTo>
                    <a:pt x="112486" y="19772"/>
                  </a:lnTo>
                  <a:lnTo>
                    <a:pt x="105937" y="20325"/>
                  </a:lnTo>
                  <a:lnTo>
                    <a:pt x="99983" y="21487"/>
                  </a:lnTo>
                  <a:lnTo>
                    <a:pt x="94427" y="23056"/>
                  </a:lnTo>
                  <a:lnTo>
                    <a:pt x="89135" y="24895"/>
                  </a:lnTo>
                  <a:lnTo>
                    <a:pt x="84020" y="26122"/>
                  </a:lnTo>
                  <a:lnTo>
                    <a:pt x="79022" y="26939"/>
                  </a:lnTo>
                  <a:lnTo>
                    <a:pt x="74103" y="27484"/>
                  </a:lnTo>
                  <a:lnTo>
                    <a:pt x="69236" y="27848"/>
                  </a:lnTo>
                  <a:lnTo>
                    <a:pt x="64404" y="28090"/>
                  </a:lnTo>
                  <a:lnTo>
                    <a:pt x="54801" y="28359"/>
                  </a:lnTo>
                  <a:lnTo>
                    <a:pt x="34727" y="28546"/>
                  </a:lnTo>
                  <a:lnTo>
                    <a:pt x="31873" y="27762"/>
                  </a:lnTo>
                  <a:lnTo>
                    <a:pt x="24063" y="23659"/>
                  </a:lnTo>
                  <a:lnTo>
                    <a:pt x="19145" y="22421"/>
                  </a:lnTo>
                  <a:lnTo>
                    <a:pt x="11914" y="21724"/>
                  </a:lnTo>
                  <a:lnTo>
                    <a:pt x="10314" y="20833"/>
                  </a:lnTo>
                  <a:lnTo>
                    <a:pt x="9247" y="19445"/>
                  </a:lnTo>
                  <a:lnTo>
                    <a:pt x="8536" y="17726"/>
                  </a:lnTo>
                  <a:lnTo>
                    <a:pt x="7269" y="16579"/>
                  </a:lnTo>
                  <a:lnTo>
                    <a:pt x="5630" y="15815"/>
                  </a:lnTo>
                  <a:lnTo>
                    <a:pt x="302" y="14377"/>
                  </a:lnTo>
                  <a:lnTo>
                    <a:pt x="0" y="20446"/>
                  </a:lnTo>
                  <a:lnTo>
                    <a:pt x="6124" y="27495"/>
                  </a:lnTo>
                  <a:lnTo>
                    <a:pt x="6821" y="35840"/>
                  </a:lnTo>
                  <a:lnTo>
                    <a:pt x="7027" y="44574"/>
                  </a:lnTo>
                  <a:lnTo>
                    <a:pt x="7850" y="47178"/>
                  </a:lnTo>
                  <a:lnTo>
                    <a:pt x="10881" y="52189"/>
                  </a:lnTo>
                  <a:lnTo>
                    <a:pt x="12757" y="59178"/>
                  </a:lnTo>
                  <a:lnTo>
                    <a:pt x="13591" y="67576"/>
                  </a:lnTo>
                  <a:lnTo>
                    <a:pt x="13962" y="76600"/>
                  </a:lnTo>
                  <a:lnTo>
                    <a:pt x="14170" y="90606"/>
                  </a:lnTo>
                  <a:lnTo>
                    <a:pt x="13406" y="94535"/>
                  </a:lnTo>
                  <a:lnTo>
                    <a:pt x="9331" y="104651"/>
                  </a:lnTo>
                  <a:lnTo>
                    <a:pt x="8100" y="112922"/>
                  </a:lnTo>
                  <a:lnTo>
                    <a:pt x="7406" y="122711"/>
                  </a:lnTo>
                  <a:lnTo>
                    <a:pt x="7244" y="130209"/>
                  </a:lnTo>
                  <a:lnTo>
                    <a:pt x="7201" y="134430"/>
                  </a:lnTo>
                  <a:lnTo>
                    <a:pt x="7966" y="138039"/>
                  </a:lnTo>
                  <a:lnTo>
                    <a:pt x="12041" y="146910"/>
                  </a:lnTo>
                  <a:lnTo>
                    <a:pt x="13966" y="155655"/>
                  </a:lnTo>
                  <a:lnTo>
                    <a:pt x="14857" y="156157"/>
                  </a:lnTo>
                  <a:lnTo>
                    <a:pt x="17964" y="156716"/>
                  </a:lnTo>
                  <a:lnTo>
                    <a:pt x="26426" y="157074"/>
                  </a:lnTo>
                  <a:lnTo>
                    <a:pt x="38105" y="157150"/>
                  </a:lnTo>
                  <a:lnTo>
                    <a:pt x="40475" y="156360"/>
                  </a:lnTo>
                  <a:lnTo>
                    <a:pt x="52098" y="149390"/>
                  </a:lnTo>
                  <a:lnTo>
                    <a:pt x="60445" y="144976"/>
                  </a:lnTo>
                  <a:lnTo>
                    <a:pt x="83438" y="133313"/>
                  </a:lnTo>
                  <a:lnTo>
                    <a:pt x="88953" y="130944"/>
                  </a:lnTo>
                  <a:lnTo>
                    <a:pt x="95011" y="128571"/>
                  </a:lnTo>
                  <a:lnTo>
                    <a:pt x="101431" y="126195"/>
                  </a:lnTo>
                  <a:lnTo>
                    <a:pt x="107298" y="124611"/>
                  </a:lnTo>
                  <a:lnTo>
                    <a:pt x="112797" y="123555"/>
                  </a:lnTo>
                  <a:lnTo>
                    <a:pt x="118051" y="122851"/>
                  </a:lnTo>
                  <a:lnTo>
                    <a:pt x="123934" y="121588"/>
                  </a:lnTo>
                  <a:lnTo>
                    <a:pt x="130238" y="119952"/>
                  </a:lnTo>
                  <a:lnTo>
                    <a:pt x="136822" y="118068"/>
                  </a:lnTo>
                  <a:lnTo>
                    <a:pt x="143592" y="116812"/>
                  </a:lnTo>
                  <a:lnTo>
                    <a:pt x="150487" y="115974"/>
                  </a:lnTo>
                  <a:lnTo>
                    <a:pt x="157465" y="115416"/>
                  </a:lnTo>
                  <a:lnTo>
                    <a:pt x="163704" y="115044"/>
                  </a:lnTo>
                  <a:lnTo>
                    <a:pt x="174870" y="114630"/>
                  </a:lnTo>
                  <a:lnTo>
                    <a:pt x="181658" y="115314"/>
                  </a:lnTo>
                  <a:lnTo>
                    <a:pt x="189358" y="116563"/>
                  </a:lnTo>
                  <a:lnTo>
                    <a:pt x="197666" y="118190"/>
                  </a:lnTo>
                  <a:lnTo>
                    <a:pt x="204793" y="120068"/>
                  </a:lnTo>
                  <a:lnTo>
                    <a:pt x="211131" y="122114"/>
                  </a:lnTo>
                  <a:lnTo>
                    <a:pt x="216944" y="124272"/>
                  </a:lnTo>
                  <a:lnTo>
                    <a:pt x="222407" y="126504"/>
                  </a:lnTo>
                  <a:lnTo>
                    <a:pt x="227637" y="128786"/>
                  </a:lnTo>
                  <a:lnTo>
                    <a:pt x="237680" y="133438"/>
                  </a:lnTo>
                  <a:lnTo>
                    <a:pt x="247436" y="138151"/>
                  </a:lnTo>
                  <a:lnTo>
                    <a:pt x="252260" y="141313"/>
                  </a:lnTo>
                  <a:lnTo>
                    <a:pt x="257063" y="145009"/>
                  </a:lnTo>
                  <a:lnTo>
                    <a:pt x="261853" y="149060"/>
                  </a:lnTo>
                  <a:lnTo>
                    <a:pt x="266634" y="152554"/>
                  </a:lnTo>
                  <a:lnTo>
                    <a:pt x="271409" y="155678"/>
                  </a:lnTo>
                  <a:lnTo>
                    <a:pt x="276180" y="158554"/>
                  </a:lnTo>
                  <a:lnTo>
                    <a:pt x="283597" y="165983"/>
                  </a:lnTo>
                  <a:lnTo>
                    <a:pt x="286686" y="170186"/>
                  </a:lnTo>
                  <a:lnTo>
                    <a:pt x="290118" y="179090"/>
                  </a:lnTo>
                  <a:lnTo>
                    <a:pt x="291644" y="188339"/>
                  </a:lnTo>
                  <a:lnTo>
                    <a:pt x="292322" y="197741"/>
                  </a:lnTo>
                  <a:lnTo>
                    <a:pt x="292623" y="207212"/>
                  </a:lnTo>
                  <a:lnTo>
                    <a:pt x="292703" y="211960"/>
                  </a:lnTo>
                  <a:lnTo>
                    <a:pt x="290676" y="221469"/>
                  </a:lnTo>
                  <a:lnTo>
                    <a:pt x="287923" y="230193"/>
                  </a:lnTo>
                  <a:lnTo>
                    <a:pt x="286700" y="236716"/>
                  </a:lnTo>
                  <a:lnTo>
                    <a:pt x="281922" y="244378"/>
                  </a:lnTo>
                  <a:lnTo>
                    <a:pt x="274507" y="253075"/>
                  </a:lnTo>
                  <a:lnTo>
                    <a:pt x="265920" y="262232"/>
                  </a:lnTo>
                  <a:lnTo>
                    <a:pt x="258929" y="271593"/>
                  </a:lnTo>
                  <a:lnTo>
                    <a:pt x="255953" y="276312"/>
                  </a:lnTo>
                  <a:lnTo>
                    <a:pt x="248413" y="283672"/>
                  </a:lnTo>
                  <a:lnTo>
                    <a:pt x="244180" y="286745"/>
                  </a:lnTo>
                  <a:lnTo>
                    <a:pt x="238977" y="289588"/>
                  </a:lnTo>
                  <a:lnTo>
                    <a:pt x="233127" y="292278"/>
                  </a:lnTo>
                  <a:lnTo>
                    <a:pt x="226846" y="294864"/>
                  </a:lnTo>
                  <a:lnTo>
                    <a:pt x="221071" y="298176"/>
                  </a:lnTo>
                  <a:lnTo>
                    <a:pt x="215633" y="301971"/>
                  </a:lnTo>
                  <a:lnTo>
                    <a:pt x="210420" y="306089"/>
                  </a:lnTo>
                  <a:lnTo>
                    <a:pt x="204564" y="308834"/>
                  </a:lnTo>
                  <a:lnTo>
                    <a:pt x="198279" y="310664"/>
                  </a:lnTo>
                  <a:lnTo>
                    <a:pt x="191707" y="311884"/>
                  </a:lnTo>
                  <a:lnTo>
                    <a:pt x="185739" y="313491"/>
                  </a:lnTo>
                  <a:lnTo>
                    <a:pt x="180172" y="315357"/>
                  </a:lnTo>
                  <a:lnTo>
                    <a:pt x="174874" y="317394"/>
                  </a:lnTo>
                  <a:lnTo>
                    <a:pt x="162637" y="321774"/>
                  </a:lnTo>
                  <a:lnTo>
                    <a:pt x="156039" y="324053"/>
                  </a:lnTo>
                  <a:lnTo>
                    <a:pt x="150848" y="325573"/>
                  </a:lnTo>
                  <a:lnTo>
                    <a:pt x="142963" y="327262"/>
                  </a:lnTo>
                  <a:lnTo>
                    <a:pt x="134695" y="328012"/>
                  </a:lnTo>
                  <a:lnTo>
                    <a:pt x="130268" y="328212"/>
                  </a:lnTo>
                  <a:lnTo>
                    <a:pt x="126523" y="327551"/>
                  </a:lnTo>
                  <a:lnTo>
                    <a:pt x="120245" y="324701"/>
                  </a:lnTo>
                  <a:lnTo>
                    <a:pt x="112249" y="318634"/>
                  </a:lnTo>
                  <a:lnTo>
                    <a:pt x="109748" y="317197"/>
                  </a:lnTo>
                  <a:lnTo>
                    <a:pt x="104852" y="315601"/>
                  </a:lnTo>
                  <a:lnTo>
                    <a:pt x="103229" y="314382"/>
                  </a:lnTo>
                  <a:lnTo>
                    <a:pt x="102147" y="312775"/>
                  </a:lnTo>
                  <a:lnTo>
                    <a:pt x="100410" y="308286"/>
                  </a:lnTo>
                  <a:lnTo>
                    <a:pt x="99983" y="30003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35"/>
            <p:cNvSpPr/>
            <p:nvPr/>
          </p:nvSpPr>
          <p:spPr>
            <a:xfrm>
              <a:off x="3400512" y="2450342"/>
              <a:ext cx="435682" cy="292758"/>
            </a:xfrm>
            <a:custGeom>
              <a:avLst/>
              <a:gdLst/>
              <a:ahLst/>
              <a:cxnLst/>
              <a:rect l="0" t="0" r="0" b="0"/>
              <a:pathLst>
                <a:path w="435682" h="292758">
                  <a:moveTo>
                    <a:pt x="7056" y="49970"/>
                  </a:moveTo>
                  <a:lnTo>
                    <a:pt x="207" y="49970"/>
                  </a:lnTo>
                  <a:lnTo>
                    <a:pt x="0" y="46178"/>
                  </a:lnTo>
                  <a:lnTo>
                    <a:pt x="764" y="45060"/>
                  </a:lnTo>
                  <a:lnTo>
                    <a:pt x="2068" y="44316"/>
                  </a:lnTo>
                  <a:lnTo>
                    <a:pt x="6071" y="43120"/>
                  </a:lnTo>
                  <a:lnTo>
                    <a:pt x="16814" y="35094"/>
                  </a:lnTo>
                  <a:lnTo>
                    <a:pt x="24093" y="31452"/>
                  </a:lnTo>
                  <a:lnTo>
                    <a:pt x="45332" y="25130"/>
                  </a:lnTo>
                  <a:lnTo>
                    <a:pt x="56082" y="20938"/>
                  </a:lnTo>
                  <a:lnTo>
                    <a:pt x="66946" y="16430"/>
                  </a:lnTo>
                  <a:lnTo>
                    <a:pt x="79712" y="11780"/>
                  </a:lnTo>
                  <a:lnTo>
                    <a:pt x="91206" y="7067"/>
                  </a:lnTo>
                  <a:lnTo>
                    <a:pt x="96493" y="4700"/>
                  </a:lnTo>
                  <a:lnTo>
                    <a:pt x="108719" y="2069"/>
                  </a:lnTo>
                  <a:lnTo>
                    <a:pt x="122090" y="899"/>
                  </a:lnTo>
                  <a:lnTo>
                    <a:pt x="128989" y="588"/>
                  </a:lnTo>
                  <a:lnTo>
                    <a:pt x="143005" y="241"/>
                  </a:lnTo>
                  <a:lnTo>
                    <a:pt x="174743" y="0"/>
                  </a:lnTo>
                  <a:lnTo>
                    <a:pt x="185036" y="2097"/>
                  </a:lnTo>
                  <a:lnTo>
                    <a:pt x="194902" y="5674"/>
                  </a:lnTo>
                  <a:lnTo>
                    <a:pt x="204578" y="9910"/>
                  </a:lnTo>
                  <a:lnTo>
                    <a:pt x="216288" y="14438"/>
                  </a:lnTo>
                  <a:lnTo>
                    <a:pt x="228635" y="19097"/>
                  </a:lnTo>
                  <a:lnTo>
                    <a:pt x="239415" y="23813"/>
                  </a:lnTo>
                  <a:lnTo>
                    <a:pt x="249498" y="28555"/>
                  </a:lnTo>
                  <a:lnTo>
                    <a:pt x="254409" y="30931"/>
                  </a:lnTo>
                  <a:lnTo>
                    <a:pt x="258477" y="34102"/>
                  </a:lnTo>
                  <a:lnTo>
                    <a:pt x="265113" y="41859"/>
                  </a:lnTo>
                  <a:lnTo>
                    <a:pt x="270709" y="50599"/>
                  </a:lnTo>
                  <a:lnTo>
                    <a:pt x="273312" y="55152"/>
                  </a:lnTo>
                  <a:lnTo>
                    <a:pt x="278321" y="64444"/>
                  </a:lnTo>
                  <a:lnTo>
                    <a:pt x="280769" y="69144"/>
                  </a:lnTo>
                  <a:lnTo>
                    <a:pt x="282400" y="73865"/>
                  </a:lnTo>
                  <a:lnTo>
                    <a:pt x="283487" y="78600"/>
                  </a:lnTo>
                  <a:lnTo>
                    <a:pt x="284212" y="83344"/>
                  </a:lnTo>
                  <a:lnTo>
                    <a:pt x="284696" y="88094"/>
                  </a:lnTo>
                  <a:lnTo>
                    <a:pt x="285018" y="92849"/>
                  </a:lnTo>
                  <a:lnTo>
                    <a:pt x="285233" y="97606"/>
                  </a:lnTo>
                  <a:lnTo>
                    <a:pt x="285471" y="107125"/>
                  </a:lnTo>
                  <a:lnTo>
                    <a:pt x="285535" y="111886"/>
                  </a:lnTo>
                  <a:lnTo>
                    <a:pt x="284784" y="116647"/>
                  </a:lnTo>
                  <a:lnTo>
                    <a:pt x="283489" y="121409"/>
                  </a:lnTo>
                  <a:lnTo>
                    <a:pt x="281833" y="126171"/>
                  </a:lnTo>
                  <a:lnTo>
                    <a:pt x="280728" y="131727"/>
                  </a:lnTo>
                  <a:lnTo>
                    <a:pt x="279992" y="137812"/>
                  </a:lnTo>
                  <a:lnTo>
                    <a:pt x="279501" y="144250"/>
                  </a:lnTo>
                  <a:lnTo>
                    <a:pt x="278380" y="150130"/>
                  </a:lnTo>
                  <a:lnTo>
                    <a:pt x="276838" y="155637"/>
                  </a:lnTo>
                  <a:lnTo>
                    <a:pt x="275017" y="160896"/>
                  </a:lnTo>
                  <a:lnTo>
                    <a:pt x="273010" y="165989"/>
                  </a:lnTo>
                  <a:lnTo>
                    <a:pt x="270877" y="170972"/>
                  </a:lnTo>
                  <a:lnTo>
                    <a:pt x="268662" y="175882"/>
                  </a:lnTo>
                  <a:lnTo>
                    <a:pt x="265598" y="181536"/>
                  </a:lnTo>
                  <a:lnTo>
                    <a:pt x="261967" y="187687"/>
                  </a:lnTo>
                  <a:lnTo>
                    <a:pt x="257959" y="194169"/>
                  </a:lnTo>
                  <a:lnTo>
                    <a:pt x="254493" y="200078"/>
                  </a:lnTo>
                  <a:lnTo>
                    <a:pt x="251389" y="205604"/>
                  </a:lnTo>
                  <a:lnTo>
                    <a:pt x="248526" y="210876"/>
                  </a:lnTo>
                  <a:lnTo>
                    <a:pt x="243228" y="218851"/>
                  </a:lnTo>
                  <a:lnTo>
                    <a:pt x="237434" y="225834"/>
                  </a:lnTo>
                  <a:lnTo>
                    <a:pt x="229567" y="234230"/>
                  </a:lnTo>
                  <a:lnTo>
                    <a:pt x="205994" y="258188"/>
                  </a:lnTo>
                  <a:lnTo>
                    <a:pt x="184376" y="279841"/>
                  </a:lnTo>
                  <a:lnTo>
                    <a:pt x="180832" y="281799"/>
                  </a:lnTo>
                  <a:lnTo>
                    <a:pt x="169053" y="285347"/>
                  </a:lnTo>
                  <a:lnTo>
                    <a:pt x="158809" y="291712"/>
                  </a:lnTo>
                  <a:lnTo>
                    <a:pt x="145995" y="292707"/>
                  </a:lnTo>
                  <a:lnTo>
                    <a:pt x="144926" y="292757"/>
                  </a:lnTo>
                  <a:lnTo>
                    <a:pt x="143419" y="291997"/>
                  </a:lnTo>
                  <a:lnTo>
                    <a:pt x="136824" y="286698"/>
                  </a:lnTo>
                  <a:lnTo>
                    <a:pt x="136431" y="285576"/>
                  </a:lnTo>
                  <a:lnTo>
                    <a:pt x="135799" y="278073"/>
                  </a:lnTo>
                  <a:lnTo>
                    <a:pt x="135747" y="275857"/>
                  </a:lnTo>
                  <a:lnTo>
                    <a:pt x="134919" y="273587"/>
                  </a:lnTo>
                  <a:lnTo>
                    <a:pt x="131882" y="268947"/>
                  </a:lnTo>
                  <a:lnTo>
                    <a:pt x="131549" y="266598"/>
                  </a:lnTo>
                  <a:lnTo>
                    <a:pt x="132120" y="264239"/>
                  </a:lnTo>
                  <a:lnTo>
                    <a:pt x="138740" y="250957"/>
                  </a:lnTo>
                  <a:lnTo>
                    <a:pt x="145222" y="242220"/>
                  </a:lnTo>
                  <a:lnTo>
                    <a:pt x="153395" y="233840"/>
                  </a:lnTo>
                  <a:lnTo>
                    <a:pt x="162318" y="227469"/>
                  </a:lnTo>
                  <a:lnTo>
                    <a:pt x="171576" y="221992"/>
                  </a:lnTo>
                  <a:lnTo>
                    <a:pt x="181776" y="216118"/>
                  </a:lnTo>
                  <a:lnTo>
                    <a:pt x="194247" y="208216"/>
                  </a:lnTo>
                  <a:lnTo>
                    <a:pt x="207727" y="201529"/>
                  </a:lnTo>
                  <a:lnTo>
                    <a:pt x="214656" y="198634"/>
                  </a:lnTo>
                  <a:lnTo>
                    <a:pt x="221656" y="195911"/>
                  </a:lnTo>
                  <a:lnTo>
                    <a:pt x="235784" y="190768"/>
                  </a:lnTo>
                  <a:lnTo>
                    <a:pt x="242885" y="189079"/>
                  </a:lnTo>
                  <a:lnTo>
                    <a:pt x="250000" y="187953"/>
                  </a:lnTo>
                  <a:lnTo>
                    <a:pt x="257125" y="187203"/>
                  </a:lnTo>
                  <a:lnTo>
                    <a:pt x="264256" y="186702"/>
                  </a:lnTo>
                  <a:lnTo>
                    <a:pt x="271392" y="186369"/>
                  </a:lnTo>
                  <a:lnTo>
                    <a:pt x="285670" y="185998"/>
                  </a:lnTo>
                  <a:lnTo>
                    <a:pt x="299953" y="185833"/>
                  </a:lnTo>
                  <a:lnTo>
                    <a:pt x="312123" y="187877"/>
                  </a:lnTo>
                  <a:lnTo>
                    <a:pt x="323616" y="190637"/>
                  </a:lnTo>
                  <a:lnTo>
                    <a:pt x="336662" y="191863"/>
                  </a:lnTo>
                  <a:lnTo>
                    <a:pt x="341887" y="193778"/>
                  </a:lnTo>
                  <a:lnTo>
                    <a:pt x="346165" y="196642"/>
                  </a:lnTo>
                  <a:lnTo>
                    <a:pt x="349810" y="200139"/>
                  </a:lnTo>
                  <a:lnTo>
                    <a:pt x="360210" y="206141"/>
                  </a:lnTo>
                  <a:lnTo>
                    <a:pt x="366317" y="208853"/>
                  </a:lnTo>
                  <a:lnTo>
                    <a:pt x="371182" y="212248"/>
                  </a:lnTo>
                  <a:lnTo>
                    <a:pt x="378705" y="220254"/>
                  </a:lnTo>
                  <a:lnTo>
                    <a:pt x="384694" y="226987"/>
                  </a:lnTo>
                  <a:lnTo>
                    <a:pt x="390001" y="233419"/>
                  </a:lnTo>
                  <a:lnTo>
                    <a:pt x="395006" y="241570"/>
                  </a:lnTo>
                  <a:lnTo>
                    <a:pt x="399876" y="248367"/>
                  </a:lnTo>
                  <a:lnTo>
                    <a:pt x="407081" y="256657"/>
                  </a:lnTo>
                  <a:lnTo>
                    <a:pt x="414243" y="264140"/>
                  </a:lnTo>
                  <a:lnTo>
                    <a:pt x="435681" y="28571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36"/>
            <p:cNvSpPr/>
            <p:nvPr/>
          </p:nvSpPr>
          <p:spPr>
            <a:xfrm>
              <a:off x="3914873" y="2493168"/>
              <a:ext cx="278509" cy="235745"/>
            </a:xfrm>
            <a:custGeom>
              <a:avLst/>
              <a:gdLst/>
              <a:ahLst/>
              <a:cxnLst/>
              <a:rect l="0" t="0" r="0" b="0"/>
              <a:pathLst>
                <a:path w="278509" h="235745">
                  <a:moveTo>
                    <a:pt x="199927" y="0"/>
                  </a:moveTo>
                  <a:lnTo>
                    <a:pt x="193776" y="6151"/>
                  </a:lnTo>
                  <a:lnTo>
                    <a:pt x="185492" y="10642"/>
                  </a:lnTo>
                  <a:lnTo>
                    <a:pt x="179489" y="14784"/>
                  </a:lnTo>
                  <a:lnTo>
                    <a:pt x="173380" y="19271"/>
                  </a:lnTo>
                  <a:lnTo>
                    <a:pt x="160223" y="27053"/>
                  </a:lnTo>
                  <a:lnTo>
                    <a:pt x="148149" y="34778"/>
                  </a:lnTo>
                  <a:lnTo>
                    <a:pt x="142390" y="38267"/>
                  </a:lnTo>
                  <a:lnTo>
                    <a:pt x="136962" y="41386"/>
                  </a:lnTo>
                  <a:lnTo>
                    <a:pt x="126699" y="46969"/>
                  </a:lnTo>
                  <a:lnTo>
                    <a:pt x="107175" y="57021"/>
                  </a:lnTo>
                  <a:lnTo>
                    <a:pt x="102373" y="59445"/>
                  </a:lnTo>
                  <a:lnTo>
                    <a:pt x="94922" y="64256"/>
                  </a:lnTo>
                  <a:lnTo>
                    <a:pt x="88170" y="69039"/>
                  </a:lnTo>
                  <a:lnTo>
                    <a:pt x="79878" y="73811"/>
                  </a:lnTo>
                  <a:lnTo>
                    <a:pt x="70901" y="78578"/>
                  </a:lnTo>
                  <a:lnTo>
                    <a:pt x="62413" y="83343"/>
                  </a:lnTo>
                  <a:lnTo>
                    <a:pt x="55995" y="88106"/>
                  </a:lnTo>
                  <a:lnTo>
                    <a:pt x="48380" y="92869"/>
                  </a:lnTo>
                  <a:lnTo>
                    <a:pt x="40497" y="97632"/>
                  </a:lnTo>
                  <a:lnTo>
                    <a:pt x="34348" y="102394"/>
                  </a:lnTo>
                  <a:lnTo>
                    <a:pt x="26424" y="109538"/>
                  </a:lnTo>
                  <a:lnTo>
                    <a:pt x="23933" y="111125"/>
                  </a:lnTo>
                  <a:lnTo>
                    <a:pt x="16635" y="114153"/>
                  </a:lnTo>
                  <a:lnTo>
                    <a:pt x="8465" y="120327"/>
                  </a:lnTo>
                  <a:lnTo>
                    <a:pt x="5560" y="120948"/>
                  </a:lnTo>
                  <a:lnTo>
                    <a:pt x="3673" y="121113"/>
                  </a:lnTo>
                  <a:lnTo>
                    <a:pt x="2416" y="122017"/>
                  </a:lnTo>
                  <a:lnTo>
                    <a:pt x="1578" y="123414"/>
                  </a:lnTo>
                  <a:lnTo>
                    <a:pt x="0" y="128285"/>
                  </a:lnTo>
                  <a:lnTo>
                    <a:pt x="6061" y="134712"/>
                  </a:lnTo>
                  <a:lnTo>
                    <a:pt x="10546" y="139222"/>
                  </a:lnTo>
                  <a:lnTo>
                    <a:pt x="12554" y="140440"/>
                  </a:lnTo>
                  <a:lnTo>
                    <a:pt x="19173" y="142947"/>
                  </a:lnTo>
                  <a:lnTo>
                    <a:pt x="26955" y="148365"/>
                  </a:lnTo>
                  <a:lnTo>
                    <a:pt x="34679" y="152723"/>
                  </a:lnTo>
                  <a:lnTo>
                    <a:pt x="38962" y="154203"/>
                  </a:lnTo>
                  <a:lnTo>
                    <a:pt x="43404" y="155190"/>
                  </a:lnTo>
                  <a:lnTo>
                    <a:pt x="47954" y="155847"/>
                  </a:lnTo>
                  <a:lnTo>
                    <a:pt x="53367" y="157079"/>
                  </a:lnTo>
                  <a:lnTo>
                    <a:pt x="59358" y="158695"/>
                  </a:lnTo>
                  <a:lnTo>
                    <a:pt x="65733" y="160565"/>
                  </a:lnTo>
                  <a:lnTo>
                    <a:pt x="71570" y="162606"/>
                  </a:lnTo>
                  <a:lnTo>
                    <a:pt x="77050" y="164760"/>
                  </a:lnTo>
                  <a:lnTo>
                    <a:pt x="82289" y="166990"/>
                  </a:lnTo>
                  <a:lnTo>
                    <a:pt x="88165" y="169271"/>
                  </a:lnTo>
                  <a:lnTo>
                    <a:pt x="101042" y="173921"/>
                  </a:lnTo>
                  <a:lnTo>
                    <a:pt x="121680" y="181002"/>
                  </a:lnTo>
                  <a:lnTo>
                    <a:pt x="127918" y="183374"/>
                  </a:lnTo>
                  <a:lnTo>
                    <a:pt x="133665" y="185750"/>
                  </a:lnTo>
                  <a:lnTo>
                    <a:pt x="139083" y="188127"/>
                  </a:lnTo>
                  <a:lnTo>
                    <a:pt x="149337" y="192885"/>
                  </a:lnTo>
                  <a:lnTo>
                    <a:pt x="154294" y="195265"/>
                  </a:lnTo>
                  <a:lnTo>
                    <a:pt x="159980" y="197646"/>
                  </a:lnTo>
                  <a:lnTo>
                    <a:pt x="166151" y="200026"/>
                  </a:lnTo>
                  <a:lnTo>
                    <a:pt x="172648" y="202407"/>
                  </a:lnTo>
                  <a:lnTo>
                    <a:pt x="178565" y="204788"/>
                  </a:lnTo>
                  <a:lnTo>
                    <a:pt x="184098" y="207169"/>
                  </a:lnTo>
                  <a:lnTo>
                    <a:pt x="189374" y="209551"/>
                  </a:lnTo>
                  <a:lnTo>
                    <a:pt x="194479" y="211138"/>
                  </a:lnTo>
                  <a:lnTo>
                    <a:pt x="199470" y="212196"/>
                  </a:lnTo>
                  <a:lnTo>
                    <a:pt x="204385" y="212902"/>
                  </a:lnTo>
                  <a:lnTo>
                    <a:pt x="209248" y="214166"/>
                  </a:lnTo>
                  <a:lnTo>
                    <a:pt x="214079" y="215802"/>
                  </a:lnTo>
                  <a:lnTo>
                    <a:pt x="218887" y="217687"/>
                  </a:lnTo>
                  <a:lnTo>
                    <a:pt x="226345" y="221898"/>
                  </a:lnTo>
                  <a:lnTo>
                    <a:pt x="232305" y="225621"/>
                  </a:lnTo>
                  <a:lnTo>
                    <a:pt x="237600" y="227276"/>
                  </a:lnTo>
                  <a:lnTo>
                    <a:pt x="245044" y="228208"/>
                  </a:lnTo>
                  <a:lnTo>
                    <a:pt x="247467" y="229133"/>
                  </a:lnTo>
                  <a:lnTo>
                    <a:pt x="254670" y="233432"/>
                  </a:lnTo>
                  <a:lnTo>
                    <a:pt x="262806" y="235440"/>
                  </a:lnTo>
                  <a:lnTo>
                    <a:pt x="269644" y="235684"/>
                  </a:lnTo>
                  <a:lnTo>
                    <a:pt x="278508" y="2357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37"/>
            <p:cNvSpPr/>
            <p:nvPr/>
          </p:nvSpPr>
          <p:spPr>
            <a:xfrm>
              <a:off x="4371975" y="2543175"/>
              <a:ext cx="328613" cy="213286"/>
            </a:xfrm>
            <a:custGeom>
              <a:avLst/>
              <a:gdLst/>
              <a:ahLst/>
              <a:cxnLst/>
              <a:rect l="0" t="0" r="0" b="0"/>
              <a:pathLst>
                <a:path w="328613" h="213286">
                  <a:moveTo>
                    <a:pt x="0" y="0"/>
                  </a:moveTo>
                  <a:lnTo>
                    <a:pt x="0" y="10641"/>
                  </a:lnTo>
                  <a:lnTo>
                    <a:pt x="794" y="11857"/>
                  </a:lnTo>
                  <a:lnTo>
                    <a:pt x="2116" y="12667"/>
                  </a:lnTo>
                  <a:lnTo>
                    <a:pt x="5703" y="13567"/>
                  </a:lnTo>
                  <a:lnTo>
                    <a:pt x="9942" y="13967"/>
                  </a:lnTo>
                  <a:lnTo>
                    <a:pt x="12184" y="14867"/>
                  </a:lnTo>
                  <a:lnTo>
                    <a:pt x="20056" y="20409"/>
                  </a:lnTo>
                  <a:lnTo>
                    <a:pt x="28609" y="24921"/>
                  </a:lnTo>
                  <a:lnTo>
                    <a:pt x="54980" y="38197"/>
                  </a:lnTo>
                  <a:lnTo>
                    <a:pt x="58878" y="41339"/>
                  </a:lnTo>
                  <a:lnTo>
                    <a:pt x="62271" y="45022"/>
                  </a:lnTo>
                  <a:lnTo>
                    <a:pt x="65326" y="49064"/>
                  </a:lnTo>
                  <a:lnTo>
                    <a:pt x="75071" y="55673"/>
                  </a:lnTo>
                  <a:lnTo>
                    <a:pt x="81004" y="58546"/>
                  </a:lnTo>
                  <a:lnTo>
                    <a:pt x="86546" y="62050"/>
                  </a:lnTo>
                  <a:lnTo>
                    <a:pt x="91828" y="65972"/>
                  </a:lnTo>
                  <a:lnTo>
                    <a:pt x="96938" y="70175"/>
                  </a:lnTo>
                  <a:lnTo>
                    <a:pt x="101931" y="74565"/>
                  </a:lnTo>
                  <a:lnTo>
                    <a:pt x="106848" y="79078"/>
                  </a:lnTo>
                  <a:lnTo>
                    <a:pt x="111713" y="83675"/>
                  </a:lnTo>
                  <a:lnTo>
                    <a:pt x="116544" y="87533"/>
                  </a:lnTo>
                  <a:lnTo>
                    <a:pt x="126145" y="93937"/>
                  </a:lnTo>
                  <a:lnTo>
                    <a:pt x="131722" y="98343"/>
                  </a:lnTo>
                  <a:lnTo>
                    <a:pt x="137821" y="103662"/>
                  </a:lnTo>
                  <a:lnTo>
                    <a:pt x="144267" y="109589"/>
                  </a:lnTo>
                  <a:lnTo>
                    <a:pt x="150947" y="115128"/>
                  </a:lnTo>
                  <a:lnTo>
                    <a:pt x="157781" y="120408"/>
                  </a:lnTo>
                  <a:lnTo>
                    <a:pt x="164719" y="125516"/>
                  </a:lnTo>
                  <a:lnTo>
                    <a:pt x="170931" y="129714"/>
                  </a:lnTo>
                  <a:lnTo>
                    <a:pt x="176660" y="133307"/>
                  </a:lnTo>
                  <a:lnTo>
                    <a:pt x="182067" y="136496"/>
                  </a:lnTo>
                  <a:lnTo>
                    <a:pt x="188053" y="139416"/>
                  </a:lnTo>
                  <a:lnTo>
                    <a:pt x="194425" y="142157"/>
                  </a:lnTo>
                  <a:lnTo>
                    <a:pt x="201054" y="144777"/>
                  </a:lnTo>
                  <a:lnTo>
                    <a:pt x="207061" y="148112"/>
                  </a:lnTo>
                  <a:lnTo>
                    <a:pt x="212653" y="151922"/>
                  </a:lnTo>
                  <a:lnTo>
                    <a:pt x="217968" y="156050"/>
                  </a:lnTo>
                  <a:lnTo>
                    <a:pt x="223099" y="159596"/>
                  </a:lnTo>
                  <a:lnTo>
                    <a:pt x="251345" y="177317"/>
                  </a:lnTo>
                  <a:lnTo>
                    <a:pt x="256463" y="180917"/>
                  </a:lnTo>
                  <a:lnTo>
                    <a:pt x="264267" y="187034"/>
                  </a:lnTo>
                  <a:lnTo>
                    <a:pt x="268253" y="188983"/>
                  </a:lnTo>
                  <a:lnTo>
                    <a:pt x="281447" y="192520"/>
                  </a:lnTo>
                  <a:lnTo>
                    <a:pt x="290716" y="196160"/>
                  </a:lnTo>
                  <a:lnTo>
                    <a:pt x="298011" y="200424"/>
                  </a:lnTo>
                  <a:lnTo>
                    <a:pt x="305370" y="205836"/>
                  </a:lnTo>
                  <a:lnTo>
                    <a:pt x="314229" y="206774"/>
                  </a:lnTo>
                  <a:lnTo>
                    <a:pt x="316642" y="207699"/>
                  </a:lnTo>
                  <a:lnTo>
                    <a:pt x="318251" y="209110"/>
                  </a:lnTo>
                  <a:lnTo>
                    <a:pt x="320833" y="213285"/>
                  </a:lnTo>
                  <a:lnTo>
                    <a:pt x="321838" y="212833"/>
                  </a:lnTo>
                  <a:lnTo>
                    <a:pt x="328612" y="20716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38"/>
            <p:cNvSpPr/>
            <p:nvPr/>
          </p:nvSpPr>
          <p:spPr>
            <a:xfrm>
              <a:off x="4436268" y="2543175"/>
              <a:ext cx="214314" cy="235744"/>
            </a:xfrm>
            <a:custGeom>
              <a:avLst/>
              <a:gdLst/>
              <a:ahLst/>
              <a:cxnLst/>
              <a:rect l="0" t="0" r="0" b="0"/>
              <a:pathLst>
                <a:path w="214314" h="235744">
                  <a:moveTo>
                    <a:pt x="214313" y="0"/>
                  </a:moveTo>
                  <a:lnTo>
                    <a:pt x="210521" y="0"/>
                  </a:lnTo>
                  <a:lnTo>
                    <a:pt x="209403" y="793"/>
                  </a:lnTo>
                  <a:lnTo>
                    <a:pt x="208658" y="2116"/>
                  </a:lnTo>
                  <a:lnTo>
                    <a:pt x="208162" y="3792"/>
                  </a:lnTo>
                  <a:lnTo>
                    <a:pt x="205494" y="7771"/>
                  </a:lnTo>
                  <a:lnTo>
                    <a:pt x="199529" y="14473"/>
                  </a:lnTo>
                  <a:lnTo>
                    <a:pt x="195042" y="19926"/>
                  </a:lnTo>
                  <a:lnTo>
                    <a:pt x="192735" y="23603"/>
                  </a:lnTo>
                  <a:lnTo>
                    <a:pt x="190402" y="27641"/>
                  </a:lnTo>
                  <a:lnTo>
                    <a:pt x="187260" y="31921"/>
                  </a:lnTo>
                  <a:lnTo>
                    <a:pt x="183578" y="36362"/>
                  </a:lnTo>
                  <a:lnTo>
                    <a:pt x="179535" y="40910"/>
                  </a:lnTo>
                  <a:lnTo>
                    <a:pt x="170810" y="50196"/>
                  </a:lnTo>
                  <a:lnTo>
                    <a:pt x="152274" y="69093"/>
                  </a:lnTo>
                  <a:lnTo>
                    <a:pt x="147554" y="74637"/>
                  </a:lnTo>
                  <a:lnTo>
                    <a:pt x="142819" y="80714"/>
                  </a:lnTo>
                  <a:lnTo>
                    <a:pt x="138075" y="87147"/>
                  </a:lnTo>
                  <a:lnTo>
                    <a:pt x="133325" y="93023"/>
                  </a:lnTo>
                  <a:lnTo>
                    <a:pt x="128571" y="98528"/>
                  </a:lnTo>
                  <a:lnTo>
                    <a:pt x="123814" y="103785"/>
                  </a:lnTo>
                  <a:lnTo>
                    <a:pt x="119055" y="109671"/>
                  </a:lnTo>
                  <a:lnTo>
                    <a:pt x="114296" y="115977"/>
                  </a:lnTo>
                  <a:lnTo>
                    <a:pt x="109535" y="122561"/>
                  </a:lnTo>
                  <a:lnTo>
                    <a:pt x="104773" y="128539"/>
                  </a:lnTo>
                  <a:lnTo>
                    <a:pt x="100012" y="134111"/>
                  </a:lnTo>
                  <a:lnTo>
                    <a:pt x="95249" y="139413"/>
                  </a:lnTo>
                  <a:lnTo>
                    <a:pt x="85725" y="149538"/>
                  </a:lnTo>
                  <a:lnTo>
                    <a:pt x="80963" y="154461"/>
                  </a:lnTo>
                  <a:lnTo>
                    <a:pt x="76994" y="159330"/>
                  </a:lnTo>
                  <a:lnTo>
                    <a:pt x="73554" y="164164"/>
                  </a:lnTo>
                  <a:lnTo>
                    <a:pt x="70468" y="168973"/>
                  </a:lnTo>
                  <a:lnTo>
                    <a:pt x="66822" y="172974"/>
                  </a:lnTo>
                  <a:lnTo>
                    <a:pt x="62805" y="176434"/>
                  </a:lnTo>
                  <a:lnTo>
                    <a:pt x="58539" y="179535"/>
                  </a:lnTo>
                  <a:lnTo>
                    <a:pt x="54107" y="183190"/>
                  </a:lnTo>
                  <a:lnTo>
                    <a:pt x="49565" y="187214"/>
                  </a:lnTo>
                  <a:lnTo>
                    <a:pt x="41079" y="195125"/>
                  </a:lnTo>
                  <a:lnTo>
                    <a:pt x="31839" y="204041"/>
                  </a:lnTo>
                  <a:lnTo>
                    <a:pt x="0" y="2357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39"/>
            <p:cNvSpPr/>
            <p:nvPr/>
          </p:nvSpPr>
          <p:spPr>
            <a:xfrm>
              <a:off x="4857758" y="2536031"/>
              <a:ext cx="335749" cy="200026"/>
            </a:xfrm>
            <a:custGeom>
              <a:avLst/>
              <a:gdLst/>
              <a:ahLst/>
              <a:cxnLst/>
              <a:rect l="0" t="0" r="0" b="0"/>
              <a:pathLst>
                <a:path w="335749" h="200026">
                  <a:moveTo>
                    <a:pt x="335748" y="0"/>
                  </a:moveTo>
                  <a:lnTo>
                    <a:pt x="290496" y="0"/>
                  </a:lnTo>
                  <a:lnTo>
                    <a:pt x="283621" y="2116"/>
                  </a:lnTo>
                  <a:lnTo>
                    <a:pt x="275274" y="4909"/>
                  </a:lnTo>
                  <a:lnTo>
                    <a:pt x="266273" y="6151"/>
                  </a:lnTo>
                  <a:lnTo>
                    <a:pt x="256980" y="8819"/>
                  </a:lnTo>
                  <a:lnTo>
                    <a:pt x="247559" y="11857"/>
                  </a:lnTo>
                  <a:lnTo>
                    <a:pt x="238080" y="13207"/>
                  </a:lnTo>
                  <a:lnTo>
                    <a:pt x="228575" y="15924"/>
                  </a:lnTo>
                  <a:lnTo>
                    <a:pt x="219059" y="18983"/>
                  </a:lnTo>
                  <a:lnTo>
                    <a:pt x="209538" y="20343"/>
                  </a:lnTo>
                  <a:lnTo>
                    <a:pt x="203983" y="21500"/>
                  </a:lnTo>
                  <a:lnTo>
                    <a:pt x="197898" y="23064"/>
                  </a:lnTo>
                  <a:lnTo>
                    <a:pt x="191461" y="24901"/>
                  </a:lnTo>
                  <a:lnTo>
                    <a:pt x="185582" y="26919"/>
                  </a:lnTo>
                  <a:lnTo>
                    <a:pt x="180074" y="29059"/>
                  </a:lnTo>
                  <a:lnTo>
                    <a:pt x="169722" y="32759"/>
                  </a:lnTo>
                  <a:lnTo>
                    <a:pt x="159829" y="34403"/>
                  </a:lnTo>
                  <a:lnTo>
                    <a:pt x="150141" y="37250"/>
                  </a:lnTo>
                  <a:lnTo>
                    <a:pt x="140543" y="40368"/>
                  </a:lnTo>
                  <a:lnTo>
                    <a:pt x="130986" y="41754"/>
                  </a:lnTo>
                  <a:lnTo>
                    <a:pt x="121447" y="44486"/>
                  </a:lnTo>
                  <a:lnTo>
                    <a:pt x="111916" y="47553"/>
                  </a:lnTo>
                  <a:lnTo>
                    <a:pt x="102388" y="48916"/>
                  </a:lnTo>
                  <a:lnTo>
                    <a:pt x="92861" y="51638"/>
                  </a:lnTo>
                  <a:lnTo>
                    <a:pt x="83336" y="54700"/>
                  </a:lnTo>
                  <a:lnTo>
                    <a:pt x="73811" y="56061"/>
                  </a:lnTo>
                  <a:lnTo>
                    <a:pt x="66402" y="56666"/>
                  </a:lnTo>
                  <a:lnTo>
                    <a:pt x="59670" y="56935"/>
                  </a:lnTo>
                  <a:lnTo>
                    <a:pt x="51386" y="57054"/>
                  </a:lnTo>
                  <a:lnTo>
                    <a:pt x="47748" y="57880"/>
                  </a:lnTo>
                  <a:lnTo>
                    <a:pt x="38043" y="62040"/>
                  </a:lnTo>
                  <a:lnTo>
                    <a:pt x="29868" y="63292"/>
                  </a:lnTo>
                  <a:lnTo>
                    <a:pt x="20133" y="63997"/>
                  </a:lnTo>
                  <a:lnTo>
                    <a:pt x="10526" y="64235"/>
                  </a:lnTo>
                  <a:lnTo>
                    <a:pt x="1117" y="64291"/>
                  </a:lnTo>
                  <a:lnTo>
                    <a:pt x="742" y="65086"/>
                  </a:lnTo>
                  <a:lnTo>
                    <a:pt x="90" y="70444"/>
                  </a:lnTo>
                  <a:lnTo>
                    <a:pt x="11" y="76151"/>
                  </a:lnTo>
                  <a:lnTo>
                    <a:pt x="0" y="77501"/>
                  </a:lnTo>
                  <a:lnTo>
                    <a:pt x="791" y="77861"/>
                  </a:lnTo>
                  <a:lnTo>
                    <a:pt x="3787" y="78261"/>
                  </a:lnTo>
                  <a:lnTo>
                    <a:pt x="4903" y="79161"/>
                  </a:lnTo>
                  <a:lnTo>
                    <a:pt x="5647" y="80555"/>
                  </a:lnTo>
                  <a:lnTo>
                    <a:pt x="6143" y="82279"/>
                  </a:lnTo>
                  <a:lnTo>
                    <a:pt x="8811" y="86310"/>
                  </a:lnTo>
                  <a:lnTo>
                    <a:pt x="10634" y="88496"/>
                  </a:lnTo>
                  <a:lnTo>
                    <a:pt x="12643" y="89954"/>
                  </a:lnTo>
                  <a:lnTo>
                    <a:pt x="27694" y="96277"/>
                  </a:lnTo>
                  <a:lnTo>
                    <a:pt x="34265" y="100469"/>
                  </a:lnTo>
                  <a:lnTo>
                    <a:pt x="40624" y="104978"/>
                  </a:lnTo>
                  <a:lnTo>
                    <a:pt x="48742" y="109627"/>
                  </a:lnTo>
                  <a:lnTo>
                    <a:pt x="55525" y="112223"/>
                  </a:lnTo>
                  <a:lnTo>
                    <a:pt x="61979" y="114170"/>
                  </a:lnTo>
                  <a:lnTo>
                    <a:pt x="70140" y="117682"/>
                  </a:lnTo>
                  <a:lnTo>
                    <a:pt x="79058" y="121888"/>
                  </a:lnTo>
                  <a:lnTo>
                    <a:pt x="97719" y="131056"/>
                  </a:lnTo>
                  <a:lnTo>
                    <a:pt x="107190" y="133653"/>
                  </a:lnTo>
                  <a:lnTo>
                    <a:pt x="117485" y="135602"/>
                  </a:lnTo>
                  <a:lnTo>
                    <a:pt x="123565" y="137232"/>
                  </a:lnTo>
                  <a:lnTo>
                    <a:pt x="129999" y="139113"/>
                  </a:lnTo>
                  <a:lnTo>
                    <a:pt x="135875" y="141161"/>
                  </a:lnTo>
                  <a:lnTo>
                    <a:pt x="141381" y="143319"/>
                  </a:lnTo>
                  <a:lnTo>
                    <a:pt x="151731" y="147835"/>
                  </a:lnTo>
                  <a:lnTo>
                    <a:pt x="161623" y="152488"/>
                  </a:lnTo>
                  <a:lnTo>
                    <a:pt x="176117" y="159569"/>
                  </a:lnTo>
                  <a:lnTo>
                    <a:pt x="181703" y="161148"/>
                  </a:lnTo>
                  <a:lnTo>
                    <a:pt x="187807" y="162201"/>
                  </a:lnTo>
                  <a:lnTo>
                    <a:pt x="194258" y="162903"/>
                  </a:lnTo>
                  <a:lnTo>
                    <a:pt x="200146" y="164164"/>
                  </a:lnTo>
                  <a:lnTo>
                    <a:pt x="205660" y="165799"/>
                  </a:lnTo>
                  <a:lnTo>
                    <a:pt x="223120" y="171892"/>
                  </a:lnTo>
                  <a:lnTo>
                    <a:pt x="229707" y="174126"/>
                  </a:lnTo>
                  <a:lnTo>
                    <a:pt x="239141" y="176608"/>
                  </a:lnTo>
                  <a:lnTo>
                    <a:pt x="246774" y="178505"/>
                  </a:lnTo>
                  <a:lnTo>
                    <a:pt x="255458" y="181994"/>
                  </a:lnTo>
                  <a:lnTo>
                    <a:pt x="264609" y="184073"/>
                  </a:lnTo>
                  <a:lnTo>
                    <a:pt x="269272" y="184628"/>
                  </a:lnTo>
                  <a:lnTo>
                    <a:pt x="276570" y="187361"/>
                  </a:lnTo>
                  <a:lnTo>
                    <a:pt x="282459" y="190428"/>
                  </a:lnTo>
                  <a:lnTo>
                    <a:pt x="287722" y="191791"/>
                  </a:lnTo>
                  <a:lnTo>
                    <a:pt x="295148" y="192558"/>
                  </a:lnTo>
                  <a:lnTo>
                    <a:pt x="297569" y="193459"/>
                  </a:lnTo>
                  <a:lnTo>
                    <a:pt x="305751" y="199003"/>
                  </a:lnTo>
                  <a:lnTo>
                    <a:pt x="308658" y="199571"/>
                  </a:lnTo>
                  <a:lnTo>
                    <a:pt x="319005" y="200007"/>
                  </a:lnTo>
                  <a:lnTo>
                    <a:pt x="321460" y="2000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40"/>
            <p:cNvSpPr/>
            <p:nvPr/>
          </p:nvSpPr>
          <p:spPr>
            <a:xfrm>
              <a:off x="5472138" y="2407472"/>
              <a:ext cx="264294" cy="335729"/>
            </a:xfrm>
            <a:custGeom>
              <a:avLst/>
              <a:gdLst/>
              <a:ahLst/>
              <a:cxnLst/>
              <a:rect l="0" t="0" r="0" b="0"/>
              <a:pathLst>
                <a:path w="264294" h="335729">
                  <a:moveTo>
                    <a:pt x="7118" y="57121"/>
                  </a:moveTo>
                  <a:lnTo>
                    <a:pt x="7118" y="50272"/>
                  </a:lnTo>
                  <a:lnTo>
                    <a:pt x="967" y="43852"/>
                  </a:lnTo>
                  <a:lnTo>
                    <a:pt x="415" y="41170"/>
                  </a:lnTo>
                  <a:lnTo>
                    <a:pt x="33" y="30709"/>
                  </a:lnTo>
                  <a:lnTo>
                    <a:pt x="0" y="26068"/>
                  </a:lnTo>
                  <a:lnTo>
                    <a:pt x="785" y="24513"/>
                  </a:lnTo>
                  <a:lnTo>
                    <a:pt x="2102" y="23476"/>
                  </a:lnTo>
                  <a:lnTo>
                    <a:pt x="3774" y="22785"/>
                  </a:lnTo>
                  <a:lnTo>
                    <a:pt x="9920" y="18020"/>
                  </a:lnTo>
                  <a:lnTo>
                    <a:pt x="16767" y="11581"/>
                  </a:lnTo>
                  <a:lnTo>
                    <a:pt x="19107" y="10092"/>
                  </a:lnTo>
                  <a:lnTo>
                    <a:pt x="30682" y="5587"/>
                  </a:lnTo>
                  <a:lnTo>
                    <a:pt x="34734" y="3715"/>
                  </a:lnTo>
                  <a:lnTo>
                    <a:pt x="39022" y="2467"/>
                  </a:lnTo>
                  <a:lnTo>
                    <a:pt x="43469" y="1635"/>
                  </a:lnTo>
                  <a:lnTo>
                    <a:pt x="48020" y="1080"/>
                  </a:lnTo>
                  <a:lnTo>
                    <a:pt x="52642" y="711"/>
                  </a:lnTo>
                  <a:lnTo>
                    <a:pt x="57312" y="464"/>
                  </a:lnTo>
                  <a:lnTo>
                    <a:pt x="66732" y="190"/>
                  </a:lnTo>
                  <a:lnTo>
                    <a:pt x="94265" y="0"/>
                  </a:lnTo>
                  <a:lnTo>
                    <a:pt x="100141" y="784"/>
                  </a:lnTo>
                  <a:lnTo>
                    <a:pt x="105645" y="2101"/>
                  </a:lnTo>
                  <a:lnTo>
                    <a:pt x="110903" y="3772"/>
                  </a:lnTo>
                  <a:lnTo>
                    <a:pt x="115996" y="5680"/>
                  </a:lnTo>
                  <a:lnTo>
                    <a:pt x="120978" y="7746"/>
                  </a:lnTo>
                  <a:lnTo>
                    <a:pt x="125887" y="9917"/>
                  </a:lnTo>
                  <a:lnTo>
                    <a:pt x="135575" y="14446"/>
                  </a:lnTo>
                  <a:lnTo>
                    <a:pt x="154730" y="23821"/>
                  </a:lnTo>
                  <a:lnTo>
                    <a:pt x="162152" y="28563"/>
                  </a:lnTo>
                  <a:lnTo>
                    <a:pt x="168891" y="33316"/>
                  </a:lnTo>
                  <a:lnTo>
                    <a:pt x="172910" y="35695"/>
                  </a:lnTo>
                  <a:lnTo>
                    <a:pt x="177177" y="38075"/>
                  </a:lnTo>
                  <a:lnTo>
                    <a:pt x="184035" y="44952"/>
                  </a:lnTo>
                  <a:lnTo>
                    <a:pt x="189729" y="53300"/>
                  </a:lnTo>
                  <a:lnTo>
                    <a:pt x="194906" y="62302"/>
                  </a:lnTo>
                  <a:lnTo>
                    <a:pt x="199852" y="71595"/>
                  </a:lnTo>
                  <a:lnTo>
                    <a:pt x="209495" y="90496"/>
                  </a:lnTo>
                  <a:lnTo>
                    <a:pt x="212157" y="100000"/>
                  </a:lnTo>
                  <a:lnTo>
                    <a:pt x="213340" y="109516"/>
                  </a:lnTo>
                  <a:lnTo>
                    <a:pt x="213866" y="119037"/>
                  </a:lnTo>
                  <a:lnTo>
                    <a:pt x="214099" y="130677"/>
                  </a:lnTo>
                  <a:lnTo>
                    <a:pt x="214162" y="137115"/>
                  </a:lnTo>
                  <a:lnTo>
                    <a:pt x="213410" y="142994"/>
                  </a:lnTo>
                  <a:lnTo>
                    <a:pt x="212115" y="148501"/>
                  </a:lnTo>
                  <a:lnTo>
                    <a:pt x="209353" y="158853"/>
                  </a:lnTo>
                  <a:lnTo>
                    <a:pt x="208125" y="168746"/>
                  </a:lnTo>
                  <a:lnTo>
                    <a:pt x="205463" y="178434"/>
                  </a:lnTo>
                  <a:lnTo>
                    <a:pt x="203641" y="183240"/>
                  </a:lnTo>
                  <a:lnTo>
                    <a:pt x="197384" y="192814"/>
                  </a:lnTo>
                  <a:lnTo>
                    <a:pt x="190106" y="202360"/>
                  </a:lnTo>
                  <a:lnTo>
                    <a:pt x="184225" y="211895"/>
                  </a:lnTo>
                  <a:lnTo>
                    <a:pt x="176849" y="221424"/>
                  </a:lnTo>
                  <a:lnTo>
                    <a:pt x="169073" y="230951"/>
                  </a:lnTo>
                  <a:lnTo>
                    <a:pt x="162970" y="240477"/>
                  </a:lnTo>
                  <a:lnTo>
                    <a:pt x="155496" y="247886"/>
                  </a:lnTo>
                  <a:lnTo>
                    <a:pt x="147676" y="253824"/>
                  </a:lnTo>
                  <a:lnTo>
                    <a:pt x="141555" y="259110"/>
                  </a:lnTo>
                  <a:lnTo>
                    <a:pt x="134072" y="264104"/>
                  </a:lnTo>
                  <a:lnTo>
                    <a:pt x="129854" y="266547"/>
                  </a:lnTo>
                  <a:lnTo>
                    <a:pt x="120934" y="271379"/>
                  </a:lnTo>
                  <a:lnTo>
                    <a:pt x="97542" y="283333"/>
                  </a:lnTo>
                  <a:lnTo>
                    <a:pt x="88052" y="288099"/>
                  </a:lnTo>
                  <a:lnTo>
                    <a:pt x="83299" y="289688"/>
                  </a:lnTo>
                  <a:lnTo>
                    <a:pt x="78542" y="290747"/>
                  </a:lnTo>
                  <a:lnTo>
                    <a:pt x="73784" y="291453"/>
                  </a:lnTo>
                  <a:lnTo>
                    <a:pt x="69025" y="291924"/>
                  </a:lnTo>
                  <a:lnTo>
                    <a:pt x="64264" y="292238"/>
                  </a:lnTo>
                  <a:lnTo>
                    <a:pt x="59503" y="292447"/>
                  </a:lnTo>
                  <a:lnTo>
                    <a:pt x="49979" y="292679"/>
                  </a:lnTo>
                  <a:lnTo>
                    <a:pt x="45217" y="292741"/>
                  </a:lnTo>
                  <a:lnTo>
                    <a:pt x="41249" y="291989"/>
                  </a:lnTo>
                  <a:lnTo>
                    <a:pt x="34723" y="289036"/>
                  </a:lnTo>
                  <a:lnTo>
                    <a:pt x="27060" y="287195"/>
                  </a:lnTo>
                  <a:lnTo>
                    <a:pt x="22794" y="286703"/>
                  </a:lnTo>
                  <a:lnTo>
                    <a:pt x="19156" y="285582"/>
                  </a:lnTo>
                  <a:lnTo>
                    <a:pt x="12998" y="282220"/>
                  </a:lnTo>
                  <a:lnTo>
                    <a:pt x="5067" y="275864"/>
                  </a:lnTo>
                  <a:lnTo>
                    <a:pt x="1483" y="272747"/>
                  </a:lnTo>
                  <a:lnTo>
                    <a:pt x="980" y="271515"/>
                  </a:lnTo>
                  <a:lnTo>
                    <a:pt x="107" y="265398"/>
                  </a:lnTo>
                  <a:lnTo>
                    <a:pt x="13" y="260826"/>
                  </a:lnTo>
                  <a:lnTo>
                    <a:pt x="794" y="258806"/>
                  </a:lnTo>
                  <a:lnTo>
                    <a:pt x="4892" y="252170"/>
                  </a:lnTo>
                  <a:lnTo>
                    <a:pt x="6128" y="247526"/>
                  </a:lnTo>
                  <a:lnTo>
                    <a:pt x="8046" y="245970"/>
                  </a:lnTo>
                  <a:lnTo>
                    <a:pt x="10912" y="244933"/>
                  </a:lnTo>
                  <a:lnTo>
                    <a:pt x="18329" y="242987"/>
                  </a:lnTo>
                  <a:lnTo>
                    <a:pt x="22529" y="241357"/>
                  </a:lnTo>
                  <a:lnTo>
                    <a:pt x="26917" y="239476"/>
                  </a:lnTo>
                  <a:lnTo>
                    <a:pt x="31430" y="238223"/>
                  </a:lnTo>
                  <a:lnTo>
                    <a:pt x="36026" y="237387"/>
                  </a:lnTo>
                  <a:lnTo>
                    <a:pt x="40677" y="236829"/>
                  </a:lnTo>
                  <a:lnTo>
                    <a:pt x="45366" y="235664"/>
                  </a:lnTo>
                  <a:lnTo>
                    <a:pt x="50079" y="234094"/>
                  </a:lnTo>
                  <a:lnTo>
                    <a:pt x="54809" y="232253"/>
                  </a:lnTo>
                  <a:lnTo>
                    <a:pt x="60343" y="231026"/>
                  </a:lnTo>
                  <a:lnTo>
                    <a:pt x="66414" y="230208"/>
                  </a:lnTo>
                  <a:lnTo>
                    <a:pt x="72842" y="229662"/>
                  </a:lnTo>
                  <a:lnTo>
                    <a:pt x="79509" y="229299"/>
                  </a:lnTo>
                  <a:lnTo>
                    <a:pt x="93267" y="228894"/>
                  </a:lnTo>
                  <a:lnTo>
                    <a:pt x="110608" y="228667"/>
                  </a:lnTo>
                  <a:lnTo>
                    <a:pt x="116592" y="229429"/>
                  </a:lnTo>
                  <a:lnTo>
                    <a:pt x="122963" y="230730"/>
                  </a:lnTo>
                  <a:lnTo>
                    <a:pt x="129592" y="232392"/>
                  </a:lnTo>
                  <a:lnTo>
                    <a:pt x="136392" y="234293"/>
                  </a:lnTo>
                  <a:lnTo>
                    <a:pt x="150298" y="238523"/>
                  </a:lnTo>
                  <a:lnTo>
                    <a:pt x="156546" y="240762"/>
                  </a:lnTo>
                  <a:lnTo>
                    <a:pt x="162299" y="243048"/>
                  </a:lnTo>
                  <a:lnTo>
                    <a:pt x="167722" y="245366"/>
                  </a:lnTo>
                  <a:lnTo>
                    <a:pt x="177981" y="250059"/>
                  </a:lnTo>
                  <a:lnTo>
                    <a:pt x="182939" y="252421"/>
                  </a:lnTo>
                  <a:lnTo>
                    <a:pt x="187832" y="255584"/>
                  </a:lnTo>
                  <a:lnTo>
                    <a:pt x="192681" y="259280"/>
                  </a:lnTo>
                  <a:lnTo>
                    <a:pt x="197502" y="263331"/>
                  </a:lnTo>
                  <a:lnTo>
                    <a:pt x="204975" y="269949"/>
                  </a:lnTo>
                  <a:lnTo>
                    <a:pt x="211735" y="276330"/>
                  </a:lnTo>
                  <a:lnTo>
                    <a:pt x="237768" y="302070"/>
                  </a:lnTo>
                  <a:lnTo>
                    <a:pt x="239465" y="305352"/>
                  </a:lnTo>
                  <a:lnTo>
                    <a:pt x="241352" y="313231"/>
                  </a:lnTo>
                  <a:lnTo>
                    <a:pt x="242649" y="315967"/>
                  </a:lnTo>
                  <a:lnTo>
                    <a:pt x="244307" y="317792"/>
                  </a:lnTo>
                  <a:lnTo>
                    <a:pt x="246207" y="319008"/>
                  </a:lnTo>
                  <a:lnTo>
                    <a:pt x="247473" y="320613"/>
                  </a:lnTo>
                  <a:lnTo>
                    <a:pt x="248317" y="322476"/>
                  </a:lnTo>
                  <a:lnTo>
                    <a:pt x="248880" y="324512"/>
                  </a:lnTo>
                  <a:lnTo>
                    <a:pt x="250049" y="325869"/>
                  </a:lnTo>
                  <a:lnTo>
                    <a:pt x="251621" y="326774"/>
                  </a:lnTo>
                  <a:lnTo>
                    <a:pt x="253464" y="327377"/>
                  </a:lnTo>
                  <a:lnTo>
                    <a:pt x="254693" y="328573"/>
                  </a:lnTo>
                  <a:lnTo>
                    <a:pt x="255511" y="330164"/>
                  </a:lnTo>
                  <a:lnTo>
                    <a:pt x="256057" y="332019"/>
                  </a:lnTo>
                  <a:lnTo>
                    <a:pt x="257215" y="333255"/>
                  </a:lnTo>
                  <a:lnTo>
                    <a:pt x="258781" y="334079"/>
                  </a:lnTo>
                  <a:lnTo>
                    <a:pt x="264293" y="33572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41"/>
            <p:cNvSpPr/>
            <p:nvPr/>
          </p:nvSpPr>
          <p:spPr>
            <a:xfrm>
              <a:off x="5865018" y="2414595"/>
              <a:ext cx="235745" cy="278198"/>
            </a:xfrm>
            <a:custGeom>
              <a:avLst/>
              <a:gdLst/>
              <a:ahLst/>
              <a:cxnLst/>
              <a:rect l="0" t="0" r="0" b="0"/>
              <a:pathLst>
                <a:path w="235745" h="278198">
                  <a:moveTo>
                    <a:pt x="235744" y="7136"/>
                  </a:moveTo>
                  <a:lnTo>
                    <a:pt x="166563" y="7136"/>
                  </a:lnTo>
                  <a:lnTo>
                    <a:pt x="161842" y="7930"/>
                  </a:lnTo>
                  <a:lnTo>
                    <a:pt x="157107" y="9252"/>
                  </a:lnTo>
                  <a:lnTo>
                    <a:pt x="152363" y="10928"/>
                  </a:lnTo>
                  <a:lnTo>
                    <a:pt x="146820" y="12045"/>
                  </a:lnTo>
                  <a:lnTo>
                    <a:pt x="140742" y="12790"/>
                  </a:lnTo>
                  <a:lnTo>
                    <a:pt x="134309" y="13287"/>
                  </a:lnTo>
                  <a:lnTo>
                    <a:pt x="128433" y="13618"/>
                  </a:lnTo>
                  <a:lnTo>
                    <a:pt x="117671" y="13985"/>
                  </a:lnTo>
                  <a:lnTo>
                    <a:pt x="102687" y="14192"/>
                  </a:lnTo>
                  <a:lnTo>
                    <a:pt x="97033" y="13428"/>
                  </a:lnTo>
                  <a:lnTo>
                    <a:pt x="90883" y="12124"/>
                  </a:lnTo>
                  <a:lnTo>
                    <a:pt x="84401" y="10461"/>
                  </a:lnTo>
                  <a:lnTo>
                    <a:pt x="79286" y="9353"/>
                  </a:lnTo>
                  <a:lnTo>
                    <a:pt x="75082" y="8614"/>
                  </a:lnTo>
                  <a:lnTo>
                    <a:pt x="71487" y="8121"/>
                  </a:lnTo>
                  <a:lnTo>
                    <a:pt x="67502" y="7793"/>
                  </a:lnTo>
                  <a:lnTo>
                    <a:pt x="63257" y="7574"/>
                  </a:lnTo>
                  <a:lnTo>
                    <a:pt x="54308" y="7331"/>
                  </a:lnTo>
                  <a:lnTo>
                    <a:pt x="45039" y="7222"/>
                  </a:lnTo>
                  <a:lnTo>
                    <a:pt x="41139" y="6400"/>
                  </a:lnTo>
                  <a:lnTo>
                    <a:pt x="31857" y="2243"/>
                  </a:lnTo>
                  <a:lnTo>
                    <a:pt x="26594" y="993"/>
                  </a:lnTo>
                  <a:lnTo>
                    <a:pt x="21609" y="437"/>
                  </a:lnTo>
                  <a:lnTo>
                    <a:pt x="14340" y="124"/>
                  </a:lnTo>
                  <a:lnTo>
                    <a:pt x="7565" y="0"/>
                  </a:lnTo>
                  <a:lnTo>
                    <a:pt x="7181" y="6143"/>
                  </a:lnTo>
                  <a:lnTo>
                    <a:pt x="7144" y="96207"/>
                  </a:lnTo>
                  <a:lnTo>
                    <a:pt x="7938" y="97472"/>
                  </a:lnTo>
                  <a:lnTo>
                    <a:pt x="9261" y="98317"/>
                  </a:lnTo>
                  <a:lnTo>
                    <a:pt x="13295" y="99671"/>
                  </a:lnTo>
                  <a:lnTo>
                    <a:pt x="13626" y="100576"/>
                  </a:lnTo>
                  <a:lnTo>
                    <a:pt x="13994" y="103698"/>
                  </a:lnTo>
                  <a:lnTo>
                    <a:pt x="14885" y="104848"/>
                  </a:lnTo>
                  <a:lnTo>
                    <a:pt x="16274" y="105615"/>
                  </a:lnTo>
                  <a:lnTo>
                    <a:pt x="17993" y="106126"/>
                  </a:lnTo>
                  <a:lnTo>
                    <a:pt x="19139" y="105673"/>
                  </a:lnTo>
                  <a:lnTo>
                    <a:pt x="19903" y="104577"/>
                  </a:lnTo>
                  <a:lnTo>
                    <a:pt x="20413" y="103053"/>
                  </a:lnTo>
                  <a:lnTo>
                    <a:pt x="21546" y="102037"/>
                  </a:lnTo>
                  <a:lnTo>
                    <a:pt x="23095" y="101359"/>
                  </a:lnTo>
                  <a:lnTo>
                    <a:pt x="27727" y="100607"/>
                  </a:lnTo>
                  <a:lnTo>
                    <a:pt x="35078" y="100272"/>
                  </a:lnTo>
                  <a:lnTo>
                    <a:pt x="38467" y="99389"/>
                  </a:lnTo>
                  <a:lnTo>
                    <a:pt x="44349" y="96291"/>
                  </a:lnTo>
                  <a:lnTo>
                    <a:pt x="47822" y="94354"/>
                  </a:lnTo>
                  <a:lnTo>
                    <a:pt x="55915" y="90085"/>
                  </a:lnTo>
                  <a:lnTo>
                    <a:pt x="60295" y="88629"/>
                  </a:lnTo>
                  <a:lnTo>
                    <a:pt x="64803" y="87658"/>
                  </a:lnTo>
                  <a:lnTo>
                    <a:pt x="69396" y="87011"/>
                  </a:lnTo>
                  <a:lnTo>
                    <a:pt x="74839" y="86580"/>
                  </a:lnTo>
                  <a:lnTo>
                    <a:pt x="80849" y="86292"/>
                  </a:lnTo>
                  <a:lnTo>
                    <a:pt x="96451" y="85888"/>
                  </a:lnTo>
                  <a:lnTo>
                    <a:pt x="117154" y="85739"/>
                  </a:lnTo>
                  <a:lnTo>
                    <a:pt x="140556" y="85720"/>
                  </a:lnTo>
                  <a:lnTo>
                    <a:pt x="145298" y="86513"/>
                  </a:lnTo>
                  <a:lnTo>
                    <a:pt x="150047" y="87835"/>
                  </a:lnTo>
                  <a:lnTo>
                    <a:pt x="154800" y="89510"/>
                  </a:lnTo>
                  <a:lnTo>
                    <a:pt x="159556" y="91421"/>
                  </a:lnTo>
                  <a:lnTo>
                    <a:pt x="164315" y="93488"/>
                  </a:lnTo>
                  <a:lnTo>
                    <a:pt x="169074" y="95660"/>
                  </a:lnTo>
                  <a:lnTo>
                    <a:pt x="173835" y="98696"/>
                  </a:lnTo>
                  <a:lnTo>
                    <a:pt x="178597" y="102307"/>
                  </a:lnTo>
                  <a:lnTo>
                    <a:pt x="183358" y="106302"/>
                  </a:lnTo>
                  <a:lnTo>
                    <a:pt x="187326" y="109759"/>
                  </a:lnTo>
                  <a:lnTo>
                    <a:pt x="193852" y="115717"/>
                  </a:lnTo>
                  <a:lnTo>
                    <a:pt x="199398" y="123128"/>
                  </a:lnTo>
                  <a:lnTo>
                    <a:pt x="204509" y="130919"/>
                  </a:lnTo>
                  <a:lnTo>
                    <a:pt x="209427" y="137028"/>
                  </a:lnTo>
                  <a:lnTo>
                    <a:pt x="211055" y="140562"/>
                  </a:lnTo>
                  <a:lnTo>
                    <a:pt x="214141" y="153120"/>
                  </a:lnTo>
                  <a:lnTo>
                    <a:pt x="215786" y="157640"/>
                  </a:lnTo>
                  <a:lnTo>
                    <a:pt x="217676" y="162241"/>
                  </a:lnTo>
                  <a:lnTo>
                    <a:pt x="218143" y="166895"/>
                  </a:lnTo>
                  <a:lnTo>
                    <a:pt x="217660" y="171586"/>
                  </a:lnTo>
                  <a:lnTo>
                    <a:pt x="216544" y="176300"/>
                  </a:lnTo>
                  <a:lnTo>
                    <a:pt x="215007" y="181031"/>
                  </a:lnTo>
                  <a:lnTo>
                    <a:pt x="213188" y="185772"/>
                  </a:lnTo>
                  <a:lnTo>
                    <a:pt x="211182" y="190520"/>
                  </a:lnTo>
                  <a:lnTo>
                    <a:pt x="209844" y="195273"/>
                  </a:lnTo>
                  <a:lnTo>
                    <a:pt x="208952" y="200030"/>
                  </a:lnTo>
                  <a:lnTo>
                    <a:pt x="208358" y="204788"/>
                  </a:lnTo>
                  <a:lnTo>
                    <a:pt x="206374" y="209547"/>
                  </a:lnTo>
                  <a:lnTo>
                    <a:pt x="203464" y="214308"/>
                  </a:lnTo>
                  <a:lnTo>
                    <a:pt x="199937" y="219070"/>
                  </a:lnTo>
                  <a:lnTo>
                    <a:pt x="195997" y="223831"/>
                  </a:lnTo>
                  <a:lnTo>
                    <a:pt x="191784" y="228593"/>
                  </a:lnTo>
                  <a:lnTo>
                    <a:pt x="183662" y="237324"/>
                  </a:lnTo>
                  <a:lnTo>
                    <a:pt x="177407" y="243850"/>
                  </a:lnTo>
                  <a:lnTo>
                    <a:pt x="165631" y="255779"/>
                  </a:lnTo>
                  <a:lnTo>
                    <a:pt x="160427" y="258623"/>
                  </a:lnTo>
                  <a:lnTo>
                    <a:pt x="154576" y="260519"/>
                  </a:lnTo>
                  <a:lnTo>
                    <a:pt x="148295" y="261783"/>
                  </a:lnTo>
                  <a:lnTo>
                    <a:pt x="142519" y="263419"/>
                  </a:lnTo>
                  <a:lnTo>
                    <a:pt x="137082" y="265304"/>
                  </a:lnTo>
                  <a:lnTo>
                    <a:pt x="131869" y="267354"/>
                  </a:lnTo>
                  <a:lnTo>
                    <a:pt x="119727" y="271749"/>
                  </a:lnTo>
                  <a:lnTo>
                    <a:pt x="113156" y="274032"/>
                  </a:lnTo>
                  <a:lnTo>
                    <a:pt x="107188" y="275554"/>
                  </a:lnTo>
                  <a:lnTo>
                    <a:pt x="101621" y="276569"/>
                  </a:lnTo>
                  <a:lnTo>
                    <a:pt x="96322" y="277245"/>
                  </a:lnTo>
                  <a:lnTo>
                    <a:pt x="91202" y="277696"/>
                  </a:lnTo>
                  <a:lnTo>
                    <a:pt x="86202" y="277997"/>
                  </a:lnTo>
                  <a:lnTo>
                    <a:pt x="81281" y="278197"/>
                  </a:lnTo>
                  <a:lnTo>
                    <a:pt x="76412" y="277537"/>
                  </a:lnTo>
                  <a:lnTo>
                    <a:pt x="71579" y="276303"/>
                  </a:lnTo>
                  <a:lnTo>
                    <a:pt x="66769" y="274687"/>
                  </a:lnTo>
                  <a:lnTo>
                    <a:pt x="61976" y="273610"/>
                  </a:lnTo>
                  <a:lnTo>
                    <a:pt x="57192" y="272891"/>
                  </a:lnTo>
                  <a:lnTo>
                    <a:pt x="52416" y="272412"/>
                  </a:lnTo>
                  <a:lnTo>
                    <a:pt x="48438" y="271299"/>
                  </a:lnTo>
                  <a:lnTo>
                    <a:pt x="41901" y="267946"/>
                  </a:lnTo>
                  <a:lnTo>
                    <a:pt x="38253" y="265940"/>
                  </a:lnTo>
                  <a:lnTo>
                    <a:pt x="29966" y="261596"/>
                  </a:lnTo>
                  <a:lnTo>
                    <a:pt x="23108" y="257019"/>
                  </a:lnTo>
                  <a:lnTo>
                    <a:pt x="17414" y="252339"/>
                  </a:lnTo>
                  <a:lnTo>
                    <a:pt x="12237" y="247613"/>
                  </a:lnTo>
                  <a:lnTo>
                    <a:pt x="4861" y="240490"/>
                  </a:lnTo>
                  <a:lnTo>
                    <a:pt x="3241" y="238111"/>
                  </a:lnTo>
                  <a:lnTo>
                    <a:pt x="427" y="230002"/>
                  </a:lnTo>
                  <a:lnTo>
                    <a:pt x="0" y="22144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42"/>
            <p:cNvSpPr/>
            <p:nvPr/>
          </p:nvSpPr>
          <p:spPr>
            <a:xfrm>
              <a:off x="6182675" y="2443258"/>
              <a:ext cx="223900" cy="285616"/>
            </a:xfrm>
            <a:custGeom>
              <a:avLst/>
              <a:gdLst/>
              <a:ahLst/>
              <a:cxnLst/>
              <a:rect l="0" t="0" r="0" b="0"/>
              <a:pathLst>
                <a:path w="223900" h="285616">
                  <a:moveTo>
                    <a:pt x="182406" y="28479"/>
                  </a:moveTo>
                  <a:lnTo>
                    <a:pt x="182406" y="24687"/>
                  </a:lnTo>
                  <a:lnTo>
                    <a:pt x="181612" y="23569"/>
                  </a:lnTo>
                  <a:lnTo>
                    <a:pt x="180289" y="22825"/>
                  </a:lnTo>
                  <a:lnTo>
                    <a:pt x="178614" y="22328"/>
                  </a:lnTo>
                  <a:lnTo>
                    <a:pt x="177496" y="21203"/>
                  </a:lnTo>
                  <a:lnTo>
                    <a:pt x="176751" y="19660"/>
                  </a:lnTo>
                  <a:lnTo>
                    <a:pt x="175556" y="15272"/>
                  </a:lnTo>
                  <a:lnTo>
                    <a:pt x="175349" y="10719"/>
                  </a:lnTo>
                  <a:lnTo>
                    <a:pt x="174526" y="9495"/>
                  </a:lnTo>
                  <a:lnTo>
                    <a:pt x="173184" y="8680"/>
                  </a:lnTo>
                  <a:lnTo>
                    <a:pt x="171496" y="8136"/>
                  </a:lnTo>
                  <a:lnTo>
                    <a:pt x="170370" y="6979"/>
                  </a:lnTo>
                  <a:lnTo>
                    <a:pt x="169619" y="5415"/>
                  </a:lnTo>
                  <a:lnTo>
                    <a:pt x="169119" y="3578"/>
                  </a:lnTo>
                  <a:lnTo>
                    <a:pt x="167992" y="2353"/>
                  </a:lnTo>
                  <a:lnTo>
                    <a:pt x="166447" y="1537"/>
                  </a:lnTo>
                  <a:lnTo>
                    <a:pt x="164622" y="992"/>
                  </a:lnTo>
                  <a:lnTo>
                    <a:pt x="158363" y="388"/>
                  </a:lnTo>
                  <a:lnTo>
                    <a:pt x="151082" y="119"/>
                  </a:lnTo>
                  <a:lnTo>
                    <a:pt x="145201" y="0"/>
                  </a:lnTo>
                  <a:lnTo>
                    <a:pt x="141728" y="762"/>
                  </a:lnTo>
                  <a:lnTo>
                    <a:pt x="137824" y="2063"/>
                  </a:lnTo>
                  <a:lnTo>
                    <a:pt x="133635" y="3725"/>
                  </a:lnTo>
                  <a:lnTo>
                    <a:pt x="129254" y="5626"/>
                  </a:lnTo>
                  <a:lnTo>
                    <a:pt x="120154" y="9856"/>
                  </a:lnTo>
                  <a:lnTo>
                    <a:pt x="115504" y="11301"/>
                  </a:lnTo>
                  <a:lnTo>
                    <a:pt x="110817" y="12264"/>
                  </a:lnTo>
                  <a:lnTo>
                    <a:pt x="106105" y="12907"/>
                  </a:lnTo>
                  <a:lnTo>
                    <a:pt x="100583" y="14129"/>
                  </a:lnTo>
                  <a:lnTo>
                    <a:pt x="94519" y="15737"/>
                  </a:lnTo>
                  <a:lnTo>
                    <a:pt x="88096" y="17603"/>
                  </a:lnTo>
                  <a:lnTo>
                    <a:pt x="82227" y="19641"/>
                  </a:lnTo>
                  <a:lnTo>
                    <a:pt x="76726" y="21793"/>
                  </a:lnTo>
                  <a:lnTo>
                    <a:pt x="71471" y="24022"/>
                  </a:lnTo>
                  <a:lnTo>
                    <a:pt x="61399" y="28615"/>
                  </a:lnTo>
                  <a:lnTo>
                    <a:pt x="41999" y="38031"/>
                  </a:lnTo>
                  <a:lnTo>
                    <a:pt x="27650" y="45156"/>
                  </a:lnTo>
                  <a:lnTo>
                    <a:pt x="23673" y="47534"/>
                  </a:lnTo>
                  <a:lnTo>
                    <a:pt x="17137" y="52294"/>
                  </a:lnTo>
                  <a:lnTo>
                    <a:pt x="11586" y="54938"/>
                  </a:lnTo>
                  <a:lnTo>
                    <a:pt x="8995" y="55644"/>
                  </a:lnTo>
                  <a:lnTo>
                    <a:pt x="7268" y="56907"/>
                  </a:lnTo>
                  <a:lnTo>
                    <a:pt x="6115" y="58544"/>
                  </a:lnTo>
                  <a:lnTo>
                    <a:pt x="5348" y="60429"/>
                  </a:lnTo>
                  <a:lnTo>
                    <a:pt x="475" y="66873"/>
                  </a:lnTo>
                  <a:lnTo>
                    <a:pt x="0" y="69156"/>
                  </a:lnTo>
                  <a:lnTo>
                    <a:pt x="477" y="71472"/>
                  </a:lnTo>
                  <a:lnTo>
                    <a:pt x="3124" y="76162"/>
                  </a:lnTo>
                  <a:lnTo>
                    <a:pt x="6946" y="80892"/>
                  </a:lnTo>
                  <a:lnTo>
                    <a:pt x="9076" y="82471"/>
                  </a:lnTo>
                  <a:lnTo>
                    <a:pt x="15867" y="85487"/>
                  </a:lnTo>
                  <a:lnTo>
                    <a:pt x="20547" y="89006"/>
                  </a:lnTo>
                  <a:lnTo>
                    <a:pt x="25273" y="93215"/>
                  </a:lnTo>
                  <a:lnTo>
                    <a:pt x="27644" y="95449"/>
                  </a:lnTo>
                  <a:lnTo>
                    <a:pt x="30813" y="96938"/>
                  </a:lnTo>
                  <a:lnTo>
                    <a:pt x="34512" y="97931"/>
                  </a:lnTo>
                  <a:lnTo>
                    <a:pt x="38567" y="98593"/>
                  </a:lnTo>
                  <a:lnTo>
                    <a:pt x="42857" y="99828"/>
                  </a:lnTo>
                  <a:lnTo>
                    <a:pt x="47305" y="101445"/>
                  </a:lnTo>
                  <a:lnTo>
                    <a:pt x="51857" y="103317"/>
                  </a:lnTo>
                  <a:lnTo>
                    <a:pt x="57273" y="104564"/>
                  </a:lnTo>
                  <a:lnTo>
                    <a:pt x="63265" y="105396"/>
                  </a:lnTo>
                  <a:lnTo>
                    <a:pt x="69641" y="105951"/>
                  </a:lnTo>
                  <a:lnTo>
                    <a:pt x="76273" y="107115"/>
                  </a:lnTo>
                  <a:lnTo>
                    <a:pt x="83076" y="108684"/>
                  </a:lnTo>
                  <a:lnTo>
                    <a:pt x="89992" y="110524"/>
                  </a:lnTo>
                  <a:lnTo>
                    <a:pt x="96190" y="111751"/>
                  </a:lnTo>
                  <a:lnTo>
                    <a:pt x="101910" y="112568"/>
                  </a:lnTo>
                  <a:lnTo>
                    <a:pt x="107311" y="113114"/>
                  </a:lnTo>
                  <a:lnTo>
                    <a:pt x="113293" y="114271"/>
                  </a:lnTo>
                  <a:lnTo>
                    <a:pt x="119662" y="115836"/>
                  </a:lnTo>
                  <a:lnTo>
                    <a:pt x="126289" y="117673"/>
                  </a:lnTo>
                  <a:lnTo>
                    <a:pt x="140003" y="121831"/>
                  </a:lnTo>
                  <a:lnTo>
                    <a:pt x="146993" y="124051"/>
                  </a:lnTo>
                  <a:lnTo>
                    <a:pt x="153241" y="126325"/>
                  </a:lnTo>
                  <a:lnTo>
                    <a:pt x="158994" y="128635"/>
                  </a:lnTo>
                  <a:lnTo>
                    <a:pt x="164417" y="130968"/>
                  </a:lnTo>
                  <a:lnTo>
                    <a:pt x="170413" y="133318"/>
                  </a:lnTo>
                  <a:lnTo>
                    <a:pt x="183425" y="138045"/>
                  </a:lnTo>
                  <a:lnTo>
                    <a:pt x="189436" y="141210"/>
                  </a:lnTo>
                  <a:lnTo>
                    <a:pt x="195030" y="144908"/>
                  </a:lnTo>
                  <a:lnTo>
                    <a:pt x="200347" y="148961"/>
                  </a:lnTo>
                  <a:lnTo>
                    <a:pt x="203892" y="153250"/>
                  </a:lnTo>
                  <a:lnTo>
                    <a:pt x="206255" y="157697"/>
                  </a:lnTo>
                  <a:lnTo>
                    <a:pt x="209674" y="166078"/>
                  </a:lnTo>
                  <a:lnTo>
                    <a:pt x="216062" y="176053"/>
                  </a:lnTo>
                  <a:lnTo>
                    <a:pt x="220647" y="184290"/>
                  </a:lnTo>
                  <a:lnTo>
                    <a:pt x="222188" y="188709"/>
                  </a:lnTo>
                  <a:lnTo>
                    <a:pt x="223214" y="193243"/>
                  </a:lnTo>
                  <a:lnTo>
                    <a:pt x="223899" y="197853"/>
                  </a:lnTo>
                  <a:lnTo>
                    <a:pt x="223562" y="202514"/>
                  </a:lnTo>
                  <a:lnTo>
                    <a:pt x="222543" y="207208"/>
                  </a:lnTo>
                  <a:lnTo>
                    <a:pt x="221070" y="211926"/>
                  </a:lnTo>
                  <a:lnTo>
                    <a:pt x="219295" y="216658"/>
                  </a:lnTo>
                  <a:lnTo>
                    <a:pt x="217317" y="221401"/>
                  </a:lnTo>
                  <a:lnTo>
                    <a:pt x="215205" y="226150"/>
                  </a:lnTo>
                  <a:lnTo>
                    <a:pt x="210742" y="235660"/>
                  </a:lnTo>
                  <a:lnTo>
                    <a:pt x="208440" y="240418"/>
                  </a:lnTo>
                  <a:lnTo>
                    <a:pt x="205318" y="244384"/>
                  </a:lnTo>
                  <a:lnTo>
                    <a:pt x="201650" y="247822"/>
                  </a:lnTo>
                  <a:lnTo>
                    <a:pt x="197616" y="250908"/>
                  </a:lnTo>
                  <a:lnTo>
                    <a:pt x="193340" y="254552"/>
                  </a:lnTo>
                  <a:lnTo>
                    <a:pt x="188901" y="258570"/>
                  </a:lnTo>
                  <a:lnTo>
                    <a:pt x="184355" y="262835"/>
                  </a:lnTo>
                  <a:lnTo>
                    <a:pt x="179737" y="266473"/>
                  </a:lnTo>
                  <a:lnTo>
                    <a:pt x="175070" y="269692"/>
                  </a:lnTo>
                  <a:lnTo>
                    <a:pt x="170372" y="272631"/>
                  </a:lnTo>
                  <a:lnTo>
                    <a:pt x="165652" y="275385"/>
                  </a:lnTo>
                  <a:lnTo>
                    <a:pt x="160918" y="278014"/>
                  </a:lnTo>
                  <a:lnTo>
                    <a:pt x="156174" y="280561"/>
                  </a:lnTo>
                  <a:lnTo>
                    <a:pt x="151424" y="282258"/>
                  </a:lnTo>
                  <a:lnTo>
                    <a:pt x="146670" y="283390"/>
                  </a:lnTo>
                  <a:lnTo>
                    <a:pt x="141914" y="284145"/>
                  </a:lnTo>
                  <a:lnTo>
                    <a:pt x="137155" y="284648"/>
                  </a:lnTo>
                  <a:lnTo>
                    <a:pt x="132395" y="284983"/>
                  </a:lnTo>
                  <a:lnTo>
                    <a:pt x="127634" y="285207"/>
                  </a:lnTo>
                  <a:lnTo>
                    <a:pt x="118111" y="285455"/>
                  </a:lnTo>
                  <a:lnTo>
                    <a:pt x="102854" y="285615"/>
                  </a:lnTo>
                  <a:lnTo>
                    <a:pt x="100002" y="284834"/>
                  </a:lnTo>
                  <a:lnTo>
                    <a:pt x="94718" y="281850"/>
                  </a:lnTo>
                  <a:lnTo>
                    <a:pt x="91403" y="279943"/>
                  </a:lnTo>
                  <a:lnTo>
                    <a:pt x="83487" y="275708"/>
                  </a:lnTo>
                  <a:lnTo>
                    <a:pt x="76794" y="271179"/>
                  </a:lnTo>
                  <a:lnTo>
                    <a:pt x="73898" y="268860"/>
                  </a:lnTo>
                  <a:lnTo>
                    <a:pt x="71967" y="266521"/>
                  </a:lnTo>
                  <a:lnTo>
                    <a:pt x="70680" y="264167"/>
                  </a:lnTo>
                  <a:lnTo>
                    <a:pt x="69822" y="261805"/>
                  </a:lnTo>
                  <a:lnTo>
                    <a:pt x="66752" y="257063"/>
                  </a:lnTo>
                  <a:lnTo>
                    <a:pt x="64822" y="254687"/>
                  </a:lnTo>
                  <a:lnTo>
                    <a:pt x="63535" y="251515"/>
                  </a:lnTo>
                  <a:lnTo>
                    <a:pt x="62106" y="243758"/>
                  </a:lnTo>
                  <a:lnTo>
                    <a:pt x="61470" y="237136"/>
                  </a:lnTo>
                  <a:lnTo>
                    <a:pt x="61188" y="230753"/>
                  </a:lnTo>
                  <a:lnTo>
                    <a:pt x="61063" y="222625"/>
                  </a:lnTo>
                  <a:lnTo>
                    <a:pt x="63123" y="213720"/>
                  </a:lnTo>
                  <a:lnTo>
                    <a:pt x="64784" y="209123"/>
                  </a:lnTo>
                  <a:lnTo>
                    <a:pt x="66685" y="204471"/>
                  </a:lnTo>
                  <a:lnTo>
                    <a:pt x="68746" y="199782"/>
                  </a:lnTo>
                  <a:lnTo>
                    <a:pt x="70914" y="195068"/>
                  </a:lnTo>
                  <a:lnTo>
                    <a:pt x="73946" y="190339"/>
                  </a:lnTo>
                  <a:lnTo>
                    <a:pt x="77556" y="185598"/>
                  </a:lnTo>
                  <a:lnTo>
                    <a:pt x="81550" y="180850"/>
                  </a:lnTo>
                  <a:lnTo>
                    <a:pt x="85799" y="176097"/>
                  </a:lnTo>
                  <a:lnTo>
                    <a:pt x="94755" y="166583"/>
                  </a:lnTo>
                  <a:lnTo>
                    <a:pt x="100159" y="161823"/>
                  </a:lnTo>
                  <a:lnTo>
                    <a:pt x="106144" y="157063"/>
                  </a:lnTo>
                  <a:lnTo>
                    <a:pt x="112514" y="152301"/>
                  </a:lnTo>
                  <a:lnTo>
                    <a:pt x="118349" y="147540"/>
                  </a:lnTo>
                  <a:lnTo>
                    <a:pt x="123826" y="142778"/>
                  </a:lnTo>
                  <a:lnTo>
                    <a:pt x="129065" y="138016"/>
                  </a:lnTo>
                  <a:lnTo>
                    <a:pt x="134939" y="133253"/>
                  </a:lnTo>
                  <a:lnTo>
                    <a:pt x="141236" y="128491"/>
                  </a:lnTo>
                  <a:lnTo>
                    <a:pt x="147816" y="123729"/>
                  </a:lnTo>
                  <a:lnTo>
                    <a:pt x="153790" y="119760"/>
                  </a:lnTo>
                  <a:lnTo>
                    <a:pt x="159359" y="116321"/>
                  </a:lnTo>
                  <a:lnTo>
                    <a:pt x="164660" y="113234"/>
                  </a:lnTo>
                  <a:lnTo>
                    <a:pt x="168988" y="109589"/>
                  </a:lnTo>
                  <a:lnTo>
                    <a:pt x="175913" y="101305"/>
                  </a:lnTo>
                  <a:lnTo>
                    <a:pt x="179665" y="97667"/>
                  </a:lnTo>
                  <a:lnTo>
                    <a:pt x="183753" y="94448"/>
                  </a:lnTo>
                  <a:lnTo>
                    <a:pt x="188067" y="91508"/>
                  </a:lnTo>
                  <a:lnTo>
                    <a:pt x="194976" y="86125"/>
                  </a:lnTo>
                  <a:lnTo>
                    <a:pt x="200692" y="81087"/>
                  </a:lnTo>
                  <a:lnTo>
                    <a:pt x="205879" y="76202"/>
                  </a:lnTo>
                  <a:lnTo>
                    <a:pt x="207580" y="72994"/>
                  </a:lnTo>
                  <a:lnTo>
                    <a:pt x="209469" y="65197"/>
                  </a:lnTo>
                  <a:lnTo>
                    <a:pt x="210309" y="58557"/>
                  </a:lnTo>
                  <a:lnTo>
                    <a:pt x="210533" y="55674"/>
                  </a:lnTo>
                  <a:lnTo>
                    <a:pt x="209889" y="52959"/>
                  </a:lnTo>
                  <a:lnTo>
                    <a:pt x="207056" y="47826"/>
                  </a:lnTo>
                  <a:lnTo>
                    <a:pt x="200998" y="40473"/>
                  </a:lnTo>
                  <a:lnTo>
                    <a:pt x="194374" y="35662"/>
                  </a:lnTo>
                  <a:lnTo>
                    <a:pt x="190384" y="33268"/>
                  </a:lnTo>
                  <a:lnTo>
                    <a:pt x="183835" y="30607"/>
                  </a:lnTo>
                  <a:lnTo>
                    <a:pt x="177485" y="29425"/>
                  </a:lnTo>
                  <a:lnTo>
                    <a:pt x="173569" y="29110"/>
                  </a:lnTo>
                  <a:lnTo>
                    <a:pt x="169371" y="28899"/>
                  </a:lnTo>
                  <a:lnTo>
                    <a:pt x="160473" y="28666"/>
                  </a:lnTo>
                  <a:lnTo>
                    <a:pt x="141825" y="28516"/>
                  </a:lnTo>
                  <a:lnTo>
                    <a:pt x="135509" y="29297"/>
                  </a:lnTo>
                  <a:lnTo>
                    <a:pt x="128122" y="30612"/>
                  </a:lnTo>
                  <a:lnTo>
                    <a:pt x="103825" y="3562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|x-5| &lt; 9 </a:t>
            </a:r>
            <a:endParaRPr lang="en-US" dirty="0"/>
          </a:p>
        </p:txBody>
      </p:sp>
      <p:sp>
        <p:nvSpPr>
          <p:cNvPr id="4" name="SMARTPenAnnotation76"/>
          <p:cNvSpPr/>
          <p:nvPr/>
        </p:nvSpPr>
        <p:spPr>
          <a:xfrm>
            <a:off x="2964656" y="1543050"/>
            <a:ext cx="285751" cy="7144"/>
          </a:xfrm>
          <a:custGeom>
            <a:avLst/>
            <a:gdLst/>
            <a:ahLst/>
            <a:cxnLst/>
            <a:rect l="0" t="0" r="0" b="0"/>
            <a:pathLst>
              <a:path w="285751" h="7144">
                <a:moveTo>
                  <a:pt x="0" y="7143"/>
                </a:moveTo>
                <a:lnTo>
                  <a:pt x="23642" y="7143"/>
                </a:lnTo>
                <a:lnTo>
                  <a:pt x="26080" y="6350"/>
                </a:lnTo>
                <a:lnTo>
                  <a:pt x="28499" y="5027"/>
                </a:lnTo>
                <a:lnTo>
                  <a:pt x="30906" y="3351"/>
                </a:lnTo>
                <a:lnTo>
                  <a:pt x="34097" y="2234"/>
                </a:lnTo>
                <a:lnTo>
                  <a:pt x="37813" y="1489"/>
                </a:lnTo>
                <a:lnTo>
                  <a:pt x="41877" y="993"/>
                </a:lnTo>
                <a:lnTo>
                  <a:pt x="46968" y="661"/>
                </a:lnTo>
                <a:lnTo>
                  <a:pt x="52743" y="441"/>
                </a:lnTo>
                <a:lnTo>
                  <a:pt x="71537" y="87"/>
                </a:lnTo>
                <a:lnTo>
                  <a:pt x="273748" y="0"/>
                </a:lnTo>
                <a:lnTo>
                  <a:pt x="275367" y="793"/>
                </a:lnTo>
                <a:lnTo>
                  <a:pt x="276447" y="2116"/>
                </a:lnTo>
                <a:lnTo>
                  <a:pt x="277167" y="3792"/>
                </a:lnTo>
                <a:lnTo>
                  <a:pt x="278440" y="4909"/>
                </a:lnTo>
                <a:lnTo>
                  <a:pt x="280083" y="5654"/>
                </a:lnTo>
                <a:lnTo>
                  <a:pt x="285750" y="71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7"/>
          <p:cNvSpPr/>
          <p:nvPr/>
        </p:nvSpPr>
        <p:spPr>
          <a:xfrm>
            <a:off x="3396529" y="1346135"/>
            <a:ext cx="246490" cy="418372"/>
          </a:xfrm>
          <a:custGeom>
            <a:avLst/>
            <a:gdLst/>
            <a:ahLst/>
            <a:cxnLst/>
            <a:rect l="0" t="0" r="0" b="0"/>
            <a:pathLst>
              <a:path w="246490" h="418372">
                <a:moveTo>
                  <a:pt x="182489" y="82615"/>
                </a:moveTo>
                <a:lnTo>
                  <a:pt x="182489" y="78822"/>
                </a:lnTo>
                <a:lnTo>
                  <a:pt x="183283" y="77705"/>
                </a:lnTo>
                <a:lnTo>
                  <a:pt x="184606" y="76960"/>
                </a:lnTo>
                <a:lnTo>
                  <a:pt x="188640" y="75765"/>
                </a:lnTo>
                <a:lnTo>
                  <a:pt x="193131" y="71766"/>
                </a:lnTo>
                <a:lnTo>
                  <a:pt x="194346" y="69826"/>
                </a:lnTo>
                <a:lnTo>
                  <a:pt x="196457" y="62478"/>
                </a:lnTo>
                <a:lnTo>
                  <a:pt x="196748" y="51354"/>
                </a:lnTo>
                <a:lnTo>
                  <a:pt x="195964" y="49074"/>
                </a:lnTo>
                <a:lnTo>
                  <a:pt x="191862" y="42073"/>
                </a:lnTo>
                <a:lnTo>
                  <a:pt x="189500" y="34972"/>
                </a:lnTo>
                <a:lnTo>
                  <a:pt x="184126" y="27841"/>
                </a:lnTo>
                <a:lnTo>
                  <a:pt x="179777" y="23081"/>
                </a:lnTo>
                <a:lnTo>
                  <a:pt x="178300" y="20700"/>
                </a:lnTo>
                <a:lnTo>
                  <a:pt x="176659" y="15939"/>
                </a:lnTo>
                <a:lnTo>
                  <a:pt x="174634" y="13558"/>
                </a:lnTo>
                <a:lnTo>
                  <a:pt x="168150" y="8796"/>
                </a:lnTo>
                <a:lnTo>
                  <a:pt x="162093" y="6150"/>
                </a:lnTo>
                <a:lnTo>
                  <a:pt x="155962" y="4974"/>
                </a:lnTo>
                <a:lnTo>
                  <a:pt x="152104" y="4660"/>
                </a:lnTo>
                <a:lnTo>
                  <a:pt x="147945" y="4451"/>
                </a:lnTo>
                <a:lnTo>
                  <a:pt x="143585" y="3518"/>
                </a:lnTo>
                <a:lnTo>
                  <a:pt x="139090" y="2102"/>
                </a:lnTo>
                <a:lnTo>
                  <a:pt x="134507" y="365"/>
                </a:lnTo>
                <a:lnTo>
                  <a:pt x="129070" y="0"/>
                </a:lnTo>
                <a:lnTo>
                  <a:pt x="123064" y="551"/>
                </a:lnTo>
                <a:lnTo>
                  <a:pt x="116679" y="1712"/>
                </a:lnTo>
                <a:lnTo>
                  <a:pt x="110834" y="2485"/>
                </a:lnTo>
                <a:lnTo>
                  <a:pt x="105351" y="3001"/>
                </a:lnTo>
                <a:lnTo>
                  <a:pt x="100107" y="3345"/>
                </a:lnTo>
                <a:lnTo>
                  <a:pt x="95024" y="3575"/>
                </a:lnTo>
                <a:lnTo>
                  <a:pt x="85143" y="3829"/>
                </a:lnTo>
                <a:lnTo>
                  <a:pt x="66863" y="3973"/>
                </a:lnTo>
                <a:lnTo>
                  <a:pt x="61749" y="4787"/>
                </a:lnTo>
                <a:lnTo>
                  <a:pt x="57546" y="6123"/>
                </a:lnTo>
                <a:lnTo>
                  <a:pt x="53950" y="7808"/>
                </a:lnTo>
                <a:lnTo>
                  <a:pt x="49965" y="8931"/>
                </a:lnTo>
                <a:lnTo>
                  <a:pt x="45721" y="9680"/>
                </a:lnTo>
                <a:lnTo>
                  <a:pt x="41304" y="10179"/>
                </a:lnTo>
                <a:lnTo>
                  <a:pt x="38360" y="11305"/>
                </a:lnTo>
                <a:lnTo>
                  <a:pt x="36397" y="12850"/>
                </a:lnTo>
                <a:lnTo>
                  <a:pt x="27284" y="24097"/>
                </a:lnTo>
                <a:lnTo>
                  <a:pt x="20439" y="35995"/>
                </a:lnTo>
                <a:lnTo>
                  <a:pt x="14177" y="48781"/>
                </a:lnTo>
                <a:lnTo>
                  <a:pt x="11175" y="58743"/>
                </a:lnTo>
                <a:lnTo>
                  <a:pt x="6405" y="71396"/>
                </a:lnTo>
                <a:lnTo>
                  <a:pt x="5011" y="80539"/>
                </a:lnTo>
                <a:lnTo>
                  <a:pt x="2275" y="89894"/>
                </a:lnTo>
                <a:lnTo>
                  <a:pt x="434" y="94611"/>
                </a:lnTo>
                <a:lnTo>
                  <a:pt x="0" y="99344"/>
                </a:lnTo>
                <a:lnTo>
                  <a:pt x="1635" y="108835"/>
                </a:lnTo>
                <a:lnTo>
                  <a:pt x="5007" y="116229"/>
                </a:lnTo>
                <a:lnTo>
                  <a:pt x="11369" y="124853"/>
                </a:lnTo>
                <a:lnTo>
                  <a:pt x="18281" y="132436"/>
                </a:lnTo>
                <a:lnTo>
                  <a:pt x="27727" y="142109"/>
                </a:lnTo>
                <a:lnTo>
                  <a:pt x="30102" y="143709"/>
                </a:lnTo>
                <a:lnTo>
                  <a:pt x="34858" y="145486"/>
                </a:lnTo>
                <a:lnTo>
                  <a:pt x="41734" y="148393"/>
                </a:lnTo>
                <a:lnTo>
                  <a:pt x="49287" y="151537"/>
                </a:lnTo>
                <a:lnTo>
                  <a:pt x="55290" y="152934"/>
                </a:lnTo>
                <a:lnTo>
                  <a:pt x="60604" y="153555"/>
                </a:lnTo>
                <a:lnTo>
                  <a:pt x="66406" y="153831"/>
                </a:lnTo>
                <a:lnTo>
                  <a:pt x="78597" y="153987"/>
                </a:lnTo>
                <a:lnTo>
                  <a:pt x="87631" y="154023"/>
                </a:lnTo>
                <a:lnTo>
                  <a:pt x="92263" y="153239"/>
                </a:lnTo>
                <a:lnTo>
                  <a:pt x="96939" y="151922"/>
                </a:lnTo>
                <a:lnTo>
                  <a:pt x="101643" y="150251"/>
                </a:lnTo>
                <a:lnTo>
                  <a:pt x="106367" y="149137"/>
                </a:lnTo>
                <a:lnTo>
                  <a:pt x="111103" y="148394"/>
                </a:lnTo>
                <a:lnTo>
                  <a:pt x="115849" y="147899"/>
                </a:lnTo>
                <a:lnTo>
                  <a:pt x="120600" y="146775"/>
                </a:lnTo>
                <a:lnTo>
                  <a:pt x="125354" y="145232"/>
                </a:lnTo>
                <a:lnTo>
                  <a:pt x="130112" y="143409"/>
                </a:lnTo>
                <a:lnTo>
                  <a:pt x="134871" y="141401"/>
                </a:lnTo>
                <a:lnTo>
                  <a:pt x="139631" y="139268"/>
                </a:lnTo>
                <a:lnTo>
                  <a:pt x="144392" y="137052"/>
                </a:lnTo>
                <a:lnTo>
                  <a:pt x="151799" y="132474"/>
                </a:lnTo>
                <a:lnTo>
                  <a:pt x="158530" y="126999"/>
                </a:lnTo>
                <a:lnTo>
                  <a:pt x="162548" y="123317"/>
                </a:lnTo>
                <a:lnTo>
                  <a:pt x="169657" y="115786"/>
                </a:lnTo>
                <a:lnTo>
                  <a:pt x="176339" y="104483"/>
                </a:lnTo>
                <a:lnTo>
                  <a:pt x="178389" y="101956"/>
                </a:lnTo>
                <a:lnTo>
                  <a:pt x="179756" y="98684"/>
                </a:lnTo>
                <a:lnTo>
                  <a:pt x="181679" y="87288"/>
                </a:lnTo>
                <a:lnTo>
                  <a:pt x="182329" y="75923"/>
                </a:lnTo>
                <a:lnTo>
                  <a:pt x="182468" y="63624"/>
                </a:lnTo>
                <a:lnTo>
                  <a:pt x="182480" y="58829"/>
                </a:lnTo>
                <a:lnTo>
                  <a:pt x="181689" y="56438"/>
                </a:lnTo>
                <a:lnTo>
                  <a:pt x="175353" y="46907"/>
                </a:lnTo>
                <a:lnTo>
                  <a:pt x="171556" y="46899"/>
                </a:lnTo>
                <a:lnTo>
                  <a:pt x="170438" y="47692"/>
                </a:lnTo>
                <a:lnTo>
                  <a:pt x="169692" y="49014"/>
                </a:lnTo>
                <a:lnTo>
                  <a:pt x="169195" y="50689"/>
                </a:lnTo>
                <a:lnTo>
                  <a:pt x="169658" y="52600"/>
                </a:lnTo>
                <a:lnTo>
                  <a:pt x="173308" y="59081"/>
                </a:lnTo>
                <a:lnTo>
                  <a:pt x="174440" y="63689"/>
                </a:lnTo>
                <a:lnTo>
                  <a:pt x="175961" y="73908"/>
                </a:lnTo>
                <a:lnTo>
                  <a:pt x="180202" y="85150"/>
                </a:lnTo>
                <a:lnTo>
                  <a:pt x="182606" y="94655"/>
                </a:lnTo>
                <a:lnTo>
                  <a:pt x="187992" y="107172"/>
                </a:lnTo>
                <a:lnTo>
                  <a:pt x="192343" y="116283"/>
                </a:lnTo>
                <a:lnTo>
                  <a:pt x="194806" y="125624"/>
                </a:lnTo>
                <a:lnTo>
                  <a:pt x="196695" y="135861"/>
                </a:lnTo>
                <a:lnTo>
                  <a:pt x="200180" y="148349"/>
                </a:lnTo>
                <a:lnTo>
                  <a:pt x="202258" y="159719"/>
                </a:lnTo>
                <a:lnTo>
                  <a:pt x="203976" y="170858"/>
                </a:lnTo>
                <a:lnTo>
                  <a:pt x="207385" y="183747"/>
                </a:lnTo>
                <a:lnTo>
                  <a:pt x="209429" y="195295"/>
                </a:lnTo>
                <a:lnTo>
                  <a:pt x="210338" y="206514"/>
                </a:lnTo>
                <a:lnTo>
                  <a:pt x="210741" y="219437"/>
                </a:lnTo>
                <a:lnTo>
                  <a:pt x="213037" y="231002"/>
                </a:lnTo>
                <a:lnTo>
                  <a:pt x="215910" y="242227"/>
                </a:lnTo>
                <a:lnTo>
                  <a:pt x="217187" y="255153"/>
                </a:lnTo>
                <a:lnTo>
                  <a:pt x="219871" y="266719"/>
                </a:lnTo>
                <a:lnTo>
                  <a:pt x="222916" y="277151"/>
                </a:lnTo>
                <a:lnTo>
                  <a:pt x="224269" y="287080"/>
                </a:lnTo>
                <a:lnTo>
                  <a:pt x="226987" y="298901"/>
                </a:lnTo>
                <a:lnTo>
                  <a:pt x="230841" y="311298"/>
                </a:lnTo>
                <a:lnTo>
                  <a:pt x="235200" y="322099"/>
                </a:lnTo>
                <a:lnTo>
                  <a:pt x="237666" y="332192"/>
                </a:lnTo>
                <a:lnTo>
                  <a:pt x="238763" y="341969"/>
                </a:lnTo>
                <a:lnTo>
                  <a:pt x="239250" y="351606"/>
                </a:lnTo>
                <a:lnTo>
                  <a:pt x="239466" y="361181"/>
                </a:lnTo>
                <a:lnTo>
                  <a:pt x="239629" y="384613"/>
                </a:lnTo>
                <a:lnTo>
                  <a:pt x="240426" y="387134"/>
                </a:lnTo>
                <a:lnTo>
                  <a:pt x="244547" y="394475"/>
                </a:lnTo>
                <a:lnTo>
                  <a:pt x="245789" y="399284"/>
                </a:lnTo>
                <a:lnTo>
                  <a:pt x="246489" y="406454"/>
                </a:lnTo>
                <a:lnTo>
                  <a:pt x="245793" y="408045"/>
                </a:lnTo>
                <a:lnTo>
                  <a:pt x="244535" y="409105"/>
                </a:lnTo>
                <a:lnTo>
                  <a:pt x="240606" y="410808"/>
                </a:lnTo>
                <a:lnTo>
                  <a:pt x="240284" y="411741"/>
                </a:lnTo>
                <a:lnTo>
                  <a:pt x="239639" y="41837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8"/>
          <p:cNvSpPr/>
          <p:nvPr/>
        </p:nvSpPr>
        <p:spPr>
          <a:xfrm>
            <a:off x="3800475" y="1443037"/>
            <a:ext cx="335757" cy="221457"/>
          </a:xfrm>
          <a:custGeom>
            <a:avLst/>
            <a:gdLst/>
            <a:ahLst/>
            <a:cxnLst/>
            <a:rect l="0" t="0" r="0" b="0"/>
            <a:pathLst>
              <a:path w="335757" h="221457">
                <a:moveTo>
                  <a:pt x="228600" y="0"/>
                </a:moveTo>
                <a:lnTo>
                  <a:pt x="214607" y="0"/>
                </a:lnTo>
                <a:lnTo>
                  <a:pt x="210607" y="3792"/>
                </a:lnTo>
                <a:lnTo>
                  <a:pt x="208667" y="4909"/>
                </a:lnTo>
                <a:lnTo>
                  <a:pt x="202145" y="7276"/>
                </a:lnTo>
                <a:lnTo>
                  <a:pt x="195184" y="11857"/>
                </a:lnTo>
                <a:lnTo>
                  <a:pt x="187301" y="14361"/>
                </a:lnTo>
                <a:lnTo>
                  <a:pt x="179553" y="17760"/>
                </a:lnTo>
                <a:lnTo>
                  <a:pt x="170058" y="24136"/>
                </a:lnTo>
                <a:lnTo>
                  <a:pt x="162629" y="28719"/>
                </a:lnTo>
                <a:lnTo>
                  <a:pt x="154036" y="33401"/>
                </a:lnTo>
                <a:lnTo>
                  <a:pt x="144925" y="38128"/>
                </a:lnTo>
                <a:lnTo>
                  <a:pt x="137700" y="40758"/>
                </a:lnTo>
                <a:lnTo>
                  <a:pt x="131050" y="42721"/>
                </a:lnTo>
                <a:lnTo>
                  <a:pt x="122803" y="46239"/>
                </a:lnTo>
                <a:lnTo>
                  <a:pt x="113027" y="52682"/>
                </a:lnTo>
                <a:lnTo>
                  <a:pt x="105531" y="57281"/>
                </a:lnTo>
                <a:lnTo>
                  <a:pt x="101310" y="59619"/>
                </a:lnTo>
                <a:lnTo>
                  <a:pt x="92387" y="62216"/>
                </a:lnTo>
                <a:lnTo>
                  <a:pt x="87785" y="62909"/>
                </a:lnTo>
                <a:lnTo>
                  <a:pt x="80555" y="65795"/>
                </a:lnTo>
                <a:lnTo>
                  <a:pt x="77516" y="67676"/>
                </a:lnTo>
                <a:lnTo>
                  <a:pt x="69905" y="69766"/>
                </a:lnTo>
                <a:lnTo>
                  <a:pt x="65653" y="70323"/>
                </a:lnTo>
                <a:lnTo>
                  <a:pt x="58813" y="73059"/>
                </a:lnTo>
                <a:lnTo>
                  <a:pt x="53126" y="76127"/>
                </a:lnTo>
                <a:lnTo>
                  <a:pt x="45463" y="78648"/>
                </a:lnTo>
                <a:lnTo>
                  <a:pt x="38164" y="83275"/>
                </a:lnTo>
                <a:lnTo>
                  <a:pt x="29994" y="85402"/>
                </a:lnTo>
                <a:lnTo>
                  <a:pt x="22549" y="91847"/>
                </a:lnTo>
                <a:lnTo>
                  <a:pt x="19811" y="92415"/>
                </a:lnTo>
                <a:lnTo>
                  <a:pt x="11586" y="92779"/>
                </a:lnTo>
                <a:lnTo>
                  <a:pt x="10105" y="93603"/>
                </a:lnTo>
                <a:lnTo>
                  <a:pt x="9118" y="94946"/>
                </a:lnTo>
                <a:lnTo>
                  <a:pt x="8459" y="96635"/>
                </a:lnTo>
                <a:lnTo>
                  <a:pt x="7227" y="97761"/>
                </a:lnTo>
                <a:lnTo>
                  <a:pt x="5612" y="98511"/>
                </a:lnTo>
                <a:lnTo>
                  <a:pt x="328" y="99925"/>
                </a:lnTo>
                <a:lnTo>
                  <a:pt x="13" y="106712"/>
                </a:lnTo>
                <a:lnTo>
                  <a:pt x="1" y="112801"/>
                </a:lnTo>
                <a:lnTo>
                  <a:pt x="0" y="124852"/>
                </a:lnTo>
                <a:lnTo>
                  <a:pt x="794" y="126098"/>
                </a:lnTo>
                <a:lnTo>
                  <a:pt x="2116" y="126927"/>
                </a:lnTo>
                <a:lnTo>
                  <a:pt x="3792" y="127481"/>
                </a:lnTo>
                <a:lnTo>
                  <a:pt x="4909" y="128644"/>
                </a:lnTo>
                <a:lnTo>
                  <a:pt x="5654" y="130212"/>
                </a:lnTo>
                <a:lnTo>
                  <a:pt x="6150" y="132052"/>
                </a:lnTo>
                <a:lnTo>
                  <a:pt x="8819" y="136213"/>
                </a:lnTo>
                <a:lnTo>
                  <a:pt x="10641" y="138434"/>
                </a:lnTo>
                <a:lnTo>
                  <a:pt x="12651" y="139914"/>
                </a:lnTo>
                <a:lnTo>
                  <a:pt x="19270" y="142791"/>
                </a:lnTo>
                <a:lnTo>
                  <a:pt x="23910" y="146278"/>
                </a:lnTo>
                <a:lnTo>
                  <a:pt x="27052" y="147525"/>
                </a:lnTo>
                <a:lnTo>
                  <a:pt x="34777" y="148910"/>
                </a:lnTo>
                <a:lnTo>
                  <a:pt x="43502" y="151643"/>
                </a:lnTo>
                <a:lnTo>
                  <a:pt x="52671" y="154709"/>
                </a:lnTo>
                <a:lnTo>
                  <a:pt x="62039" y="156072"/>
                </a:lnTo>
                <a:lnTo>
                  <a:pt x="71493" y="156678"/>
                </a:lnTo>
                <a:lnTo>
                  <a:pt x="76237" y="156840"/>
                </a:lnTo>
                <a:lnTo>
                  <a:pt x="85741" y="159136"/>
                </a:lnTo>
                <a:lnTo>
                  <a:pt x="95257" y="162008"/>
                </a:lnTo>
                <a:lnTo>
                  <a:pt x="104778" y="163285"/>
                </a:lnTo>
                <a:lnTo>
                  <a:pt x="114301" y="165969"/>
                </a:lnTo>
                <a:lnTo>
                  <a:pt x="124619" y="169808"/>
                </a:lnTo>
                <a:lnTo>
                  <a:pt x="137142" y="174160"/>
                </a:lnTo>
                <a:lnTo>
                  <a:pt x="143022" y="176431"/>
                </a:lnTo>
                <a:lnTo>
                  <a:pt x="148529" y="178740"/>
                </a:lnTo>
                <a:lnTo>
                  <a:pt x="153788" y="181072"/>
                </a:lnTo>
                <a:lnTo>
                  <a:pt x="159675" y="182627"/>
                </a:lnTo>
                <a:lnTo>
                  <a:pt x="165981" y="183664"/>
                </a:lnTo>
                <a:lnTo>
                  <a:pt x="172566" y="184355"/>
                </a:lnTo>
                <a:lnTo>
                  <a:pt x="178544" y="185610"/>
                </a:lnTo>
                <a:lnTo>
                  <a:pt x="184117" y="187240"/>
                </a:lnTo>
                <a:lnTo>
                  <a:pt x="201661" y="193326"/>
                </a:lnTo>
                <a:lnTo>
                  <a:pt x="208260" y="195559"/>
                </a:lnTo>
                <a:lnTo>
                  <a:pt x="214246" y="197048"/>
                </a:lnTo>
                <a:lnTo>
                  <a:pt x="219824" y="198040"/>
                </a:lnTo>
                <a:lnTo>
                  <a:pt x="225131" y="198702"/>
                </a:lnTo>
                <a:lnTo>
                  <a:pt x="231049" y="199937"/>
                </a:lnTo>
                <a:lnTo>
                  <a:pt x="237376" y="201554"/>
                </a:lnTo>
                <a:lnTo>
                  <a:pt x="243976" y="203425"/>
                </a:lnTo>
                <a:lnTo>
                  <a:pt x="249963" y="205467"/>
                </a:lnTo>
                <a:lnTo>
                  <a:pt x="255542" y="207622"/>
                </a:lnTo>
                <a:lnTo>
                  <a:pt x="265974" y="211339"/>
                </a:lnTo>
                <a:lnTo>
                  <a:pt x="275902" y="212991"/>
                </a:lnTo>
                <a:lnTo>
                  <a:pt x="285606" y="215842"/>
                </a:lnTo>
                <a:lnTo>
                  <a:pt x="294417" y="218961"/>
                </a:lnTo>
                <a:lnTo>
                  <a:pt x="304634" y="220717"/>
                </a:lnTo>
                <a:lnTo>
                  <a:pt x="312928" y="221128"/>
                </a:lnTo>
                <a:lnTo>
                  <a:pt x="322460" y="221413"/>
                </a:lnTo>
                <a:lnTo>
                  <a:pt x="335756" y="2214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9"/>
          <p:cNvSpPr/>
          <p:nvPr/>
        </p:nvSpPr>
        <p:spPr>
          <a:xfrm>
            <a:off x="4307681" y="1428750"/>
            <a:ext cx="235745" cy="235744"/>
          </a:xfrm>
          <a:custGeom>
            <a:avLst/>
            <a:gdLst/>
            <a:ahLst/>
            <a:cxnLst/>
            <a:rect l="0" t="0" r="0" b="0"/>
            <a:pathLst>
              <a:path w="235745" h="235744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849" y="6150"/>
                </a:lnTo>
                <a:lnTo>
                  <a:pt x="10849" y="10641"/>
                </a:lnTo>
                <a:lnTo>
                  <a:pt x="11995" y="12650"/>
                </a:lnTo>
                <a:lnTo>
                  <a:pt x="14402" y="19270"/>
                </a:lnTo>
                <a:lnTo>
                  <a:pt x="17778" y="23910"/>
                </a:lnTo>
                <a:lnTo>
                  <a:pt x="21924" y="30735"/>
                </a:lnTo>
                <a:lnTo>
                  <a:pt x="24141" y="34777"/>
                </a:lnTo>
                <a:lnTo>
                  <a:pt x="30838" y="41385"/>
                </a:lnTo>
                <a:lnTo>
                  <a:pt x="34846" y="44259"/>
                </a:lnTo>
                <a:lnTo>
                  <a:pt x="38311" y="47762"/>
                </a:lnTo>
                <a:lnTo>
                  <a:pt x="41416" y="51685"/>
                </a:lnTo>
                <a:lnTo>
                  <a:pt x="44279" y="55888"/>
                </a:lnTo>
                <a:lnTo>
                  <a:pt x="47776" y="60277"/>
                </a:lnTo>
                <a:lnTo>
                  <a:pt x="51694" y="64791"/>
                </a:lnTo>
                <a:lnTo>
                  <a:pt x="55894" y="69388"/>
                </a:lnTo>
                <a:lnTo>
                  <a:pt x="64793" y="78728"/>
                </a:lnTo>
                <a:lnTo>
                  <a:pt x="126209" y="140494"/>
                </a:lnTo>
                <a:lnTo>
                  <a:pt x="130970" y="144462"/>
                </a:lnTo>
                <a:lnTo>
                  <a:pt x="135732" y="147902"/>
                </a:lnTo>
                <a:lnTo>
                  <a:pt x="140495" y="150989"/>
                </a:lnTo>
                <a:lnTo>
                  <a:pt x="145257" y="154634"/>
                </a:lnTo>
                <a:lnTo>
                  <a:pt x="150019" y="158652"/>
                </a:lnTo>
                <a:lnTo>
                  <a:pt x="154781" y="162918"/>
                </a:lnTo>
                <a:lnTo>
                  <a:pt x="164306" y="171891"/>
                </a:lnTo>
                <a:lnTo>
                  <a:pt x="169069" y="176506"/>
                </a:lnTo>
                <a:lnTo>
                  <a:pt x="173831" y="180377"/>
                </a:lnTo>
                <a:lnTo>
                  <a:pt x="178594" y="183751"/>
                </a:lnTo>
                <a:lnTo>
                  <a:pt x="183356" y="186794"/>
                </a:lnTo>
                <a:lnTo>
                  <a:pt x="187325" y="190411"/>
                </a:lnTo>
                <a:lnTo>
                  <a:pt x="190764" y="194409"/>
                </a:lnTo>
                <a:lnTo>
                  <a:pt x="193851" y="198662"/>
                </a:lnTo>
                <a:lnTo>
                  <a:pt x="199398" y="205504"/>
                </a:lnTo>
                <a:lnTo>
                  <a:pt x="201988" y="208440"/>
                </a:lnTo>
                <a:lnTo>
                  <a:pt x="209100" y="213819"/>
                </a:lnTo>
                <a:lnTo>
                  <a:pt x="213218" y="216365"/>
                </a:lnTo>
                <a:lnTo>
                  <a:pt x="215964" y="218856"/>
                </a:lnTo>
                <a:lnTo>
                  <a:pt x="217795" y="221310"/>
                </a:lnTo>
                <a:lnTo>
                  <a:pt x="219015" y="223740"/>
                </a:lnTo>
                <a:lnTo>
                  <a:pt x="220623" y="225360"/>
                </a:lnTo>
                <a:lnTo>
                  <a:pt x="222488" y="226440"/>
                </a:lnTo>
                <a:lnTo>
                  <a:pt x="227392" y="228173"/>
                </a:lnTo>
                <a:lnTo>
                  <a:pt x="234645" y="234713"/>
                </a:lnTo>
                <a:lnTo>
                  <a:pt x="235744" y="2357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0"/>
          <p:cNvSpPr/>
          <p:nvPr/>
        </p:nvSpPr>
        <p:spPr>
          <a:xfrm>
            <a:off x="4379118" y="1450181"/>
            <a:ext cx="142876" cy="207170"/>
          </a:xfrm>
          <a:custGeom>
            <a:avLst/>
            <a:gdLst/>
            <a:ahLst/>
            <a:cxnLst/>
            <a:rect l="0" t="0" r="0" b="0"/>
            <a:pathLst>
              <a:path w="142876" h="207170">
                <a:moveTo>
                  <a:pt x="142875" y="0"/>
                </a:moveTo>
                <a:lnTo>
                  <a:pt x="142875" y="3792"/>
                </a:lnTo>
                <a:lnTo>
                  <a:pt x="142082" y="5703"/>
                </a:lnTo>
                <a:lnTo>
                  <a:pt x="139083" y="9943"/>
                </a:lnTo>
                <a:lnTo>
                  <a:pt x="137965" y="12185"/>
                </a:lnTo>
                <a:lnTo>
                  <a:pt x="136724" y="16792"/>
                </a:lnTo>
                <a:lnTo>
                  <a:pt x="135600" y="19926"/>
                </a:lnTo>
                <a:lnTo>
                  <a:pt x="134056" y="23603"/>
                </a:lnTo>
                <a:lnTo>
                  <a:pt x="132233" y="27641"/>
                </a:lnTo>
                <a:lnTo>
                  <a:pt x="128092" y="36362"/>
                </a:lnTo>
                <a:lnTo>
                  <a:pt x="125876" y="40910"/>
                </a:lnTo>
                <a:lnTo>
                  <a:pt x="122811" y="45530"/>
                </a:lnTo>
                <a:lnTo>
                  <a:pt x="119180" y="50197"/>
                </a:lnTo>
                <a:lnTo>
                  <a:pt x="115172" y="54896"/>
                </a:lnTo>
                <a:lnTo>
                  <a:pt x="111707" y="59616"/>
                </a:lnTo>
                <a:lnTo>
                  <a:pt x="108602" y="64350"/>
                </a:lnTo>
                <a:lnTo>
                  <a:pt x="105740" y="69094"/>
                </a:lnTo>
                <a:lnTo>
                  <a:pt x="98324" y="80714"/>
                </a:lnTo>
                <a:lnTo>
                  <a:pt x="94125" y="87147"/>
                </a:lnTo>
                <a:lnTo>
                  <a:pt x="89737" y="93023"/>
                </a:lnTo>
                <a:lnTo>
                  <a:pt x="85225" y="98528"/>
                </a:lnTo>
                <a:lnTo>
                  <a:pt x="80629" y="103785"/>
                </a:lnTo>
                <a:lnTo>
                  <a:pt x="76772" y="109671"/>
                </a:lnTo>
                <a:lnTo>
                  <a:pt x="73406" y="115977"/>
                </a:lnTo>
                <a:lnTo>
                  <a:pt x="70369" y="122561"/>
                </a:lnTo>
                <a:lnTo>
                  <a:pt x="66756" y="128539"/>
                </a:lnTo>
                <a:lnTo>
                  <a:pt x="62760" y="134111"/>
                </a:lnTo>
                <a:lnTo>
                  <a:pt x="58509" y="139414"/>
                </a:lnTo>
                <a:lnTo>
                  <a:pt x="54881" y="144536"/>
                </a:lnTo>
                <a:lnTo>
                  <a:pt x="51669" y="149539"/>
                </a:lnTo>
                <a:lnTo>
                  <a:pt x="48733" y="154461"/>
                </a:lnTo>
                <a:lnTo>
                  <a:pt x="45189" y="158536"/>
                </a:lnTo>
                <a:lnTo>
                  <a:pt x="41238" y="162047"/>
                </a:lnTo>
                <a:lnTo>
                  <a:pt x="37017" y="165181"/>
                </a:lnTo>
                <a:lnTo>
                  <a:pt x="33410" y="168065"/>
                </a:lnTo>
                <a:lnTo>
                  <a:pt x="30211" y="170780"/>
                </a:lnTo>
                <a:lnTo>
                  <a:pt x="27284" y="173385"/>
                </a:lnTo>
                <a:lnTo>
                  <a:pt x="24540" y="176709"/>
                </a:lnTo>
                <a:lnTo>
                  <a:pt x="21916" y="180512"/>
                </a:lnTo>
                <a:lnTo>
                  <a:pt x="19373" y="184635"/>
                </a:lnTo>
                <a:lnTo>
                  <a:pt x="16884" y="187383"/>
                </a:lnTo>
                <a:lnTo>
                  <a:pt x="14431" y="189216"/>
                </a:lnTo>
                <a:lnTo>
                  <a:pt x="12002" y="190438"/>
                </a:lnTo>
                <a:lnTo>
                  <a:pt x="9589" y="192046"/>
                </a:lnTo>
                <a:lnTo>
                  <a:pt x="7187" y="193912"/>
                </a:lnTo>
                <a:lnTo>
                  <a:pt x="421" y="199667"/>
                </a:lnTo>
                <a:lnTo>
                  <a:pt x="187" y="201982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1"/>
          <p:cNvSpPr/>
          <p:nvPr/>
        </p:nvSpPr>
        <p:spPr>
          <a:xfrm>
            <a:off x="4650581" y="1521618"/>
            <a:ext cx="242888" cy="14289"/>
          </a:xfrm>
          <a:custGeom>
            <a:avLst/>
            <a:gdLst/>
            <a:ahLst/>
            <a:cxnLst/>
            <a:rect l="0" t="0" r="0" b="0"/>
            <a:pathLst>
              <a:path w="242888" h="14289">
                <a:moveTo>
                  <a:pt x="0" y="14288"/>
                </a:moveTo>
                <a:lnTo>
                  <a:pt x="54117" y="14288"/>
                </a:lnTo>
                <a:lnTo>
                  <a:pt x="59891" y="13494"/>
                </a:lnTo>
                <a:lnTo>
                  <a:pt x="66121" y="12171"/>
                </a:lnTo>
                <a:lnTo>
                  <a:pt x="72655" y="10495"/>
                </a:lnTo>
                <a:lnTo>
                  <a:pt x="79393" y="9378"/>
                </a:lnTo>
                <a:lnTo>
                  <a:pt x="86266" y="8634"/>
                </a:lnTo>
                <a:lnTo>
                  <a:pt x="93230" y="8137"/>
                </a:lnTo>
                <a:lnTo>
                  <a:pt x="100253" y="7012"/>
                </a:lnTo>
                <a:lnTo>
                  <a:pt x="107316" y="5469"/>
                </a:lnTo>
                <a:lnTo>
                  <a:pt x="114407" y="3646"/>
                </a:lnTo>
                <a:lnTo>
                  <a:pt x="121515" y="2431"/>
                </a:lnTo>
                <a:lnTo>
                  <a:pt x="128635" y="1621"/>
                </a:lnTo>
                <a:lnTo>
                  <a:pt x="135763" y="1080"/>
                </a:lnTo>
                <a:lnTo>
                  <a:pt x="142896" y="720"/>
                </a:lnTo>
                <a:lnTo>
                  <a:pt x="157172" y="320"/>
                </a:lnTo>
                <a:lnTo>
                  <a:pt x="187228" y="42"/>
                </a:lnTo>
                <a:lnTo>
                  <a:pt x="24288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"/>
          <p:cNvSpPr/>
          <p:nvPr/>
        </p:nvSpPr>
        <p:spPr>
          <a:xfrm>
            <a:off x="5000625" y="1357402"/>
            <a:ext cx="271424" cy="325412"/>
          </a:xfrm>
          <a:custGeom>
            <a:avLst/>
            <a:gdLst/>
            <a:ahLst/>
            <a:cxnLst/>
            <a:rect l="0" t="0" r="0" b="0"/>
            <a:pathLst>
              <a:path w="271424" h="325412">
                <a:moveTo>
                  <a:pt x="164306" y="21341"/>
                </a:moveTo>
                <a:lnTo>
                  <a:pt x="158155" y="15191"/>
                </a:lnTo>
                <a:lnTo>
                  <a:pt x="155487" y="14639"/>
                </a:lnTo>
                <a:lnTo>
                  <a:pt x="147306" y="14285"/>
                </a:lnTo>
                <a:lnTo>
                  <a:pt x="63165" y="14198"/>
                </a:lnTo>
                <a:lnTo>
                  <a:pt x="57191" y="13404"/>
                </a:lnTo>
                <a:lnTo>
                  <a:pt x="51621" y="12081"/>
                </a:lnTo>
                <a:lnTo>
                  <a:pt x="46320" y="10405"/>
                </a:lnTo>
                <a:lnTo>
                  <a:pt x="41199" y="9288"/>
                </a:lnTo>
                <a:lnTo>
                  <a:pt x="36197" y="8543"/>
                </a:lnTo>
                <a:lnTo>
                  <a:pt x="31275" y="8047"/>
                </a:lnTo>
                <a:lnTo>
                  <a:pt x="23690" y="7495"/>
                </a:lnTo>
                <a:lnTo>
                  <a:pt x="20555" y="7348"/>
                </a:lnTo>
                <a:lnTo>
                  <a:pt x="17672" y="6456"/>
                </a:lnTo>
                <a:lnTo>
                  <a:pt x="9822" y="2202"/>
                </a:lnTo>
                <a:lnTo>
                  <a:pt x="1450" y="212"/>
                </a:lnTo>
                <a:lnTo>
                  <a:pt x="429" y="0"/>
                </a:lnTo>
                <a:lnTo>
                  <a:pt x="191" y="2066"/>
                </a:lnTo>
                <a:lnTo>
                  <a:pt x="11" y="10554"/>
                </a:lnTo>
                <a:lnTo>
                  <a:pt x="0" y="123404"/>
                </a:lnTo>
                <a:lnTo>
                  <a:pt x="794" y="125102"/>
                </a:lnTo>
                <a:lnTo>
                  <a:pt x="2116" y="126234"/>
                </a:lnTo>
                <a:lnTo>
                  <a:pt x="3792" y="126988"/>
                </a:lnTo>
                <a:lnTo>
                  <a:pt x="4909" y="128285"/>
                </a:lnTo>
                <a:lnTo>
                  <a:pt x="5654" y="129943"/>
                </a:lnTo>
                <a:lnTo>
                  <a:pt x="6150" y="131843"/>
                </a:lnTo>
                <a:lnTo>
                  <a:pt x="7275" y="133109"/>
                </a:lnTo>
                <a:lnTo>
                  <a:pt x="8819" y="133953"/>
                </a:lnTo>
                <a:lnTo>
                  <a:pt x="12651" y="134891"/>
                </a:lnTo>
                <a:lnTo>
                  <a:pt x="19270" y="135419"/>
                </a:lnTo>
                <a:lnTo>
                  <a:pt x="23910" y="135542"/>
                </a:lnTo>
                <a:lnTo>
                  <a:pt x="30735" y="133481"/>
                </a:lnTo>
                <a:lnTo>
                  <a:pt x="38266" y="130712"/>
                </a:lnTo>
                <a:lnTo>
                  <a:pt x="44259" y="129482"/>
                </a:lnTo>
                <a:lnTo>
                  <a:pt x="48555" y="129154"/>
                </a:lnTo>
                <a:lnTo>
                  <a:pt x="53802" y="128935"/>
                </a:lnTo>
                <a:lnTo>
                  <a:pt x="59680" y="128789"/>
                </a:lnTo>
                <a:lnTo>
                  <a:pt x="65187" y="127898"/>
                </a:lnTo>
                <a:lnTo>
                  <a:pt x="70445" y="126510"/>
                </a:lnTo>
                <a:lnTo>
                  <a:pt x="75538" y="124792"/>
                </a:lnTo>
                <a:lnTo>
                  <a:pt x="81315" y="123646"/>
                </a:lnTo>
                <a:lnTo>
                  <a:pt x="87548" y="122882"/>
                </a:lnTo>
                <a:lnTo>
                  <a:pt x="94083" y="122372"/>
                </a:lnTo>
                <a:lnTo>
                  <a:pt x="100822" y="122033"/>
                </a:lnTo>
                <a:lnTo>
                  <a:pt x="114660" y="121656"/>
                </a:lnTo>
                <a:lnTo>
                  <a:pt x="135838" y="121443"/>
                </a:lnTo>
                <a:lnTo>
                  <a:pt x="142945" y="122207"/>
                </a:lnTo>
                <a:lnTo>
                  <a:pt x="150066" y="123510"/>
                </a:lnTo>
                <a:lnTo>
                  <a:pt x="157193" y="125173"/>
                </a:lnTo>
                <a:lnTo>
                  <a:pt x="163533" y="126281"/>
                </a:lnTo>
                <a:lnTo>
                  <a:pt x="169347" y="127020"/>
                </a:lnTo>
                <a:lnTo>
                  <a:pt x="174811" y="127512"/>
                </a:lnTo>
                <a:lnTo>
                  <a:pt x="180834" y="129428"/>
                </a:lnTo>
                <a:lnTo>
                  <a:pt x="187231" y="132293"/>
                </a:lnTo>
                <a:lnTo>
                  <a:pt x="210815" y="144505"/>
                </a:lnTo>
                <a:lnTo>
                  <a:pt x="215949" y="147900"/>
                </a:lnTo>
                <a:lnTo>
                  <a:pt x="220960" y="151752"/>
                </a:lnTo>
                <a:lnTo>
                  <a:pt x="225887" y="155906"/>
                </a:lnTo>
                <a:lnTo>
                  <a:pt x="233480" y="164756"/>
                </a:lnTo>
                <a:lnTo>
                  <a:pt x="236616" y="169339"/>
                </a:lnTo>
                <a:lnTo>
                  <a:pt x="244333" y="176547"/>
                </a:lnTo>
                <a:lnTo>
                  <a:pt x="248614" y="179581"/>
                </a:lnTo>
                <a:lnTo>
                  <a:pt x="255486" y="187184"/>
                </a:lnTo>
                <a:lnTo>
                  <a:pt x="261187" y="195856"/>
                </a:lnTo>
                <a:lnTo>
                  <a:pt x="266366" y="205001"/>
                </a:lnTo>
                <a:lnTo>
                  <a:pt x="269197" y="214357"/>
                </a:lnTo>
                <a:lnTo>
                  <a:pt x="270455" y="223808"/>
                </a:lnTo>
                <a:lnTo>
                  <a:pt x="271015" y="233299"/>
                </a:lnTo>
                <a:lnTo>
                  <a:pt x="271263" y="240693"/>
                </a:lnTo>
                <a:lnTo>
                  <a:pt x="271423" y="251907"/>
                </a:lnTo>
                <a:lnTo>
                  <a:pt x="269328" y="259017"/>
                </a:lnTo>
                <a:lnTo>
                  <a:pt x="265751" y="266675"/>
                </a:lnTo>
                <a:lnTo>
                  <a:pt x="258481" y="276242"/>
                </a:lnTo>
                <a:lnTo>
                  <a:pt x="250876" y="284385"/>
                </a:lnTo>
                <a:lnTo>
                  <a:pt x="245832" y="287985"/>
                </a:lnTo>
                <a:lnTo>
                  <a:pt x="240088" y="291179"/>
                </a:lnTo>
                <a:lnTo>
                  <a:pt x="233877" y="294102"/>
                </a:lnTo>
                <a:lnTo>
                  <a:pt x="227355" y="296844"/>
                </a:lnTo>
                <a:lnTo>
                  <a:pt x="220626" y="299466"/>
                </a:lnTo>
                <a:lnTo>
                  <a:pt x="213759" y="302008"/>
                </a:lnTo>
                <a:lnTo>
                  <a:pt x="206006" y="304496"/>
                </a:lnTo>
                <a:lnTo>
                  <a:pt x="197662" y="306949"/>
                </a:lnTo>
                <a:lnTo>
                  <a:pt x="179925" y="311790"/>
                </a:lnTo>
                <a:lnTo>
                  <a:pt x="161458" y="316588"/>
                </a:lnTo>
                <a:lnTo>
                  <a:pt x="152882" y="318185"/>
                </a:lnTo>
                <a:lnTo>
                  <a:pt x="144784" y="319250"/>
                </a:lnTo>
                <a:lnTo>
                  <a:pt x="137004" y="319959"/>
                </a:lnTo>
                <a:lnTo>
                  <a:pt x="129435" y="320432"/>
                </a:lnTo>
                <a:lnTo>
                  <a:pt x="114677" y="320958"/>
                </a:lnTo>
                <a:lnTo>
                  <a:pt x="108201" y="321892"/>
                </a:lnTo>
                <a:lnTo>
                  <a:pt x="102296" y="323308"/>
                </a:lnTo>
                <a:lnTo>
                  <a:pt x="96772" y="325047"/>
                </a:lnTo>
                <a:lnTo>
                  <a:pt x="91502" y="325411"/>
                </a:lnTo>
                <a:lnTo>
                  <a:pt x="86402" y="324861"/>
                </a:lnTo>
                <a:lnTo>
                  <a:pt x="81413" y="323700"/>
                </a:lnTo>
                <a:lnTo>
                  <a:pt x="76501" y="322926"/>
                </a:lnTo>
                <a:lnTo>
                  <a:pt x="71638" y="322410"/>
                </a:lnTo>
                <a:lnTo>
                  <a:pt x="62795" y="321837"/>
                </a:lnTo>
                <a:lnTo>
                  <a:pt x="56219" y="321583"/>
                </a:lnTo>
                <a:lnTo>
                  <a:pt x="53354" y="320721"/>
                </a:lnTo>
                <a:lnTo>
                  <a:pt x="45170" y="315751"/>
                </a:lnTo>
                <a:lnTo>
                  <a:pt x="44400" y="315246"/>
                </a:lnTo>
                <a:lnTo>
                  <a:pt x="43888" y="314115"/>
                </a:lnTo>
                <a:lnTo>
                  <a:pt x="42862" y="30709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3"/>
          <p:cNvSpPr/>
          <p:nvPr/>
        </p:nvSpPr>
        <p:spPr>
          <a:xfrm>
            <a:off x="5357821" y="1457325"/>
            <a:ext cx="335748" cy="185711"/>
          </a:xfrm>
          <a:custGeom>
            <a:avLst/>
            <a:gdLst/>
            <a:ahLst/>
            <a:cxnLst/>
            <a:rect l="0" t="0" r="0" b="0"/>
            <a:pathLst>
              <a:path w="335748" h="185711">
                <a:moveTo>
                  <a:pt x="164297" y="0"/>
                </a:moveTo>
                <a:lnTo>
                  <a:pt x="170448" y="0"/>
                </a:lnTo>
                <a:lnTo>
                  <a:pt x="170779" y="793"/>
                </a:lnTo>
                <a:lnTo>
                  <a:pt x="171383" y="6481"/>
                </a:lnTo>
                <a:lnTo>
                  <a:pt x="171436" y="11995"/>
                </a:lnTo>
                <a:lnTo>
                  <a:pt x="171439" y="13268"/>
                </a:lnTo>
                <a:lnTo>
                  <a:pt x="170646" y="13608"/>
                </a:lnTo>
                <a:lnTo>
                  <a:pt x="167648" y="13985"/>
                </a:lnTo>
                <a:lnTo>
                  <a:pt x="166531" y="14880"/>
                </a:lnTo>
                <a:lnTo>
                  <a:pt x="165787" y="16270"/>
                </a:lnTo>
                <a:lnTo>
                  <a:pt x="165290" y="17990"/>
                </a:lnTo>
                <a:lnTo>
                  <a:pt x="163372" y="19931"/>
                </a:lnTo>
                <a:lnTo>
                  <a:pt x="157007" y="24204"/>
                </a:lnTo>
                <a:lnTo>
                  <a:pt x="151003" y="26632"/>
                </a:lnTo>
                <a:lnTo>
                  <a:pt x="144895" y="28505"/>
                </a:lnTo>
                <a:lnTo>
                  <a:pt x="136888" y="31983"/>
                </a:lnTo>
                <a:lnTo>
                  <a:pt x="128039" y="36175"/>
                </a:lnTo>
                <a:lnTo>
                  <a:pt x="109422" y="45333"/>
                </a:lnTo>
                <a:lnTo>
                  <a:pt x="99956" y="47929"/>
                </a:lnTo>
                <a:lnTo>
                  <a:pt x="90458" y="49877"/>
                </a:lnTo>
                <a:lnTo>
                  <a:pt x="80944" y="53388"/>
                </a:lnTo>
                <a:lnTo>
                  <a:pt x="71425" y="57594"/>
                </a:lnTo>
                <a:lnTo>
                  <a:pt x="61902" y="61316"/>
                </a:lnTo>
                <a:lnTo>
                  <a:pt x="52378" y="62970"/>
                </a:lnTo>
                <a:lnTo>
                  <a:pt x="44970" y="65822"/>
                </a:lnTo>
                <a:lnTo>
                  <a:pt x="38238" y="69735"/>
                </a:lnTo>
                <a:lnTo>
                  <a:pt x="29954" y="74120"/>
                </a:lnTo>
                <a:lnTo>
                  <a:pt x="23098" y="76598"/>
                </a:lnTo>
                <a:lnTo>
                  <a:pt x="14775" y="77993"/>
                </a:lnTo>
                <a:lnTo>
                  <a:pt x="8644" y="78465"/>
                </a:lnTo>
                <a:lnTo>
                  <a:pt x="5689" y="80646"/>
                </a:lnTo>
                <a:lnTo>
                  <a:pt x="20" y="85698"/>
                </a:lnTo>
                <a:lnTo>
                  <a:pt x="0" y="89509"/>
                </a:lnTo>
                <a:lnTo>
                  <a:pt x="791" y="90629"/>
                </a:lnTo>
                <a:lnTo>
                  <a:pt x="2112" y="91375"/>
                </a:lnTo>
                <a:lnTo>
                  <a:pt x="3786" y="91873"/>
                </a:lnTo>
                <a:lnTo>
                  <a:pt x="4902" y="92998"/>
                </a:lnTo>
                <a:lnTo>
                  <a:pt x="5646" y="94543"/>
                </a:lnTo>
                <a:lnTo>
                  <a:pt x="6143" y="96366"/>
                </a:lnTo>
                <a:lnTo>
                  <a:pt x="8061" y="97581"/>
                </a:lnTo>
                <a:lnTo>
                  <a:pt x="18345" y="100085"/>
                </a:lnTo>
                <a:lnTo>
                  <a:pt x="26934" y="103484"/>
                </a:lnTo>
                <a:lnTo>
                  <a:pt x="36043" y="105524"/>
                </a:lnTo>
                <a:lnTo>
                  <a:pt x="46177" y="107224"/>
                </a:lnTo>
                <a:lnTo>
                  <a:pt x="52213" y="108789"/>
                </a:lnTo>
                <a:lnTo>
                  <a:pt x="58618" y="110626"/>
                </a:lnTo>
                <a:lnTo>
                  <a:pt x="65269" y="111850"/>
                </a:lnTo>
                <a:lnTo>
                  <a:pt x="72085" y="112667"/>
                </a:lnTo>
                <a:lnTo>
                  <a:pt x="79010" y="113211"/>
                </a:lnTo>
                <a:lnTo>
                  <a:pt x="85214" y="114368"/>
                </a:lnTo>
                <a:lnTo>
                  <a:pt x="90938" y="115932"/>
                </a:lnTo>
                <a:lnTo>
                  <a:pt x="115323" y="124147"/>
                </a:lnTo>
                <a:lnTo>
                  <a:pt x="122122" y="125627"/>
                </a:lnTo>
                <a:lnTo>
                  <a:pt x="129037" y="126614"/>
                </a:lnTo>
                <a:lnTo>
                  <a:pt x="136028" y="127271"/>
                </a:lnTo>
                <a:lnTo>
                  <a:pt x="143069" y="128504"/>
                </a:lnTo>
                <a:lnTo>
                  <a:pt x="150146" y="130119"/>
                </a:lnTo>
                <a:lnTo>
                  <a:pt x="157244" y="131990"/>
                </a:lnTo>
                <a:lnTo>
                  <a:pt x="164358" y="134030"/>
                </a:lnTo>
                <a:lnTo>
                  <a:pt x="178612" y="138415"/>
                </a:lnTo>
                <a:lnTo>
                  <a:pt x="200024" y="145345"/>
                </a:lnTo>
                <a:lnTo>
                  <a:pt x="207165" y="146903"/>
                </a:lnTo>
                <a:lnTo>
                  <a:pt x="214307" y="147941"/>
                </a:lnTo>
                <a:lnTo>
                  <a:pt x="221450" y="148634"/>
                </a:lnTo>
                <a:lnTo>
                  <a:pt x="227799" y="149889"/>
                </a:lnTo>
                <a:lnTo>
                  <a:pt x="233619" y="151520"/>
                </a:lnTo>
                <a:lnTo>
                  <a:pt x="258159" y="159840"/>
                </a:lnTo>
                <a:lnTo>
                  <a:pt x="264178" y="162122"/>
                </a:lnTo>
                <a:lnTo>
                  <a:pt x="269778" y="164438"/>
                </a:lnTo>
                <a:lnTo>
                  <a:pt x="279441" y="168333"/>
                </a:lnTo>
                <a:lnTo>
                  <a:pt x="286380" y="170065"/>
                </a:lnTo>
                <a:lnTo>
                  <a:pt x="294227" y="170834"/>
                </a:lnTo>
                <a:lnTo>
                  <a:pt x="298543" y="171039"/>
                </a:lnTo>
                <a:lnTo>
                  <a:pt x="302212" y="171970"/>
                </a:lnTo>
                <a:lnTo>
                  <a:pt x="311171" y="176278"/>
                </a:lnTo>
                <a:lnTo>
                  <a:pt x="319948" y="178288"/>
                </a:lnTo>
                <a:lnTo>
                  <a:pt x="326071" y="183442"/>
                </a:lnTo>
                <a:lnTo>
                  <a:pt x="327478" y="184717"/>
                </a:lnTo>
                <a:lnTo>
                  <a:pt x="330220" y="185284"/>
                </a:lnTo>
                <a:lnTo>
                  <a:pt x="335424" y="185710"/>
                </a:lnTo>
                <a:lnTo>
                  <a:pt x="335705" y="180079"/>
                </a:lnTo>
                <a:lnTo>
                  <a:pt x="335747" y="17859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4"/>
          <p:cNvSpPr/>
          <p:nvPr/>
        </p:nvSpPr>
        <p:spPr>
          <a:xfrm>
            <a:off x="5844706" y="1321604"/>
            <a:ext cx="341782" cy="350034"/>
          </a:xfrm>
          <a:custGeom>
            <a:avLst/>
            <a:gdLst/>
            <a:ahLst/>
            <a:cxnLst/>
            <a:rect l="0" t="0" r="0" b="0"/>
            <a:pathLst>
              <a:path w="341782" h="350034">
                <a:moveTo>
                  <a:pt x="241769" y="92858"/>
                </a:moveTo>
                <a:lnTo>
                  <a:pt x="235618" y="86707"/>
                </a:lnTo>
                <a:lnTo>
                  <a:pt x="235066" y="84039"/>
                </a:lnTo>
                <a:lnTo>
                  <a:pt x="234712" y="75858"/>
                </a:lnTo>
                <a:lnTo>
                  <a:pt x="233889" y="74381"/>
                </a:lnTo>
                <a:lnTo>
                  <a:pt x="232547" y="73396"/>
                </a:lnTo>
                <a:lnTo>
                  <a:pt x="230858" y="72740"/>
                </a:lnTo>
                <a:lnTo>
                  <a:pt x="229733" y="71508"/>
                </a:lnTo>
                <a:lnTo>
                  <a:pt x="228982" y="69894"/>
                </a:lnTo>
                <a:lnTo>
                  <a:pt x="228148" y="65189"/>
                </a:lnTo>
                <a:lnTo>
                  <a:pt x="227777" y="57807"/>
                </a:lnTo>
                <a:lnTo>
                  <a:pt x="226885" y="54409"/>
                </a:lnTo>
                <a:lnTo>
                  <a:pt x="222630" y="45835"/>
                </a:lnTo>
                <a:lnTo>
                  <a:pt x="221356" y="40738"/>
                </a:lnTo>
                <a:lnTo>
                  <a:pt x="219429" y="38268"/>
                </a:lnTo>
                <a:lnTo>
                  <a:pt x="207047" y="28600"/>
                </a:lnTo>
                <a:lnTo>
                  <a:pt x="196722" y="19046"/>
                </a:lnTo>
                <a:lnTo>
                  <a:pt x="182254" y="4752"/>
                </a:lnTo>
                <a:lnTo>
                  <a:pt x="179073" y="3165"/>
                </a:lnTo>
                <a:lnTo>
                  <a:pt x="171307" y="1401"/>
                </a:lnTo>
                <a:lnTo>
                  <a:pt x="161801" y="408"/>
                </a:lnTo>
                <a:lnTo>
                  <a:pt x="152252" y="175"/>
                </a:lnTo>
                <a:lnTo>
                  <a:pt x="115759" y="0"/>
                </a:lnTo>
                <a:lnTo>
                  <a:pt x="110137" y="790"/>
                </a:lnTo>
                <a:lnTo>
                  <a:pt x="104008" y="2111"/>
                </a:lnTo>
                <a:lnTo>
                  <a:pt x="97540" y="3785"/>
                </a:lnTo>
                <a:lnTo>
                  <a:pt x="91642" y="5695"/>
                </a:lnTo>
                <a:lnTo>
                  <a:pt x="86121" y="7762"/>
                </a:lnTo>
                <a:lnTo>
                  <a:pt x="75754" y="12175"/>
                </a:lnTo>
                <a:lnTo>
                  <a:pt x="65855" y="16782"/>
                </a:lnTo>
                <a:lnTo>
                  <a:pt x="58281" y="21476"/>
                </a:lnTo>
                <a:lnTo>
                  <a:pt x="55150" y="23839"/>
                </a:lnTo>
                <a:lnTo>
                  <a:pt x="49554" y="30697"/>
                </a:lnTo>
                <a:lnTo>
                  <a:pt x="46951" y="34749"/>
                </a:lnTo>
                <a:lnTo>
                  <a:pt x="39825" y="41367"/>
                </a:lnTo>
                <a:lnTo>
                  <a:pt x="35702" y="44243"/>
                </a:lnTo>
                <a:lnTo>
                  <a:pt x="29004" y="51672"/>
                </a:lnTo>
                <a:lnTo>
                  <a:pt x="23381" y="60266"/>
                </a:lnTo>
                <a:lnTo>
                  <a:pt x="18237" y="69377"/>
                </a:lnTo>
                <a:lnTo>
                  <a:pt x="13305" y="78718"/>
                </a:lnTo>
                <a:lnTo>
                  <a:pt x="9261" y="88161"/>
                </a:lnTo>
                <a:lnTo>
                  <a:pt x="7463" y="97650"/>
                </a:lnTo>
                <a:lnTo>
                  <a:pt x="4547" y="105042"/>
                </a:lnTo>
                <a:lnTo>
                  <a:pt x="2659" y="108124"/>
                </a:lnTo>
                <a:lnTo>
                  <a:pt x="560" y="115783"/>
                </a:lnTo>
                <a:lnTo>
                  <a:pt x="0" y="120047"/>
                </a:lnTo>
                <a:lnTo>
                  <a:pt x="1496" y="129019"/>
                </a:lnTo>
                <a:lnTo>
                  <a:pt x="4012" y="137505"/>
                </a:lnTo>
                <a:lnTo>
                  <a:pt x="6222" y="147538"/>
                </a:lnTo>
                <a:lnTo>
                  <a:pt x="9552" y="155789"/>
                </a:lnTo>
                <a:lnTo>
                  <a:pt x="11551" y="158625"/>
                </a:lnTo>
                <a:lnTo>
                  <a:pt x="13678" y="160515"/>
                </a:lnTo>
                <a:lnTo>
                  <a:pt x="22580" y="165292"/>
                </a:lnTo>
                <a:lnTo>
                  <a:pt x="26587" y="167341"/>
                </a:lnTo>
                <a:lnTo>
                  <a:pt x="35272" y="169618"/>
                </a:lnTo>
                <a:lnTo>
                  <a:pt x="44423" y="170630"/>
                </a:lnTo>
                <a:lnTo>
                  <a:pt x="53782" y="171079"/>
                </a:lnTo>
                <a:lnTo>
                  <a:pt x="63234" y="171279"/>
                </a:lnTo>
                <a:lnTo>
                  <a:pt x="67977" y="171333"/>
                </a:lnTo>
                <a:lnTo>
                  <a:pt x="77480" y="169275"/>
                </a:lnTo>
                <a:lnTo>
                  <a:pt x="82236" y="167615"/>
                </a:lnTo>
                <a:lnTo>
                  <a:pt x="88583" y="166509"/>
                </a:lnTo>
                <a:lnTo>
                  <a:pt x="95988" y="165771"/>
                </a:lnTo>
                <a:lnTo>
                  <a:pt x="104101" y="165279"/>
                </a:lnTo>
                <a:lnTo>
                  <a:pt x="111096" y="164158"/>
                </a:lnTo>
                <a:lnTo>
                  <a:pt x="117347" y="162616"/>
                </a:lnTo>
                <a:lnTo>
                  <a:pt x="123102" y="160795"/>
                </a:lnTo>
                <a:lnTo>
                  <a:pt x="129320" y="157993"/>
                </a:lnTo>
                <a:lnTo>
                  <a:pt x="135847" y="154537"/>
                </a:lnTo>
                <a:lnTo>
                  <a:pt x="142579" y="150646"/>
                </a:lnTo>
                <a:lnTo>
                  <a:pt x="149448" y="147259"/>
                </a:lnTo>
                <a:lnTo>
                  <a:pt x="156409" y="144206"/>
                </a:lnTo>
                <a:lnTo>
                  <a:pt x="163431" y="141378"/>
                </a:lnTo>
                <a:lnTo>
                  <a:pt x="169700" y="138698"/>
                </a:lnTo>
                <a:lnTo>
                  <a:pt x="180899" y="133604"/>
                </a:lnTo>
                <a:lnTo>
                  <a:pt x="191167" y="126578"/>
                </a:lnTo>
                <a:lnTo>
                  <a:pt x="201023" y="118957"/>
                </a:lnTo>
                <a:lnTo>
                  <a:pt x="210695" y="112924"/>
                </a:lnTo>
                <a:lnTo>
                  <a:pt x="218168" y="105481"/>
                </a:lnTo>
                <a:lnTo>
                  <a:pt x="221272" y="101273"/>
                </a:lnTo>
                <a:lnTo>
                  <a:pt x="228955" y="94481"/>
                </a:lnTo>
                <a:lnTo>
                  <a:pt x="233226" y="91559"/>
                </a:lnTo>
                <a:lnTo>
                  <a:pt x="240088" y="84079"/>
                </a:lnTo>
                <a:lnTo>
                  <a:pt x="244991" y="76256"/>
                </a:lnTo>
                <a:lnTo>
                  <a:pt x="247169" y="70134"/>
                </a:lnTo>
                <a:lnTo>
                  <a:pt x="248568" y="59735"/>
                </a:lnTo>
                <a:lnTo>
                  <a:pt x="248867" y="51435"/>
                </a:lnTo>
                <a:lnTo>
                  <a:pt x="246776" y="48519"/>
                </a:lnTo>
                <a:lnTo>
                  <a:pt x="242758" y="43971"/>
                </a:lnTo>
                <a:lnTo>
                  <a:pt x="242428" y="44392"/>
                </a:lnTo>
                <a:lnTo>
                  <a:pt x="241855" y="49101"/>
                </a:lnTo>
                <a:lnTo>
                  <a:pt x="246695" y="55522"/>
                </a:lnTo>
                <a:lnTo>
                  <a:pt x="249049" y="62128"/>
                </a:lnTo>
                <a:lnTo>
                  <a:pt x="254421" y="69906"/>
                </a:lnTo>
                <a:lnTo>
                  <a:pt x="258769" y="77630"/>
                </a:lnTo>
                <a:lnTo>
                  <a:pt x="261231" y="88471"/>
                </a:lnTo>
                <a:lnTo>
                  <a:pt x="261887" y="94696"/>
                </a:lnTo>
                <a:lnTo>
                  <a:pt x="263912" y="100433"/>
                </a:lnTo>
                <a:lnTo>
                  <a:pt x="273553" y="116887"/>
                </a:lnTo>
                <a:lnTo>
                  <a:pt x="276452" y="123165"/>
                </a:lnTo>
                <a:lnTo>
                  <a:pt x="279179" y="129731"/>
                </a:lnTo>
                <a:lnTo>
                  <a:pt x="282583" y="136490"/>
                </a:lnTo>
                <a:lnTo>
                  <a:pt x="286441" y="143377"/>
                </a:lnTo>
                <a:lnTo>
                  <a:pt x="290600" y="150350"/>
                </a:lnTo>
                <a:lnTo>
                  <a:pt x="294167" y="157380"/>
                </a:lnTo>
                <a:lnTo>
                  <a:pt x="297338" y="164448"/>
                </a:lnTo>
                <a:lnTo>
                  <a:pt x="300246" y="171541"/>
                </a:lnTo>
                <a:lnTo>
                  <a:pt x="303772" y="178651"/>
                </a:lnTo>
                <a:lnTo>
                  <a:pt x="307711" y="185772"/>
                </a:lnTo>
                <a:lnTo>
                  <a:pt x="311924" y="192901"/>
                </a:lnTo>
                <a:lnTo>
                  <a:pt x="315526" y="200828"/>
                </a:lnTo>
                <a:lnTo>
                  <a:pt x="318722" y="209288"/>
                </a:lnTo>
                <a:lnTo>
                  <a:pt x="329553" y="241886"/>
                </a:lnTo>
                <a:lnTo>
                  <a:pt x="331248" y="249360"/>
                </a:lnTo>
                <a:lnTo>
                  <a:pt x="332378" y="256724"/>
                </a:lnTo>
                <a:lnTo>
                  <a:pt x="333131" y="264015"/>
                </a:lnTo>
                <a:lnTo>
                  <a:pt x="334427" y="270462"/>
                </a:lnTo>
                <a:lnTo>
                  <a:pt x="336084" y="276348"/>
                </a:lnTo>
                <a:lnTo>
                  <a:pt x="337983" y="281860"/>
                </a:lnTo>
                <a:lnTo>
                  <a:pt x="339249" y="287916"/>
                </a:lnTo>
                <a:lnTo>
                  <a:pt x="340093" y="294334"/>
                </a:lnTo>
                <a:lnTo>
                  <a:pt x="340655" y="300994"/>
                </a:lnTo>
                <a:lnTo>
                  <a:pt x="341031" y="307022"/>
                </a:lnTo>
                <a:lnTo>
                  <a:pt x="341448" y="317952"/>
                </a:lnTo>
                <a:lnTo>
                  <a:pt x="341683" y="329239"/>
                </a:lnTo>
                <a:lnTo>
                  <a:pt x="341781" y="35003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"/>
          <p:cNvSpPr/>
          <p:nvPr/>
        </p:nvSpPr>
        <p:spPr>
          <a:xfrm>
            <a:off x="4857750" y="1800225"/>
            <a:ext cx="71438" cy="250032"/>
          </a:xfrm>
          <a:custGeom>
            <a:avLst/>
            <a:gdLst/>
            <a:ahLst/>
            <a:cxnLst/>
            <a:rect l="0" t="0" r="0" b="0"/>
            <a:pathLst>
              <a:path w="71438" h="250032">
                <a:moveTo>
                  <a:pt x="0" y="0"/>
                </a:moveTo>
                <a:lnTo>
                  <a:pt x="0" y="59594"/>
                </a:lnTo>
                <a:lnTo>
                  <a:pt x="794" y="65923"/>
                </a:lnTo>
                <a:lnTo>
                  <a:pt x="2116" y="72523"/>
                </a:lnTo>
                <a:lnTo>
                  <a:pt x="3792" y="79305"/>
                </a:lnTo>
                <a:lnTo>
                  <a:pt x="5703" y="85413"/>
                </a:lnTo>
                <a:lnTo>
                  <a:pt x="7770" y="91073"/>
                </a:lnTo>
                <a:lnTo>
                  <a:pt x="9942" y="96434"/>
                </a:lnTo>
                <a:lnTo>
                  <a:pt x="12184" y="102389"/>
                </a:lnTo>
                <a:lnTo>
                  <a:pt x="16792" y="115356"/>
                </a:lnTo>
                <a:lnTo>
                  <a:pt x="18339" y="122148"/>
                </a:lnTo>
                <a:lnTo>
                  <a:pt x="19369" y="129057"/>
                </a:lnTo>
                <a:lnTo>
                  <a:pt x="20056" y="136044"/>
                </a:lnTo>
                <a:lnTo>
                  <a:pt x="21308" y="142289"/>
                </a:lnTo>
                <a:lnTo>
                  <a:pt x="22937" y="148041"/>
                </a:lnTo>
                <a:lnTo>
                  <a:pt x="31253" y="172470"/>
                </a:lnTo>
                <a:lnTo>
                  <a:pt x="33535" y="178480"/>
                </a:lnTo>
                <a:lnTo>
                  <a:pt x="35850" y="184074"/>
                </a:lnTo>
                <a:lnTo>
                  <a:pt x="38187" y="189391"/>
                </a:lnTo>
                <a:lnTo>
                  <a:pt x="39746" y="193729"/>
                </a:lnTo>
                <a:lnTo>
                  <a:pt x="41477" y="200666"/>
                </a:lnTo>
                <a:lnTo>
                  <a:pt x="42733" y="204421"/>
                </a:lnTo>
                <a:lnTo>
                  <a:pt x="44363" y="208512"/>
                </a:lnTo>
                <a:lnTo>
                  <a:pt x="46244" y="212826"/>
                </a:lnTo>
                <a:lnTo>
                  <a:pt x="48334" y="219737"/>
                </a:lnTo>
                <a:lnTo>
                  <a:pt x="48891" y="222691"/>
                </a:lnTo>
                <a:lnTo>
                  <a:pt x="50056" y="225455"/>
                </a:lnTo>
                <a:lnTo>
                  <a:pt x="51627" y="228090"/>
                </a:lnTo>
                <a:lnTo>
                  <a:pt x="53468" y="230641"/>
                </a:lnTo>
                <a:lnTo>
                  <a:pt x="55489" y="233136"/>
                </a:lnTo>
                <a:lnTo>
                  <a:pt x="57630" y="235592"/>
                </a:lnTo>
                <a:lnTo>
                  <a:pt x="62977" y="241446"/>
                </a:lnTo>
                <a:lnTo>
                  <a:pt x="64210" y="241926"/>
                </a:lnTo>
                <a:lnTo>
                  <a:pt x="65825" y="242247"/>
                </a:lnTo>
                <a:lnTo>
                  <a:pt x="67695" y="242460"/>
                </a:lnTo>
                <a:lnTo>
                  <a:pt x="68943" y="243396"/>
                </a:lnTo>
                <a:lnTo>
                  <a:pt x="69774" y="244814"/>
                </a:lnTo>
                <a:lnTo>
                  <a:pt x="71437" y="2500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6"/>
          <p:cNvSpPr/>
          <p:nvPr/>
        </p:nvSpPr>
        <p:spPr>
          <a:xfrm>
            <a:off x="4750593" y="1900237"/>
            <a:ext cx="278608" cy="42864"/>
          </a:xfrm>
          <a:custGeom>
            <a:avLst/>
            <a:gdLst/>
            <a:ahLst/>
            <a:cxnLst/>
            <a:rect l="0" t="0" r="0" b="0"/>
            <a:pathLst>
              <a:path w="278608" h="42864">
                <a:moveTo>
                  <a:pt x="0" y="42863"/>
                </a:moveTo>
                <a:lnTo>
                  <a:pt x="3793" y="42863"/>
                </a:lnTo>
                <a:lnTo>
                  <a:pt x="4910" y="42069"/>
                </a:lnTo>
                <a:lnTo>
                  <a:pt x="5655" y="40746"/>
                </a:lnTo>
                <a:lnTo>
                  <a:pt x="6151" y="39070"/>
                </a:lnTo>
                <a:lnTo>
                  <a:pt x="8070" y="37953"/>
                </a:lnTo>
                <a:lnTo>
                  <a:pt x="14435" y="36712"/>
                </a:lnTo>
                <a:lnTo>
                  <a:pt x="19148" y="35587"/>
                </a:lnTo>
                <a:lnTo>
                  <a:pt x="24672" y="34043"/>
                </a:lnTo>
                <a:lnTo>
                  <a:pt x="37159" y="30212"/>
                </a:lnTo>
                <a:lnTo>
                  <a:pt x="50647" y="25863"/>
                </a:lnTo>
                <a:lnTo>
                  <a:pt x="57577" y="24386"/>
                </a:lnTo>
                <a:lnTo>
                  <a:pt x="64579" y="23401"/>
                </a:lnTo>
                <a:lnTo>
                  <a:pt x="71627" y="22744"/>
                </a:lnTo>
                <a:lnTo>
                  <a:pt x="78708" y="21513"/>
                </a:lnTo>
                <a:lnTo>
                  <a:pt x="85809" y="19898"/>
                </a:lnTo>
                <a:lnTo>
                  <a:pt x="92925" y="18028"/>
                </a:lnTo>
                <a:lnTo>
                  <a:pt x="100844" y="16781"/>
                </a:lnTo>
                <a:lnTo>
                  <a:pt x="109298" y="15950"/>
                </a:lnTo>
                <a:lnTo>
                  <a:pt x="118109" y="15396"/>
                </a:lnTo>
                <a:lnTo>
                  <a:pt x="126365" y="14232"/>
                </a:lnTo>
                <a:lnTo>
                  <a:pt x="134249" y="12664"/>
                </a:lnTo>
                <a:lnTo>
                  <a:pt x="141887" y="10824"/>
                </a:lnTo>
                <a:lnTo>
                  <a:pt x="150154" y="9597"/>
                </a:lnTo>
                <a:lnTo>
                  <a:pt x="158841" y="8779"/>
                </a:lnTo>
                <a:lnTo>
                  <a:pt x="167806" y="8234"/>
                </a:lnTo>
                <a:lnTo>
                  <a:pt x="184118" y="7628"/>
                </a:lnTo>
                <a:lnTo>
                  <a:pt x="206689" y="7287"/>
                </a:lnTo>
                <a:lnTo>
                  <a:pt x="213993" y="7239"/>
                </a:lnTo>
                <a:lnTo>
                  <a:pt x="221243" y="6414"/>
                </a:lnTo>
                <a:lnTo>
                  <a:pt x="228458" y="5070"/>
                </a:lnTo>
                <a:lnTo>
                  <a:pt x="235649" y="3380"/>
                </a:lnTo>
                <a:lnTo>
                  <a:pt x="242031" y="2253"/>
                </a:lnTo>
                <a:lnTo>
                  <a:pt x="247873" y="1502"/>
                </a:lnTo>
                <a:lnTo>
                  <a:pt x="253355" y="1001"/>
                </a:lnTo>
                <a:lnTo>
                  <a:pt x="258597" y="668"/>
                </a:lnTo>
                <a:lnTo>
                  <a:pt x="27860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7"/>
          <p:cNvSpPr/>
          <p:nvPr/>
        </p:nvSpPr>
        <p:spPr>
          <a:xfrm>
            <a:off x="5115012" y="1785963"/>
            <a:ext cx="241255" cy="278581"/>
          </a:xfrm>
          <a:custGeom>
            <a:avLst/>
            <a:gdLst/>
            <a:ahLst/>
            <a:cxnLst/>
            <a:rect l="0" t="0" r="0" b="0"/>
            <a:pathLst>
              <a:path w="241255" h="278581">
                <a:moveTo>
                  <a:pt x="149931" y="7118"/>
                </a:moveTo>
                <a:lnTo>
                  <a:pt x="156082" y="7118"/>
                </a:lnTo>
                <a:lnTo>
                  <a:pt x="163499" y="636"/>
                </a:lnTo>
                <a:lnTo>
                  <a:pt x="163899" y="268"/>
                </a:lnTo>
                <a:lnTo>
                  <a:pt x="156406" y="13"/>
                </a:lnTo>
                <a:lnTo>
                  <a:pt x="154247" y="0"/>
                </a:lnTo>
                <a:lnTo>
                  <a:pt x="152015" y="785"/>
                </a:lnTo>
                <a:lnTo>
                  <a:pt x="147417" y="3774"/>
                </a:lnTo>
                <a:lnTo>
                  <a:pt x="140612" y="5632"/>
                </a:lnTo>
                <a:lnTo>
                  <a:pt x="136575" y="6127"/>
                </a:lnTo>
                <a:lnTo>
                  <a:pt x="131502" y="6457"/>
                </a:lnTo>
                <a:lnTo>
                  <a:pt x="125739" y="6677"/>
                </a:lnTo>
                <a:lnTo>
                  <a:pt x="119515" y="6824"/>
                </a:lnTo>
                <a:lnTo>
                  <a:pt x="112985" y="7716"/>
                </a:lnTo>
                <a:lnTo>
                  <a:pt x="106251" y="9104"/>
                </a:lnTo>
                <a:lnTo>
                  <a:pt x="99380" y="10823"/>
                </a:lnTo>
                <a:lnTo>
                  <a:pt x="93211" y="11969"/>
                </a:lnTo>
                <a:lnTo>
                  <a:pt x="87512" y="12733"/>
                </a:lnTo>
                <a:lnTo>
                  <a:pt x="82125" y="13243"/>
                </a:lnTo>
                <a:lnTo>
                  <a:pt x="76945" y="13582"/>
                </a:lnTo>
                <a:lnTo>
                  <a:pt x="71905" y="13809"/>
                </a:lnTo>
                <a:lnTo>
                  <a:pt x="62072" y="14060"/>
                </a:lnTo>
                <a:lnTo>
                  <a:pt x="26233" y="14259"/>
                </a:lnTo>
                <a:lnTo>
                  <a:pt x="24603" y="15054"/>
                </a:lnTo>
                <a:lnTo>
                  <a:pt x="23517" y="16377"/>
                </a:lnTo>
                <a:lnTo>
                  <a:pt x="22792" y="18053"/>
                </a:lnTo>
                <a:lnTo>
                  <a:pt x="21516" y="19171"/>
                </a:lnTo>
                <a:lnTo>
                  <a:pt x="19871" y="19915"/>
                </a:lnTo>
                <a:lnTo>
                  <a:pt x="17981" y="20412"/>
                </a:lnTo>
                <a:lnTo>
                  <a:pt x="16721" y="21537"/>
                </a:lnTo>
                <a:lnTo>
                  <a:pt x="15881" y="23081"/>
                </a:lnTo>
                <a:lnTo>
                  <a:pt x="14947" y="26912"/>
                </a:lnTo>
                <a:lnTo>
                  <a:pt x="14532" y="31261"/>
                </a:lnTo>
                <a:lnTo>
                  <a:pt x="13628" y="33532"/>
                </a:lnTo>
                <a:lnTo>
                  <a:pt x="9356" y="40521"/>
                </a:lnTo>
                <a:lnTo>
                  <a:pt x="8078" y="45247"/>
                </a:lnTo>
                <a:lnTo>
                  <a:pt x="7359" y="52370"/>
                </a:lnTo>
                <a:lnTo>
                  <a:pt x="7191" y="59245"/>
                </a:lnTo>
                <a:lnTo>
                  <a:pt x="7146" y="63300"/>
                </a:lnTo>
                <a:lnTo>
                  <a:pt x="6323" y="66798"/>
                </a:lnTo>
                <a:lnTo>
                  <a:pt x="3291" y="72801"/>
                </a:lnTo>
                <a:lnTo>
                  <a:pt x="1414" y="80231"/>
                </a:lnTo>
                <a:lnTo>
                  <a:pt x="580" y="88031"/>
                </a:lnTo>
                <a:lnTo>
                  <a:pt x="209" y="94144"/>
                </a:lnTo>
                <a:lnTo>
                  <a:pt x="0" y="102048"/>
                </a:lnTo>
                <a:lnTo>
                  <a:pt x="765" y="104536"/>
                </a:lnTo>
                <a:lnTo>
                  <a:pt x="6071" y="112835"/>
                </a:lnTo>
                <a:lnTo>
                  <a:pt x="10557" y="117640"/>
                </a:lnTo>
                <a:lnTo>
                  <a:pt x="12565" y="118899"/>
                </a:lnTo>
                <a:lnTo>
                  <a:pt x="16913" y="120298"/>
                </a:lnTo>
                <a:lnTo>
                  <a:pt x="23823" y="121086"/>
                </a:lnTo>
                <a:lnTo>
                  <a:pt x="30648" y="121270"/>
                </a:lnTo>
                <a:lnTo>
                  <a:pt x="47965" y="121389"/>
                </a:lnTo>
                <a:lnTo>
                  <a:pt x="52584" y="120605"/>
                </a:lnTo>
                <a:lnTo>
                  <a:pt x="57252" y="119288"/>
                </a:lnTo>
                <a:lnTo>
                  <a:pt x="61952" y="117617"/>
                </a:lnTo>
                <a:lnTo>
                  <a:pt x="67465" y="116503"/>
                </a:lnTo>
                <a:lnTo>
                  <a:pt x="73523" y="115760"/>
                </a:lnTo>
                <a:lnTo>
                  <a:pt x="79942" y="115264"/>
                </a:lnTo>
                <a:lnTo>
                  <a:pt x="86603" y="114934"/>
                </a:lnTo>
                <a:lnTo>
                  <a:pt x="100354" y="114567"/>
                </a:lnTo>
                <a:lnTo>
                  <a:pt x="121483" y="114361"/>
                </a:lnTo>
                <a:lnTo>
                  <a:pt x="128584" y="115126"/>
                </a:lnTo>
                <a:lnTo>
                  <a:pt x="135700" y="116429"/>
                </a:lnTo>
                <a:lnTo>
                  <a:pt x="142825" y="118092"/>
                </a:lnTo>
                <a:lnTo>
                  <a:pt x="149956" y="119201"/>
                </a:lnTo>
                <a:lnTo>
                  <a:pt x="157092" y="119940"/>
                </a:lnTo>
                <a:lnTo>
                  <a:pt x="164230" y="120432"/>
                </a:lnTo>
                <a:lnTo>
                  <a:pt x="171370" y="121555"/>
                </a:lnTo>
                <a:lnTo>
                  <a:pt x="178512" y="123096"/>
                </a:lnTo>
                <a:lnTo>
                  <a:pt x="185653" y="124918"/>
                </a:lnTo>
                <a:lnTo>
                  <a:pt x="192002" y="126926"/>
                </a:lnTo>
                <a:lnTo>
                  <a:pt x="197823" y="129059"/>
                </a:lnTo>
                <a:lnTo>
                  <a:pt x="203290" y="131275"/>
                </a:lnTo>
                <a:lnTo>
                  <a:pt x="208523" y="134339"/>
                </a:lnTo>
                <a:lnTo>
                  <a:pt x="213598" y="137969"/>
                </a:lnTo>
                <a:lnTo>
                  <a:pt x="218570" y="141977"/>
                </a:lnTo>
                <a:lnTo>
                  <a:pt x="222678" y="145443"/>
                </a:lnTo>
                <a:lnTo>
                  <a:pt x="229359" y="151410"/>
                </a:lnTo>
                <a:lnTo>
                  <a:pt x="234974" y="158825"/>
                </a:lnTo>
                <a:lnTo>
                  <a:pt x="237582" y="163025"/>
                </a:lnTo>
                <a:lnTo>
                  <a:pt x="239322" y="167412"/>
                </a:lnTo>
                <a:lnTo>
                  <a:pt x="240481" y="171924"/>
                </a:lnTo>
                <a:lnTo>
                  <a:pt x="241254" y="176520"/>
                </a:lnTo>
                <a:lnTo>
                  <a:pt x="240976" y="181171"/>
                </a:lnTo>
                <a:lnTo>
                  <a:pt x="239996" y="185860"/>
                </a:lnTo>
                <a:lnTo>
                  <a:pt x="236792" y="194509"/>
                </a:lnTo>
                <a:lnTo>
                  <a:pt x="232722" y="200998"/>
                </a:lnTo>
                <a:lnTo>
                  <a:pt x="226150" y="208645"/>
                </a:lnTo>
                <a:lnTo>
                  <a:pt x="217937" y="217336"/>
                </a:lnTo>
                <a:lnTo>
                  <a:pt x="208996" y="226490"/>
                </a:lnTo>
                <a:lnTo>
                  <a:pt x="204389" y="230360"/>
                </a:lnTo>
                <a:lnTo>
                  <a:pt x="199731" y="233733"/>
                </a:lnTo>
                <a:lnTo>
                  <a:pt x="195037" y="236776"/>
                </a:lnTo>
                <a:lnTo>
                  <a:pt x="189527" y="239598"/>
                </a:lnTo>
                <a:lnTo>
                  <a:pt x="183472" y="242274"/>
                </a:lnTo>
                <a:lnTo>
                  <a:pt x="177054" y="244851"/>
                </a:lnTo>
                <a:lnTo>
                  <a:pt x="163573" y="249831"/>
                </a:lnTo>
                <a:lnTo>
                  <a:pt x="128415" y="261889"/>
                </a:lnTo>
                <a:lnTo>
                  <a:pt x="114175" y="266664"/>
                </a:lnTo>
                <a:lnTo>
                  <a:pt x="107837" y="268255"/>
                </a:lnTo>
                <a:lnTo>
                  <a:pt x="102025" y="269315"/>
                </a:lnTo>
                <a:lnTo>
                  <a:pt x="96562" y="270022"/>
                </a:lnTo>
                <a:lnTo>
                  <a:pt x="91333" y="271288"/>
                </a:lnTo>
                <a:lnTo>
                  <a:pt x="86260" y="272925"/>
                </a:lnTo>
                <a:lnTo>
                  <a:pt x="71350" y="27858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8"/>
          <p:cNvSpPr/>
          <p:nvPr/>
        </p:nvSpPr>
        <p:spPr>
          <a:xfrm>
            <a:off x="3344060" y="1864518"/>
            <a:ext cx="120659" cy="242889"/>
          </a:xfrm>
          <a:custGeom>
            <a:avLst/>
            <a:gdLst/>
            <a:ahLst/>
            <a:cxnLst/>
            <a:rect l="0" t="0" r="0" b="0"/>
            <a:pathLst>
              <a:path w="120659" h="242889">
                <a:moveTo>
                  <a:pt x="6358" y="0"/>
                </a:moveTo>
                <a:lnTo>
                  <a:pt x="2243" y="0"/>
                </a:lnTo>
                <a:lnTo>
                  <a:pt x="4000" y="0"/>
                </a:lnTo>
                <a:lnTo>
                  <a:pt x="1867" y="0"/>
                </a:lnTo>
                <a:lnTo>
                  <a:pt x="983" y="794"/>
                </a:lnTo>
                <a:lnTo>
                  <a:pt x="393" y="2117"/>
                </a:lnTo>
                <a:lnTo>
                  <a:pt x="0" y="3793"/>
                </a:lnTo>
                <a:lnTo>
                  <a:pt x="532" y="5704"/>
                </a:lnTo>
                <a:lnTo>
                  <a:pt x="4279" y="12185"/>
                </a:lnTo>
                <a:lnTo>
                  <a:pt x="6536" y="19133"/>
                </a:lnTo>
                <a:lnTo>
                  <a:pt x="9877" y="23849"/>
                </a:lnTo>
                <a:lnTo>
                  <a:pt x="11085" y="27012"/>
                </a:lnTo>
                <a:lnTo>
                  <a:pt x="11891" y="30708"/>
                </a:lnTo>
                <a:lnTo>
                  <a:pt x="12428" y="34760"/>
                </a:lnTo>
                <a:lnTo>
                  <a:pt x="13580" y="39048"/>
                </a:lnTo>
                <a:lnTo>
                  <a:pt x="15141" y="43495"/>
                </a:lnTo>
                <a:lnTo>
                  <a:pt x="16976" y="48047"/>
                </a:lnTo>
                <a:lnTo>
                  <a:pt x="21131" y="59454"/>
                </a:lnTo>
                <a:lnTo>
                  <a:pt x="23351" y="65830"/>
                </a:lnTo>
                <a:lnTo>
                  <a:pt x="25624" y="71668"/>
                </a:lnTo>
                <a:lnTo>
                  <a:pt x="27933" y="77147"/>
                </a:lnTo>
                <a:lnTo>
                  <a:pt x="30266" y="82388"/>
                </a:lnTo>
                <a:lnTo>
                  <a:pt x="32616" y="88263"/>
                </a:lnTo>
                <a:lnTo>
                  <a:pt x="37343" y="101141"/>
                </a:lnTo>
                <a:lnTo>
                  <a:pt x="39715" y="107115"/>
                </a:lnTo>
                <a:lnTo>
                  <a:pt x="42090" y="112685"/>
                </a:lnTo>
                <a:lnTo>
                  <a:pt x="44467" y="117986"/>
                </a:lnTo>
                <a:lnTo>
                  <a:pt x="46845" y="123901"/>
                </a:lnTo>
                <a:lnTo>
                  <a:pt x="51605" y="136823"/>
                </a:lnTo>
                <a:lnTo>
                  <a:pt x="54779" y="142810"/>
                </a:lnTo>
                <a:lnTo>
                  <a:pt x="58483" y="148388"/>
                </a:lnTo>
                <a:lnTo>
                  <a:pt x="62539" y="153694"/>
                </a:lnTo>
                <a:lnTo>
                  <a:pt x="66037" y="158819"/>
                </a:lnTo>
                <a:lnTo>
                  <a:pt x="69163" y="163823"/>
                </a:lnTo>
                <a:lnTo>
                  <a:pt x="72041" y="168747"/>
                </a:lnTo>
                <a:lnTo>
                  <a:pt x="74753" y="172823"/>
                </a:lnTo>
                <a:lnTo>
                  <a:pt x="77355" y="176334"/>
                </a:lnTo>
                <a:lnTo>
                  <a:pt x="79883" y="179469"/>
                </a:lnTo>
                <a:lnTo>
                  <a:pt x="83156" y="183146"/>
                </a:lnTo>
                <a:lnTo>
                  <a:pt x="91026" y="191465"/>
                </a:lnTo>
                <a:lnTo>
                  <a:pt x="94553" y="195906"/>
                </a:lnTo>
                <a:lnTo>
                  <a:pt x="97699" y="200454"/>
                </a:lnTo>
                <a:lnTo>
                  <a:pt x="100590" y="205074"/>
                </a:lnTo>
                <a:lnTo>
                  <a:pt x="103310" y="208947"/>
                </a:lnTo>
                <a:lnTo>
                  <a:pt x="105918" y="212323"/>
                </a:lnTo>
                <a:lnTo>
                  <a:pt x="108450" y="215368"/>
                </a:lnTo>
                <a:lnTo>
                  <a:pt x="111264" y="220867"/>
                </a:lnTo>
                <a:lnTo>
                  <a:pt x="112014" y="223445"/>
                </a:lnTo>
                <a:lnTo>
                  <a:pt x="114964" y="228426"/>
                </a:lnTo>
                <a:lnTo>
                  <a:pt x="116862" y="230865"/>
                </a:lnTo>
                <a:lnTo>
                  <a:pt x="118971" y="235692"/>
                </a:lnTo>
                <a:lnTo>
                  <a:pt x="120658" y="2428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9"/>
          <p:cNvSpPr/>
          <p:nvPr/>
        </p:nvSpPr>
        <p:spPr>
          <a:xfrm>
            <a:off x="3278981" y="1985962"/>
            <a:ext cx="257176" cy="35720"/>
          </a:xfrm>
          <a:custGeom>
            <a:avLst/>
            <a:gdLst/>
            <a:ahLst/>
            <a:cxnLst/>
            <a:rect l="0" t="0" r="0" b="0"/>
            <a:pathLst>
              <a:path w="257176" h="35720">
                <a:moveTo>
                  <a:pt x="0" y="35719"/>
                </a:moveTo>
                <a:lnTo>
                  <a:pt x="33792" y="35719"/>
                </a:lnTo>
                <a:lnTo>
                  <a:pt x="39197" y="34925"/>
                </a:lnTo>
                <a:lnTo>
                  <a:pt x="45181" y="33602"/>
                </a:lnTo>
                <a:lnTo>
                  <a:pt x="75687" y="25776"/>
                </a:lnTo>
                <a:lnTo>
                  <a:pt x="83796" y="24328"/>
                </a:lnTo>
                <a:lnTo>
                  <a:pt x="91583" y="23362"/>
                </a:lnTo>
                <a:lnTo>
                  <a:pt x="99155" y="22719"/>
                </a:lnTo>
                <a:lnTo>
                  <a:pt x="106584" y="21496"/>
                </a:lnTo>
                <a:lnTo>
                  <a:pt x="113919" y="19887"/>
                </a:lnTo>
                <a:lnTo>
                  <a:pt x="121190" y="18020"/>
                </a:lnTo>
                <a:lnTo>
                  <a:pt x="128418" y="16776"/>
                </a:lnTo>
                <a:lnTo>
                  <a:pt x="135618" y="15947"/>
                </a:lnTo>
                <a:lnTo>
                  <a:pt x="142800" y="15393"/>
                </a:lnTo>
                <a:lnTo>
                  <a:pt x="150762" y="14231"/>
                </a:lnTo>
                <a:lnTo>
                  <a:pt x="159245" y="12662"/>
                </a:lnTo>
                <a:lnTo>
                  <a:pt x="168076" y="10823"/>
                </a:lnTo>
                <a:lnTo>
                  <a:pt x="176344" y="9597"/>
                </a:lnTo>
                <a:lnTo>
                  <a:pt x="184238" y="8779"/>
                </a:lnTo>
                <a:lnTo>
                  <a:pt x="191881" y="8234"/>
                </a:lnTo>
                <a:lnTo>
                  <a:pt x="199358" y="7871"/>
                </a:lnTo>
                <a:lnTo>
                  <a:pt x="214016" y="7467"/>
                </a:lnTo>
                <a:lnTo>
                  <a:pt x="220465" y="6565"/>
                </a:lnTo>
                <a:lnTo>
                  <a:pt x="226352" y="5171"/>
                </a:lnTo>
                <a:lnTo>
                  <a:pt x="231864" y="3447"/>
                </a:lnTo>
                <a:lnTo>
                  <a:pt x="237126" y="2298"/>
                </a:lnTo>
                <a:lnTo>
                  <a:pt x="242221" y="1532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0"/>
          <p:cNvSpPr/>
          <p:nvPr/>
        </p:nvSpPr>
        <p:spPr>
          <a:xfrm>
            <a:off x="3614844" y="1864526"/>
            <a:ext cx="302802" cy="214269"/>
          </a:xfrm>
          <a:custGeom>
            <a:avLst/>
            <a:gdLst/>
            <a:ahLst/>
            <a:cxnLst/>
            <a:rect l="0" t="0" r="0" b="0"/>
            <a:pathLst>
              <a:path w="302802" h="214269">
                <a:moveTo>
                  <a:pt x="149912" y="7136"/>
                </a:moveTo>
                <a:lnTo>
                  <a:pt x="153704" y="3344"/>
                </a:lnTo>
                <a:lnTo>
                  <a:pt x="155615" y="2226"/>
                </a:lnTo>
                <a:lnTo>
                  <a:pt x="160509" y="654"/>
                </a:lnTo>
                <a:lnTo>
                  <a:pt x="160152" y="434"/>
                </a:lnTo>
                <a:lnTo>
                  <a:pt x="159120" y="286"/>
                </a:lnTo>
                <a:lnTo>
                  <a:pt x="159226" y="188"/>
                </a:lnTo>
                <a:lnTo>
                  <a:pt x="163959" y="0"/>
                </a:lnTo>
                <a:lnTo>
                  <a:pt x="160336" y="3787"/>
                </a:lnTo>
                <a:lnTo>
                  <a:pt x="157655" y="4903"/>
                </a:lnTo>
                <a:lnTo>
                  <a:pt x="150443" y="6144"/>
                </a:lnTo>
                <a:lnTo>
                  <a:pt x="141946" y="8812"/>
                </a:lnTo>
                <a:lnTo>
                  <a:pt x="137457" y="10634"/>
                </a:lnTo>
                <a:lnTo>
                  <a:pt x="132084" y="11850"/>
                </a:lnTo>
                <a:lnTo>
                  <a:pt x="126120" y="12660"/>
                </a:lnTo>
                <a:lnTo>
                  <a:pt x="119763" y="13200"/>
                </a:lnTo>
                <a:lnTo>
                  <a:pt x="113144" y="14353"/>
                </a:lnTo>
                <a:lnTo>
                  <a:pt x="106350" y="15916"/>
                </a:lnTo>
                <a:lnTo>
                  <a:pt x="99439" y="17752"/>
                </a:lnTo>
                <a:lnTo>
                  <a:pt x="92451" y="18976"/>
                </a:lnTo>
                <a:lnTo>
                  <a:pt x="85411" y="19792"/>
                </a:lnTo>
                <a:lnTo>
                  <a:pt x="78336" y="20336"/>
                </a:lnTo>
                <a:lnTo>
                  <a:pt x="72032" y="20698"/>
                </a:lnTo>
                <a:lnTo>
                  <a:pt x="60795" y="21101"/>
                </a:lnTo>
                <a:lnTo>
                  <a:pt x="28611" y="21395"/>
                </a:lnTo>
                <a:lnTo>
                  <a:pt x="255" y="21423"/>
                </a:lnTo>
                <a:lnTo>
                  <a:pt x="0" y="25216"/>
                </a:lnTo>
                <a:lnTo>
                  <a:pt x="758" y="26333"/>
                </a:lnTo>
                <a:lnTo>
                  <a:pt x="2057" y="27078"/>
                </a:lnTo>
                <a:lnTo>
                  <a:pt x="3717" y="27574"/>
                </a:lnTo>
                <a:lnTo>
                  <a:pt x="4824" y="28699"/>
                </a:lnTo>
                <a:lnTo>
                  <a:pt x="5562" y="30243"/>
                </a:lnTo>
                <a:lnTo>
                  <a:pt x="6053" y="32065"/>
                </a:lnTo>
                <a:lnTo>
                  <a:pt x="8716" y="36207"/>
                </a:lnTo>
                <a:lnTo>
                  <a:pt x="10538" y="38423"/>
                </a:lnTo>
                <a:lnTo>
                  <a:pt x="11752" y="41488"/>
                </a:lnTo>
                <a:lnTo>
                  <a:pt x="12562" y="45119"/>
                </a:lnTo>
                <a:lnTo>
                  <a:pt x="13101" y="49126"/>
                </a:lnTo>
                <a:lnTo>
                  <a:pt x="15818" y="55696"/>
                </a:lnTo>
                <a:lnTo>
                  <a:pt x="17653" y="58560"/>
                </a:lnTo>
                <a:lnTo>
                  <a:pt x="18877" y="62056"/>
                </a:lnTo>
                <a:lnTo>
                  <a:pt x="19693" y="65974"/>
                </a:lnTo>
                <a:lnTo>
                  <a:pt x="20236" y="70174"/>
                </a:lnTo>
                <a:lnTo>
                  <a:pt x="20599" y="74562"/>
                </a:lnTo>
                <a:lnTo>
                  <a:pt x="20841" y="79074"/>
                </a:lnTo>
                <a:lnTo>
                  <a:pt x="21110" y="88321"/>
                </a:lnTo>
                <a:lnTo>
                  <a:pt x="21229" y="97722"/>
                </a:lnTo>
                <a:lnTo>
                  <a:pt x="20467" y="102452"/>
                </a:lnTo>
                <a:lnTo>
                  <a:pt x="19165" y="107192"/>
                </a:lnTo>
                <a:lnTo>
                  <a:pt x="17504" y="111940"/>
                </a:lnTo>
                <a:lnTo>
                  <a:pt x="16396" y="115900"/>
                </a:lnTo>
                <a:lnTo>
                  <a:pt x="15165" y="122415"/>
                </a:lnTo>
                <a:lnTo>
                  <a:pt x="14618" y="127957"/>
                </a:lnTo>
                <a:lnTo>
                  <a:pt x="14375" y="133065"/>
                </a:lnTo>
                <a:lnTo>
                  <a:pt x="14267" y="137982"/>
                </a:lnTo>
                <a:lnTo>
                  <a:pt x="14206" y="145212"/>
                </a:lnTo>
                <a:lnTo>
                  <a:pt x="14991" y="146812"/>
                </a:lnTo>
                <a:lnTo>
                  <a:pt x="16309" y="147878"/>
                </a:lnTo>
                <a:lnTo>
                  <a:pt x="17981" y="148589"/>
                </a:lnTo>
                <a:lnTo>
                  <a:pt x="24126" y="149590"/>
                </a:lnTo>
                <a:lnTo>
                  <a:pt x="30974" y="149886"/>
                </a:lnTo>
                <a:lnTo>
                  <a:pt x="37784" y="147839"/>
                </a:lnTo>
                <a:lnTo>
                  <a:pt x="46896" y="144283"/>
                </a:lnTo>
                <a:lnTo>
                  <a:pt x="65414" y="137819"/>
                </a:lnTo>
                <a:lnTo>
                  <a:pt x="100067" y="126161"/>
                </a:lnTo>
                <a:lnTo>
                  <a:pt x="107950" y="123792"/>
                </a:lnTo>
                <a:lnTo>
                  <a:pt x="125177" y="119044"/>
                </a:lnTo>
                <a:lnTo>
                  <a:pt x="152726" y="111908"/>
                </a:lnTo>
                <a:lnTo>
                  <a:pt x="161312" y="110321"/>
                </a:lnTo>
                <a:lnTo>
                  <a:pt x="169418" y="109264"/>
                </a:lnTo>
                <a:lnTo>
                  <a:pt x="177203" y="108558"/>
                </a:lnTo>
                <a:lnTo>
                  <a:pt x="185569" y="108089"/>
                </a:lnTo>
                <a:lnTo>
                  <a:pt x="203330" y="107566"/>
                </a:lnTo>
                <a:lnTo>
                  <a:pt x="211718" y="108221"/>
                </a:lnTo>
                <a:lnTo>
                  <a:pt x="219690" y="109451"/>
                </a:lnTo>
                <a:lnTo>
                  <a:pt x="227387" y="111065"/>
                </a:lnTo>
                <a:lnTo>
                  <a:pt x="234900" y="112934"/>
                </a:lnTo>
                <a:lnTo>
                  <a:pt x="242289" y="114974"/>
                </a:lnTo>
                <a:lnTo>
                  <a:pt x="249597" y="117128"/>
                </a:lnTo>
                <a:lnTo>
                  <a:pt x="256056" y="119358"/>
                </a:lnTo>
                <a:lnTo>
                  <a:pt x="261950" y="121638"/>
                </a:lnTo>
                <a:lnTo>
                  <a:pt x="267466" y="123952"/>
                </a:lnTo>
                <a:lnTo>
                  <a:pt x="272731" y="126288"/>
                </a:lnTo>
                <a:lnTo>
                  <a:pt x="282815" y="131001"/>
                </a:lnTo>
                <a:lnTo>
                  <a:pt x="290471" y="135741"/>
                </a:lnTo>
                <a:lnTo>
                  <a:pt x="293624" y="138117"/>
                </a:lnTo>
                <a:lnTo>
                  <a:pt x="296520" y="141288"/>
                </a:lnTo>
                <a:lnTo>
                  <a:pt x="299244" y="144989"/>
                </a:lnTo>
                <a:lnTo>
                  <a:pt x="301855" y="149044"/>
                </a:lnTo>
                <a:lnTo>
                  <a:pt x="302801" y="152542"/>
                </a:lnTo>
                <a:lnTo>
                  <a:pt x="302638" y="155667"/>
                </a:lnTo>
                <a:lnTo>
                  <a:pt x="301134" y="161256"/>
                </a:lnTo>
                <a:lnTo>
                  <a:pt x="300465" y="166386"/>
                </a:lnTo>
                <a:lnTo>
                  <a:pt x="298700" y="169659"/>
                </a:lnTo>
                <a:lnTo>
                  <a:pt x="295935" y="173428"/>
                </a:lnTo>
                <a:lnTo>
                  <a:pt x="292504" y="177529"/>
                </a:lnTo>
                <a:lnTo>
                  <a:pt x="284459" y="184202"/>
                </a:lnTo>
                <a:lnTo>
                  <a:pt x="275592" y="189813"/>
                </a:lnTo>
                <a:lnTo>
                  <a:pt x="266359" y="194953"/>
                </a:lnTo>
                <a:lnTo>
                  <a:pt x="260087" y="197435"/>
                </a:lnTo>
                <a:lnTo>
                  <a:pt x="252731" y="199883"/>
                </a:lnTo>
                <a:lnTo>
                  <a:pt x="236884" y="204720"/>
                </a:lnTo>
                <a:lnTo>
                  <a:pt x="221904" y="209516"/>
                </a:lnTo>
                <a:lnTo>
                  <a:pt x="214575" y="211112"/>
                </a:lnTo>
                <a:lnTo>
                  <a:pt x="207308" y="212176"/>
                </a:lnTo>
                <a:lnTo>
                  <a:pt x="200082" y="212886"/>
                </a:lnTo>
                <a:lnTo>
                  <a:pt x="193678" y="213359"/>
                </a:lnTo>
                <a:lnTo>
                  <a:pt x="187820" y="213674"/>
                </a:lnTo>
                <a:lnTo>
                  <a:pt x="182328" y="213884"/>
                </a:lnTo>
                <a:lnTo>
                  <a:pt x="163221" y="214180"/>
                </a:lnTo>
                <a:lnTo>
                  <a:pt x="146270" y="214268"/>
                </a:lnTo>
                <a:lnTo>
                  <a:pt x="141134" y="213486"/>
                </a:lnTo>
                <a:lnTo>
                  <a:pt x="136123" y="212172"/>
                </a:lnTo>
                <a:lnTo>
                  <a:pt x="127114" y="209388"/>
                </a:lnTo>
                <a:lnTo>
                  <a:pt x="118375" y="207821"/>
                </a:lnTo>
                <a:lnTo>
                  <a:pt x="114193" y="20716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1"/>
          <p:cNvSpPr/>
          <p:nvPr/>
        </p:nvSpPr>
        <p:spPr>
          <a:xfrm>
            <a:off x="5993616" y="1793107"/>
            <a:ext cx="150010" cy="257150"/>
          </a:xfrm>
          <a:custGeom>
            <a:avLst/>
            <a:gdLst/>
            <a:ahLst/>
            <a:cxnLst/>
            <a:rect l="0" t="0" r="0" b="0"/>
            <a:pathLst>
              <a:path w="150010" h="257150">
                <a:moveTo>
                  <a:pt x="28565" y="7118"/>
                </a:moveTo>
                <a:lnTo>
                  <a:pt x="28565" y="3325"/>
                </a:lnTo>
                <a:lnTo>
                  <a:pt x="27771" y="2208"/>
                </a:lnTo>
                <a:lnTo>
                  <a:pt x="26448" y="1463"/>
                </a:lnTo>
                <a:lnTo>
                  <a:pt x="22414" y="268"/>
                </a:lnTo>
                <a:lnTo>
                  <a:pt x="17923" y="61"/>
                </a:lnTo>
                <a:lnTo>
                  <a:pt x="11565" y="0"/>
                </a:lnTo>
                <a:lnTo>
                  <a:pt x="9294" y="785"/>
                </a:lnTo>
                <a:lnTo>
                  <a:pt x="4654" y="3774"/>
                </a:lnTo>
                <a:lnTo>
                  <a:pt x="3100" y="5682"/>
                </a:lnTo>
                <a:lnTo>
                  <a:pt x="2063" y="7748"/>
                </a:lnTo>
                <a:lnTo>
                  <a:pt x="911" y="12160"/>
                </a:lnTo>
                <a:lnTo>
                  <a:pt x="263" y="19107"/>
                </a:lnTo>
                <a:lnTo>
                  <a:pt x="71" y="26986"/>
                </a:lnTo>
                <a:lnTo>
                  <a:pt x="0" y="48020"/>
                </a:lnTo>
                <a:lnTo>
                  <a:pt x="791" y="52642"/>
                </a:lnTo>
                <a:lnTo>
                  <a:pt x="2111" y="57311"/>
                </a:lnTo>
                <a:lnTo>
                  <a:pt x="3785" y="62011"/>
                </a:lnTo>
                <a:lnTo>
                  <a:pt x="5695" y="66732"/>
                </a:lnTo>
                <a:lnTo>
                  <a:pt x="7762" y="71467"/>
                </a:lnTo>
                <a:lnTo>
                  <a:pt x="9934" y="76211"/>
                </a:lnTo>
                <a:lnTo>
                  <a:pt x="12176" y="81755"/>
                </a:lnTo>
                <a:lnTo>
                  <a:pt x="16783" y="94265"/>
                </a:lnTo>
                <a:lnTo>
                  <a:pt x="19916" y="100141"/>
                </a:lnTo>
                <a:lnTo>
                  <a:pt x="23593" y="105645"/>
                </a:lnTo>
                <a:lnTo>
                  <a:pt x="27631" y="110903"/>
                </a:lnTo>
                <a:lnTo>
                  <a:pt x="31911" y="116789"/>
                </a:lnTo>
                <a:lnTo>
                  <a:pt x="40900" y="129679"/>
                </a:lnTo>
                <a:lnTo>
                  <a:pt x="45520" y="135657"/>
                </a:lnTo>
                <a:lnTo>
                  <a:pt x="50187" y="141229"/>
                </a:lnTo>
                <a:lnTo>
                  <a:pt x="54886" y="146531"/>
                </a:lnTo>
                <a:lnTo>
                  <a:pt x="64340" y="156656"/>
                </a:lnTo>
                <a:lnTo>
                  <a:pt x="69084" y="161579"/>
                </a:lnTo>
                <a:lnTo>
                  <a:pt x="73040" y="166448"/>
                </a:lnTo>
                <a:lnTo>
                  <a:pt x="76471" y="171282"/>
                </a:lnTo>
                <a:lnTo>
                  <a:pt x="79552" y="176091"/>
                </a:lnTo>
                <a:lnTo>
                  <a:pt x="83194" y="180886"/>
                </a:lnTo>
                <a:lnTo>
                  <a:pt x="87209" y="185669"/>
                </a:lnTo>
                <a:lnTo>
                  <a:pt x="91474" y="190446"/>
                </a:lnTo>
                <a:lnTo>
                  <a:pt x="100445" y="199986"/>
                </a:lnTo>
                <a:lnTo>
                  <a:pt x="115347" y="215254"/>
                </a:lnTo>
                <a:lnTo>
                  <a:pt x="118170" y="218900"/>
                </a:lnTo>
                <a:lnTo>
                  <a:pt x="120845" y="222918"/>
                </a:lnTo>
                <a:lnTo>
                  <a:pt x="123423" y="227185"/>
                </a:lnTo>
                <a:lnTo>
                  <a:pt x="125934" y="230823"/>
                </a:lnTo>
                <a:lnTo>
                  <a:pt x="128403" y="234042"/>
                </a:lnTo>
                <a:lnTo>
                  <a:pt x="130842" y="236982"/>
                </a:lnTo>
                <a:lnTo>
                  <a:pt x="133262" y="239735"/>
                </a:lnTo>
                <a:lnTo>
                  <a:pt x="135669" y="242365"/>
                </a:lnTo>
                <a:lnTo>
                  <a:pt x="138068" y="244912"/>
                </a:lnTo>
                <a:lnTo>
                  <a:pt x="139667" y="247403"/>
                </a:lnTo>
                <a:lnTo>
                  <a:pt x="141443" y="252288"/>
                </a:lnTo>
                <a:lnTo>
                  <a:pt x="142711" y="253908"/>
                </a:lnTo>
                <a:lnTo>
                  <a:pt x="144350" y="254988"/>
                </a:lnTo>
                <a:lnTo>
                  <a:pt x="150009" y="25714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2"/>
          <p:cNvSpPr/>
          <p:nvPr/>
        </p:nvSpPr>
        <p:spPr>
          <a:xfrm>
            <a:off x="5893593" y="1921671"/>
            <a:ext cx="250033" cy="7142"/>
          </a:xfrm>
          <a:custGeom>
            <a:avLst/>
            <a:gdLst/>
            <a:ahLst/>
            <a:cxnLst/>
            <a:rect l="0" t="0" r="0" b="0"/>
            <a:pathLst>
              <a:path w="250033" h="7142">
                <a:moveTo>
                  <a:pt x="0" y="7141"/>
                </a:moveTo>
                <a:lnTo>
                  <a:pt x="6151" y="7141"/>
                </a:lnTo>
                <a:lnTo>
                  <a:pt x="7276" y="6347"/>
                </a:lnTo>
                <a:lnTo>
                  <a:pt x="8819" y="5024"/>
                </a:lnTo>
                <a:lnTo>
                  <a:pt x="10642" y="3349"/>
                </a:lnTo>
                <a:lnTo>
                  <a:pt x="13445" y="2231"/>
                </a:lnTo>
                <a:lnTo>
                  <a:pt x="16901" y="1487"/>
                </a:lnTo>
                <a:lnTo>
                  <a:pt x="20792" y="990"/>
                </a:lnTo>
                <a:lnTo>
                  <a:pt x="25768" y="659"/>
                </a:lnTo>
                <a:lnTo>
                  <a:pt x="31466" y="439"/>
                </a:lnTo>
                <a:lnTo>
                  <a:pt x="50863" y="128"/>
                </a:lnTo>
                <a:lnTo>
                  <a:pt x="125252" y="0"/>
                </a:lnTo>
                <a:lnTo>
                  <a:pt x="134301" y="793"/>
                </a:lnTo>
                <a:lnTo>
                  <a:pt x="143509" y="2115"/>
                </a:lnTo>
                <a:lnTo>
                  <a:pt x="152823" y="3790"/>
                </a:lnTo>
                <a:lnTo>
                  <a:pt x="162207" y="4907"/>
                </a:lnTo>
                <a:lnTo>
                  <a:pt x="171638" y="5652"/>
                </a:lnTo>
                <a:lnTo>
                  <a:pt x="181101" y="6148"/>
                </a:lnTo>
                <a:lnTo>
                  <a:pt x="197964" y="6700"/>
                </a:lnTo>
                <a:lnTo>
                  <a:pt x="233885" y="7083"/>
                </a:lnTo>
                <a:lnTo>
                  <a:pt x="250032" y="71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3"/>
          <p:cNvSpPr/>
          <p:nvPr/>
        </p:nvSpPr>
        <p:spPr>
          <a:xfrm>
            <a:off x="6272250" y="1778888"/>
            <a:ext cx="328350" cy="257081"/>
          </a:xfrm>
          <a:custGeom>
            <a:avLst/>
            <a:gdLst/>
            <a:ahLst/>
            <a:cxnLst/>
            <a:rect l="0" t="0" r="0" b="0"/>
            <a:pathLst>
              <a:path w="328350" h="257081">
                <a:moveTo>
                  <a:pt x="178556" y="14193"/>
                </a:moveTo>
                <a:lnTo>
                  <a:pt x="182348" y="14193"/>
                </a:lnTo>
                <a:lnTo>
                  <a:pt x="183466" y="13399"/>
                </a:lnTo>
                <a:lnTo>
                  <a:pt x="184210" y="12076"/>
                </a:lnTo>
                <a:lnTo>
                  <a:pt x="185405" y="8042"/>
                </a:lnTo>
                <a:lnTo>
                  <a:pt x="192542" y="225"/>
                </a:lnTo>
                <a:lnTo>
                  <a:pt x="188962" y="0"/>
                </a:lnTo>
                <a:lnTo>
                  <a:pt x="180799" y="2064"/>
                </a:lnTo>
                <a:lnTo>
                  <a:pt x="175289" y="3726"/>
                </a:lnTo>
                <a:lnTo>
                  <a:pt x="170028" y="5627"/>
                </a:lnTo>
                <a:lnTo>
                  <a:pt x="159949" y="9857"/>
                </a:lnTo>
                <a:lnTo>
                  <a:pt x="154245" y="11302"/>
                </a:lnTo>
                <a:lnTo>
                  <a:pt x="148061" y="12266"/>
                </a:lnTo>
                <a:lnTo>
                  <a:pt x="141557" y="12908"/>
                </a:lnTo>
                <a:lnTo>
                  <a:pt x="134840" y="14130"/>
                </a:lnTo>
                <a:lnTo>
                  <a:pt x="127981" y="15738"/>
                </a:lnTo>
                <a:lnTo>
                  <a:pt x="121027" y="17604"/>
                </a:lnTo>
                <a:lnTo>
                  <a:pt x="114010" y="20436"/>
                </a:lnTo>
                <a:lnTo>
                  <a:pt x="106950" y="23911"/>
                </a:lnTo>
                <a:lnTo>
                  <a:pt x="99862" y="27815"/>
                </a:lnTo>
                <a:lnTo>
                  <a:pt x="92756" y="31212"/>
                </a:lnTo>
                <a:lnTo>
                  <a:pt x="85637" y="34270"/>
                </a:lnTo>
                <a:lnTo>
                  <a:pt x="78510" y="37103"/>
                </a:lnTo>
                <a:lnTo>
                  <a:pt x="72171" y="39785"/>
                </a:lnTo>
                <a:lnTo>
                  <a:pt x="60894" y="44882"/>
                </a:lnTo>
                <a:lnTo>
                  <a:pt x="45621" y="52213"/>
                </a:lnTo>
                <a:lnTo>
                  <a:pt x="31041" y="59413"/>
                </a:lnTo>
                <a:lnTo>
                  <a:pt x="23564" y="64189"/>
                </a:lnTo>
                <a:lnTo>
                  <a:pt x="14893" y="71340"/>
                </a:lnTo>
                <a:lnTo>
                  <a:pt x="7296" y="78486"/>
                </a:lnTo>
                <a:lnTo>
                  <a:pt x="4852" y="80867"/>
                </a:lnTo>
                <a:lnTo>
                  <a:pt x="3221" y="83248"/>
                </a:lnTo>
                <a:lnTo>
                  <a:pt x="606" y="90657"/>
                </a:lnTo>
                <a:lnTo>
                  <a:pt x="391" y="91363"/>
                </a:lnTo>
                <a:lnTo>
                  <a:pt x="46" y="98198"/>
                </a:lnTo>
                <a:lnTo>
                  <a:pt x="0" y="102593"/>
                </a:lnTo>
                <a:lnTo>
                  <a:pt x="781" y="104876"/>
                </a:lnTo>
                <a:lnTo>
                  <a:pt x="3766" y="109530"/>
                </a:lnTo>
                <a:lnTo>
                  <a:pt x="9909" y="116612"/>
                </a:lnTo>
                <a:lnTo>
                  <a:pt x="12149" y="118191"/>
                </a:lnTo>
                <a:lnTo>
                  <a:pt x="16756" y="119946"/>
                </a:lnTo>
                <a:lnTo>
                  <a:pt x="23566" y="120725"/>
                </a:lnTo>
                <a:lnTo>
                  <a:pt x="31884" y="121072"/>
                </a:lnTo>
                <a:lnTo>
                  <a:pt x="40872" y="121226"/>
                </a:lnTo>
                <a:lnTo>
                  <a:pt x="46286" y="122061"/>
                </a:lnTo>
                <a:lnTo>
                  <a:pt x="52276" y="123411"/>
                </a:lnTo>
                <a:lnTo>
                  <a:pt x="58650" y="125105"/>
                </a:lnTo>
                <a:lnTo>
                  <a:pt x="65281" y="126234"/>
                </a:lnTo>
                <a:lnTo>
                  <a:pt x="72083" y="126987"/>
                </a:lnTo>
                <a:lnTo>
                  <a:pt x="78999" y="127489"/>
                </a:lnTo>
                <a:lnTo>
                  <a:pt x="85991" y="127823"/>
                </a:lnTo>
                <a:lnTo>
                  <a:pt x="100110" y="128195"/>
                </a:lnTo>
                <a:lnTo>
                  <a:pt x="149000" y="128467"/>
                </a:lnTo>
                <a:lnTo>
                  <a:pt x="157264" y="129269"/>
                </a:lnTo>
                <a:lnTo>
                  <a:pt x="165949" y="130598"/>
                </a:lnTo>
                <a:lnTo>
                  <a:pt x="174914" y="132277"/>
                </a:lnTo>
                <a:lnTo>
                  <a:pt x="184065" y="133397"/>
                </a:lnTo>
                <a:lnTo>
                  <a:pt x="193341" y="134144"/>
                </a:lnTo>
                <a:lnTo>
                  <a:pt x="202700" y="134641"/>
                </a:lnTo>
                <a:lnTo>
                  <a:pt x="212115" y="135767"/>
                </a:lnTo>
                <a:lnTo>
                  <a:pt x="221566" y="137311"/>
                </a:lnTo>
                <a:lnTo>
                  <a:pt x="231042" y="139134"/>
                </a:lnTo>
                <a:lnTo>
                  <a:pt x="239740" y="140349"/>
                </a:lnTo>
                <a:lnTo>
                  <a:pt x="247921" y="141160"/>
                </a:lnTo>
                <a:lnTo>
                  <a:pt x="255755" y="141700"/>
                </a:lnTo>
                <a:lnTo>
                  <a:pt x="263359" y="143647"/>
                </a:lnTo>
                <a:lnTo>
                  <a:pt x="270811" y="146534"/>
                </a:lnTo>
                <a:lnTo>
                  <a:pt x="296087" y="158779"/>
                </a:lnTo>
                <a:lnTo>
                  <a:pt x="304346" y="163914"/>
                </a:lnTo>
                <a:lnTo>
                  <a:pt x="311456" y="168842"/>
                </a:lnTo>
                <a:lnTo>
                  <a:pt x="319908" y="173678"/>
                </a:lnTo>
                <a:lnTo>
                  <a:pt x="322797" y="176872"/>
                </a:lnTo>
                <a:lnTo>
                  <a:pt x="324723" y="180590"/>
                </a:lnTo>
                <a:lnTo>
                  <a:pt x="326863" y="188159"/>
                </a:lnTo>
                <a:lnTo>
                  <a:pt x="327814" y="194170"/>
                </a:lnTo>
                <a:lnTo>
                  <a:pt x="328237" y="201603"/>
                </a:lnTo>
                <a:lnTo>
                  <a:pt x="328349" y="205808"/>
                </a:lnTo>
                <a:lnTo>
                  <a:pt x="327630" y="209405"/>
                </a:lnTo>
                <a:lnTo>
                  <a:pt x="324715" y="215518"/>
                </a:lnTo>
                <a:lnTo>
                  <a:pt x="318657" y="220881"/>
                </a:lnTo>
                <a:lnTo>
                  <a:pt x="308439" y="228363"/>
                </a:lnTo>
                <a:lnTo>
                  <a:pt x="302163" y="233204"/>
                </a:lnTo>
                <a:lnTo>
                  <a:pt x="294082" y="238002"/>
                </a:lnTo>
                <a:lnTo>
                  <a:pt x="288910" y="240393"/>
                </a:lnTo>
                <a:lnTo>
                  <a:pt x="283082" y="242780"/>
                </a:lnTo>
                <a:lnTo>
                  <a:pt x="276815" y="245166"/>
                </a:lnTo>
                <a:lnTo>
                  <a:pt x="271049" y="246756"/>
                </a:lnTo>
                <a:lnTo>
                  <a:pt x="265618" y="247816"/>
                </a:lnTo>
                <a:lnTo>
                  <a:pt x="260410" y="248523"/>
                </a:lnTo>
                <a:lnTo>
                  <a:pt x="254557" y="249788"/>
                </a:lnTo>
                <a:lnTo>
                  <a:pt x="248272" y="251425"/>
                </a:lnTo>
                <a:lnTo>
                  <a:pt x="241703" y="253310"/>
                </a:lnTo>
                <a:lnTo>
                  <a:pt x="234941" y="254567"/>
                </a:lnTo>
                <a:lnTo>
                  <a:pt x="228052" y="255405"/>
                </a:lnTo>
                <a:lnTo>
                  <a:pt x="221079" y="255963"/>
                </a:lnTo>
                <a:lnTo>
                  <a:pt x="214842" y="256336"/>
                </a:lnTo>
                <a:lnTo>
                  <a:pt x="203679" y="256749"/>
                </a:lnTo>
                <a:lnTo>
                  <a:pt x="178668" y="257015"/>
                </a:lnTo>
                <a:lnTo>
                  <a:pt x="114262" y="25708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3250406" y="2271712"/>
            <a:ext cx="2793207" cy="428626"/>
            <a:chOff x="3250406" y="2271712"/>
            <a:chExt cx="2793207" cy="428626"/>
          </a:xfrm>
        </p:grpSpPr>
        <p:sp>
          <p:nvSpPr>
            <p:cNvPr id="22" name="SMARTPenAnnotation94"/>
            <p:cNvSpPr/>
            <p:nvPr/>
          </p:nvSpPr>
          <p:spPr>
            <a:xfrm>
              <a:off x="3250406" y="2507456"/>
              <a:ext cx="264320" cy="4117"/>
            </a:xfrm>
            <a:custGeom>
              <a:avLst/>
              <a:gdLst/>
              <a:ahLst/>
              <a:cxnLst/>
              <a:rect l="0" t="0" r="0" b="0"/>
              <a:pathLst>
                <a:path w="264320" h="4117">
                  <a:moveTo>
                    <a:pt x="0" y="0"/>
                  </a:moveTo>
                  <a:lnTo>
                    <a:pt x="3792" y="3792"/>
                  </a:lnTo>
                  <a:lnTo>
                    <a:pt x="4909" y="4116"/>
                  </a:lnTo>
                  <a:lnTo>
                    <a:pt x="5654" y="3537"/>
                  </a:lnTo>
                  <a:lnTo>
                    <a:pt x="6151" y="2358"/>
                  </a:lnTo>
                  <a:lnTo>
                    <a:pt x="7275" y="1572"/>
                  </a:lnTo>
                  <a:lnTo>
                    <a:pt x="8819" y="1048"/>
                  </a:lnTo>
                  <a:lnTo>
                    <a:pt x="10642" y="699"/>
                  </a:lnTo>
                  <a:lnTo>
                    <a:pt x="12651" y="466"/>
                  </a:lnTo>
                  <a:lnTo>
                    <a:pt x="14784" y="310"/>
                  </a:lnTo>
                  <a:lnTo>
                    <a:pt x="16999" y="207"/>
                  </a:lnTo>
                  <a:lnTo>
                    <a:pt x="23695" y="92"/>
                  </a:lnTo>
                  <a:lnTo>
                    <a:pt x="26431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95"/>
            <p:cNvSpPr/>
            <p:nvPr/>
          </p:nvSpPr>
          <p:spPr>
            <a:xfrm>
              <a:off x="3643312" y="2364581"/>
              <a:ext cx="300039" cy="142876"/>
            </a:xfrm>
            <a:custGeom>
              <a:avLst/>
              <a:gdLst/>
              <a:ahLst/>
              <a:cxnLst/>
              <a:rect l="0" t="0" r="0" b="0"/>
              <a:pathLst>
                <a:path w="300039" h="142876">
                  <a:moveTo>
                    <a:pt x="0" y="0"/>
                  </a:moveTo>
                  <a:lnTo>
                    <a:pt x="0" y="6151"/>
                  </a:lnTo>
                  <a:lnTo>
                    <a:pt x="2117" y="8819"/>
                  </a:lnTo>
                  <a:lnTo>
                    <a:pt x="5703" y="12651"/>
                  </a:lnTo>
                  <a:lnTo>
                    <a:pt x="9943" y="16999"/>
                  </a:lnTo>
                  <a:lnTo>
                    <a:pt x="11391" y="19270"/>
                  </a:lnTo>
                  <a:lnTo>
                    <a:pt x="12357" y="21578"/>
                  </a:lnTo>
                  <a:lnTo>
                    <a:pt x="13000" y="23910"/>
                  </a:lnTo>
                  <a:lnTo>
                    <a:pt x="14223" y="26259"/>
                  </a:lnTo>
                  <a:lnTo>
                    <a:pt x="15832" y="28618"/>
                  </a:lnTo>
                  <a:lnTo>
                    <a:pt x="17699" y="30985"/>
                  </a:lnTo>
                  <a:lnTo>
                    <a:pt x="18943" y="34150"/>
                  </a:lnTo>
                  <a:lnTo>
                    <a:pt x="19772" y="37848"/>
                  </a:lnTo>
                  <a:lnTo>
                    <a:pt x="20325" y="41901"/>
                  </a:lnTo>
                  <a:lnTo>
                    <a:pt x="21487" y="45396"/>
                  </a:lnTo>
                  <a:lnTo>
                    <a:pt x="23056" y="48520"/>
                  </a:lnTo>
                  <a:lnTo>
                    <a:pt x="24896" y="51397"/>
                  </a:lnTo>
                  <a:lnTo>
                    <a:pt x="26122" y="54902"/>
                  </a:lnTo>
                  <a:lnTo>
                    <a:pt x="26940" y="58826"/>
                  </a:lnTo>
                  <a:lnTo>
                    <a:pt x="27485" y="63030"/>
                  </a:lnTo>
                  <a:lnTo>
                    <a:pt x="28642" y="66626"/>
                  </a:lnTo>
                  <a:lnTo>
                    <a:pt x="30207" y="69817"/>
                  </a:lnTo>
                  <a:lnTo>
                    <a:pt x="32045" y="72739"/>
                  </a:lnTo>
                  <a:lnTo>
                    <a:pt x="33269" y="75480"/>
                  </a:lnTo>
                  <a:lnTo>
                    <a:pt x="34086" y="78101"/>
                  </a:lnTo>
                  <a:lnTo>
                    <a:pt x="34630" y="80642"/>
                  </a:lnTo>
                  <a:lnTo>
                    <a:pt x="34993" y="83130"/>
                  </a:lnTo>
                  <a:lnTo>
                    <a:pt x="35235" y="85583"/>
                  </a:lnTo>
                  <a:lnTo>
                    <a:pt x="35396" y="88011"/>
                  </a:lnTo>
                  <a:lnTo>
                    <a:pt x="35504" y="91218"/>
                  </a:lnTo>
                  <a:lnTo>
                    <a:pt x="35677" y="105654"/>
                  </a:lnTo>
                  <a:lnTo>
                    <a:pt x="35718" y="124093"/>
                  </a:lnTo>
                  <a:lnTo>
                    <a:pt x="36512" y="125591"/>
                  </a:lnTo>
                  <a:lnTo>
                    <a:pt x="37835" y="126590"/>
                  </a:lnTo>
                  <a:lnTo>
                    <a:pt x="39511" y="127256"/>
                  </a:lnTo>
                  <a:lnTo>
                    <a:pt x="45662" y="128193"/>
                  </a:lnTo>
                  <a:lnTo>
                    <a:pt x="47904" y="129118"/>
                  </a:lnTo>
                  <a:lnTo>
                    <a:pt x="54851" y="133419"/>
                  </a:lnTo>
                  <a:lnTo>
                    <a:pt x="59568" y="134704"/>
                  </a:lnTo>
                  <a:lnTo>
                    <a:pt x="66427" y="135274"/>
                  </a:lnTo>
                  <a:lnTo>
                    <a:pt x="74766" y="135528"/>
                  </a:lnTo>
                  <a:lnTo>
                    <a:pt x="103271" y="135713"/>
                  </a:lnTo>
                  <a:lnTo>
                    <a:pt x="247258" y="135731"/>
                  </a:lnTo>
                  <a:lnTo>
                    <a:pt x="252151" y="136525"/>
                  </a:lnTo>
                  <a:lnTo>
                    <a:pt x="257001" y="137848"/>
                  </a:lnTo>
                  <a:lnTo>
                    <a:pt x="261822" y="139523"/>
                  </a:lnTo>
                  <a:lnTo>
                    <a:pt x="266622" y="140641"/>
                  </a:lnTo>
                  <a:lnTo>
                    <a:pt x="271411" y="141385"/>
                  </a:lnTo>
                  <a:lnTo>
                    <a:pt x="280170" y="142213"/>
                  </a:lnTo>
                  <a:lnTo>
                    <a:pt x="288771" y="142679"/>
                  </a:lnTo>
                  <a:lnTo>
                    <a:pt x="294196" y="142836"/>
                  </a:lnTo>
                  <a:lnTo>
                    <a:pt x="300038" y="1428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96"/>
            <p:cNvSpPr/>
            <p:nvPr/>
          </p:nvSpPr>
          <p:spPr>
            <a:xfrm>
              <a:off x="3857625" y="2343150"/>
              <a:ext cx="64294" cy="357188"/>
            </a:xfrm>
            <a:custGeom>
              <a:avLst/>
              <a:gdLst/>
              <a:ahLst/>
              <a:cxnLst/>
              <a:rect l="0" t="0" r="0" b="0"/>
              <a:pathLst>
                <a:path w="64294" h="357188">
                  <a:moveTo>
                    <a:pt x="7143" y="0"/>
                  </a:moveTo>
                  <a:lnTo>
                    <a:pt x="87" y="0"/>
                  </a:lnTo>
                  <a:lnTo>
                    <a:pt x="11" y="9887"/>
                  </a:lnTo>
                  <a:lnTo>
                    <a:pt x="0" y="68164"/>
                  </a:lnTo>
                  <a:lnTo>
                    <a:pt x="794" y="74018"/>
                  </a:lnTo>
                  <a:lnTo>
                    <a:pt x="2116" y="80301"/>
                  </a:lnTo>
                  <a:lnTo>
                    <a:pt x="3792" y="86872"/>
                  </a:lnTo>
                  <a:lnTo>
                    <a:pt x="4909" y="93633"/>
                  </a:lnTo>
                  <a:lnTo>
                    <a:pt x="5654" y="100522"/>
                  </a:lnTo>
                  <a:lnTo>
                    <a:pt x="6150" y="107496"/>
                  </a:lnTo>
                  <a:lnTo>
                    <a:pt x="7275" y="114526"/>
                  </a:lnTo>
                  <a:lnTo>
                    <a:pt x="8819" y="121594"/>
                  </a:lnTo>
                  <a:lnTo>
                    <a:pt x="10641" y="128688"/>
                  </a:lnTo>
                  <a:lnTo>
                    <a:pt x="11857" y="135798"/>
                  </a:lnTo>
                  <a:lnTo>
                    <a:pt x="12667" y="142919"/>
                  </a:lnTo>
                  <a:lnTo>
                    <a:pt x="13207" y="150048"/>
                  </a:lnTo>
                  <a:lnTo>
                    <a:pt x="14361" y="157182"/>
                  </a:lnTo>
                  <a:lnTo>
                    <a:pt x="15924" y="164319"/>
                  </a:lnTo>
                  <a:lnTo>
                    <a:pt x="17760" y="171458"/>
                  </a:lnTo>
                  <a:lnTo>
                    <a:pt x="18983" y="177805"/>
                  </a:lnTo>
                  <a:lnTo>
                    <a:pt x="19799" y="183624"/>
                  </a:lnTo>
                  <a:lnTo>
                    <a:pt x="20343" y="189091"/>
                  </a:lnTo>
                  <a:lnTo>
                    <a:pt x="22293" y="195117"/>
                  </a:lnTo>
                  <a:lnTo>
                    <a:pt x="25181" y="201515"/>
                  </a:lnTo>
                  <a:lnTo>
                    <a:pt x="28693" y="208162"/>
                  </a:lnTo>
                  <a:lnTo>
                    <a:pt x="31035" y="214181"/>
                  </a:lnTo>
                  <a:lnTo>
                    <a:pt x="32596" y="219781"/>
                  </a:lnTo>
                  <a:lnTo>
                    <a:pt x="33637" y="225102"/>
                  </a:lnTo>
                  <a:lnTo>
                    <a:pt x="34330" y="231030"/>
                  </a:lnTo>
                  <a:lnTo>
                    <a:pt x="34793" y="237364"/>
                  </a:lnTo>
                  <a:lnTo>
                    <a:pt x="35102" y="243967"/>
                  </a:lnTo>
                  <a:lnTo>
                    <a:pt x="36101" y="249957"/>
                  </a:lnTo>
                  <a:lnTo>
                    <a:pt x="37561" y="255538"/>
                  </a:lnTo>
                  <a:lnTo>
                    <a:pt x="39328" y="260846"/>
                  </a:lnTo>
                  <a:lnTo>
                    <a:pt x="40506" y="266766"/>
                  </a:lnTo>
                  <a:lnTo>
                    <a:pt x="41292" y="273094"/>
                  </a:lnTo>
                  <a:lnTo>
                    <a:pt x="42164" y="284887"/>
                  </a:lnTo>
                  <a:lnTo>
                    <a:pt x="42552" y="292775"/>
                  </a:lnTo>
                  <a:lnTo>
                    <a:pt x="43449" y="296783"/>
                  </a:lnTo>
                  <a:lnTo>
                    <a:pt x="44841" y="301043"/>
                  </a:lnTo>
                  <a:lnTo>
                    <a:pt x="46563" y="305470"/>
                  </a:lnTo>
                  <a:lnTo>
                    <a:pt x="48475" y="314623"/>
                  </a:lnTo>
                  <a:lnTo>
                    <a:pt x="48986" y="319286"/>
                  </a:lnTo>
                  <a:lnTo>
                    <a:pt x="50120" y="323188"/>
                  </a:lnTo>
                  <a:lnTo>
                    <a:pt x="51669" y="326584"/>
                  </a:lnTo>
                  <a:lnTo>
                    <a:pt x="53496" y="329641"/>
                  </a:lnTo>
                  <a:lnTo>
                    <a:pt x="54714" y="332473"/>
                  </a:lnTo>
                  <a:lnTo>
                    <a:pt x="56067" y="337736"/>
                  </a:lnTo>
                  <a:lnTo>
                    <a:pt x="56829" y="345162"/>
                  </a:lnTo>
                  <a:lnTo>
                    <a:pt x="57729" y="346789"/>
                  </a:lnTo>
                  <a:lnTo>
                    <a:pt x="59124" y="347874"/>
                  </a:lnTo>
                  <a:lnTo>
                    <a:pt x="60847" y="348597"/>
                  </a:lnTo>
                  <a:lnTo>
                    <a:pt x="61996" y="349873"/>
                  </a:lnTo>
                  <a:lnTo>
                    <a:pt x="62762" y="351517"/>
                  </a:lnTo>
                  <a:lnTo>
                    <a:pt x="64293" y="35718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97"/>
            <p:cNvSpPr/>
            <p:nvPr/>
          </p:nvSpPr>
          <p:spPr>
            <a:xfrm>
              <a:off x="4079214" y="2414587"/>
              <a:ext cx="278474" cy="250032"/>
            </a:xfrm>
            <a:custGeom>
              <a:avLst/>
              <a:gdLst/>
              <a:ahLst/>
              <a:cxnLst/>
              <a:rect l="0" t="0" r="0" b="0"/>
              <a:pathLst>
                <a:path w="278474" h="250032">
                  <a:moveTo>
                    <a:pt x="185604" y="0"/>
                  </a:moveTo>
                  <a:lnTo>
                    <a:pt x="192661" y="0"/>
                  </a:lnTo>
                  <a:lnTo>
                    <a:pt x="188930" y="3792"/>
                  </a:lnTo>
                  <a:lnTo>
                    <a:pt x="187822" y="5703"/>
                  </a:lnTo>
                  <a:lnTo>
                    <a:pt x="185467" y="12185"/>
                  </a:lnTo>
                  <a:lnTo>
                    <a:pt x="182104" y="16793"/>
                  </a:lnTo>
                  <a:lnTo>
                    <a:pt x="175847" y="21486"/>
                  </a:lnTo>
                  <a:lnTo>
                    <a:pt x="168567" y="26218"/>
                  </a:lnTo>
                  <a:lnTo>
                    <a:pt x="162687" y="30967"/>
                  </a:lnTo>
                  <a:lnTo>
                    <a:pt x="158420" y="34138"/>
                  </a:lnTo>
                  <a:lnTo>
                    <a:pt x="147328" y="41896"/>
                  </a:lnTo>
                  <a:lnTo>
                    <a:pt x="141831" y="45393"/>
                  </a:lnTo>
                  <a:lnTo>
                    <a:pt x="136578" y="48518"/>
                  </a:lnTo>
                  <a:lnTo>
                    <a:pt x="131489" y="51395"/>
                  </a:lnTo>
                  <a:lnTo>
                    <a:pt x="126509" y="54901"/>
                  </a:lnTo>
                  <a:lnTo>
                    <a:pt x="121601" y="58826"/>
                  </a:lnTo>
                  <a:lnTo>
                    <a:pt x="116741" y="63030"/>
                  </a:lnTo>
                  <a:lnTo>
                    <a:pt x="111915" y="67420"/>
                  </a:lnTo>
                  <a:lnTo>
                    <a:pt x="102318" y="76531"/>
                  </a:lnTo>
                  <a:lnTo>
                    <a:pt x="96743" y="81183"/>
                  </a:lnTo>
                  <a:lnTo>
                    <a:pt x="90644" y="85872"/>
                  </a:lnTo>
                  <a:lnTo>
                    <a:pt x="84198" y="90586"/>
                  </a:lnTo>
                  <a:lnTo>
                    <a:pt x="78312" y="95315"/>
                  </a:lnTo>
                  <a:lnTo>
                    <a:pt x="72801" y="100056"/>
                  </a:lnTo>
                  <a:lnTo>
                    <a:pt x="67540" y="104804"/>
                  </a:lnTo>
                  <a:lnTo>
                    <a:pt x="61651" y="108763"/>
                  </a:lnTo>
                  <a:lnTo>
                    <a:pt x="55344" y="112196"/>
                  </a:lnTo>
                  <a:lnTo>
                    <a:pt x="48758" y="115279"/>
                  </a:lnTo>
                  <a:lnTo>
                    <a:pt x="43573" y="118128"/>
                  </a:lnTo>
                  <a:lnTo>
                    <a:pt x="35696" y="123410"/>
                  </a:lnTo>
                  <a:lnTo>
                    <a:pt x="27433" y="130520"/>
                  </a:lnTo>
                  <a:lnTo>
                    <a:pt x="19262" y="138178"/>
                  </a:lnTo>
                  <a:lnTo>
                    <a:pt x="12985" y="144227"/>
                  </a:lnTo>
                  <a:lnTo>
                    <a:pt x="10199" y="146158"/>
                  </a:lnTo>
                  <a:lnTo>
                    <a:pt x="4988" y="148303"/>
                  </a:lnTo>
                  <a:lnTo>
                    <a:pt x="3281" y="149668"/>
                  </a:lnTo>
                  <a:lnTo>
                    <a:pt x="2143" y="151373"/>
                  </a:lnTo>
                  <a:lnTo>
                    <a:pt x="878" y="155383"/>
                  </a:lnTo>
                  <a:lnTo>
                    <a:pt x="0" y="162974"/>
                  </a:lnTo>
                  <a:lnTo>
                    <a:pt x="2043" y="165831"/>
                  </a:lnTo>
                  <a:lnTo>
                    <a:pt x="3698" y="167704"/>
                  </a:lnTo>
                  <a:lnTo>
                    <a:pt x="5597" y="168953"/>
                  </a:lnTo>
                  <a:lnTo>
                    <a:pt x="12060" y="171504"/>
                  </a:lnTo>
                  <a:lnTo>
                    <a:pt x="19002" y="176140"/>
                  </a:lnTo>
                  <a:lnTo>
                    <a:pt x="23717" y="177504"/>
                  </a:lnTo>
                  <a:lnTo>
                    <a:pt x="30575" y="178109"/>
                  </a:lnTo>
                  <a:lnTo>
                    <a:pt x="34627" y="178271"/>
                  </a:lnTo>
                  <a:lnTo>
                    <a:pt x="38915" y="179172"/>
                  </a:lnTo>
                  <a:lnTo>
                    <a:pt x="43361" y="180567"/>
                  </a:lnTo>
                  <a:lnTo>
                    <a:pt x="47913" y="182291"/>
                  </a:lnTo>
                  <a:lnTo>
                    <a:pt x="52535" y="183439"/>
                  </a:lnTo>
                  <a:lnTo>
                    <a:pt x="57204" y="184206"/>
                  </a:lnTo>
                  <a:lnTo>
                    <a:pt x="61904" y="184716"/>
                  </a:lnTo>
                  <a:lnTo>
                    <a:pt x="67419" y="185057"/>
                  </a:lnTo>
                  <a:lnTo>
                    <a:pt x="79896" y="185435"/>
                  </a:lnTo>
                  <a:lnTo>
                    <a:pt x="86557" y="186330"/>
                  </a:lnTo>
                  <a:lnTo>
                    <a:pt x="93379" y="187720"/>
                  </a:lnTo>
                  <a:lnTo>
                    <a:pt x="100308" y="189440"/>
                  </a:lnTo>
                  <a:lnTo>
                    <a:pt x="107309" y="190587"/>
                  </a:lnTo>
                  <a:lnTo>
                    <a:pt x="114358" y="191352"/>
                  </a:lnTo>
                  <a:lnTo>
                    <a:pt x="121438" y="191862"/>
                  </a:lnTo>
                  <a:lnTo>
                    <a:pt x="128539" y="192995"/>
                  </a:lnTo>
                  <a:lnTo>
                    <a:pt x="135655" y="194545"/>
                  </a:lnTo>
                  <a:lnTo>
                    <a:pt x="142780" y="196372"/>
                  </a:lnTo>
                  <a:lnTo>
                    <a:pt x="149117" y="197589"/>
                  </a:lnTo>
                  <a:lnTo>
                    <a:pt x="154929" y="198401"/>
                  </a:lnTo>
                  <a:lnTo>
                    <a:pt x="160392" y="198943"/>
                  </a:lnTo>
                  <a:lnTo>
                    <a:pt x="166415" y="200097"/>
                  </a:lnTo>
                  <a:lnTo>
                    <a:pt x="172811" y="201661"/>
                  </a:lnTo>
                  <a:lnTo>
                    <a:pt x="179457" y="203496"/>
                  </a:lnTo>
                  <a:lnTo>
                    <a:pt x="185475" y="205515"/>
                  </a:lnTo>
                  <a:lnTo>
                    <a:pt x="191074" y="207653"/>
                  </a:lnTo>
                  <a:lnTo>
                    <a:pt x="196394" y="209873"/>
                  </a:lnTo>
                  <a:lnTo>
                    <a:pt x="202323" y="212147"/>
                  </a:lnTo>
                  <a:lnTo>
                    <a:pt x="215260" y="216789"/>
                  </a:lnTo>
                  <a:lnTo>
                    <a:pt x="220456" y="219139"/>
                  </a:lnTo>
                  <a:lnTo>
                    <a:pt x="228346" y="223866"/>
                  </a:lnTo>
                  <a:lnTo>
                    <a:pt x="236615" y="228613"/>
                  </a:lnTo>
                  <a:lnTo>
                    <a:pt x="244788" y="233368"/>
                  </a:lnTo>
                  <a:lnTo>
                    <a:pt x="253058" y="239714"/>
                  </a:lnTo>
                  <a:lnTo>
                    <a:pt x="260310" y="246262"/>
                  </a:lnTo>
                  <a:lnTo>
                    <a:pt x="262395" y="247518"/>
                  </a:lnTo>
                  <a:lnTo>
                    <a:pt x="270934" y="249933"/>
                  </a:lnTo>
                  <a:lnTo>
                    <a:pt x="278473" y="25003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98"/>
            <p:cNvSpPr/>
            <p:nvPr/>
          </p:nvSpPr>
          <p:spPr>
            <a:xfrm>
              <a:off x="4514850" y="2378868"/>
              <a:ext cx="264319" cy="300039"/>
            </a:xfrm>
            <a:custGeom>
              <a:avLst/>
              <a:gdLst/>
              <a:ahLst/>
              <a:cxnLst/>
              <a:rect l="0" t="0" r="0" b="0"/>
              <a:pathLst>
                <a:path w="264319" h="300039">
                  <a:moveTo>
                    <a:pt x="0" y="0"/>
                  </a:moveTo>
                  <a:lnTo>
                    <a:pt x="16792" y="16793"/>
                  </a:lnTo>
                  <a:lnTo>
                    <a:pt x="23603" y="21487"/>
                  </a:lnTo>
                  <a:lnTo>
                    <a:pt x="31127" y="26219"/>
                  </a:lnTo>
                  <a:lnTo>
                    <a:pt x="37117" y="30968"/>
                  </a:lnTo>
                  <a:lnTo>
                    <a:pt x="44543" y="35724"/>
                  </a:lnTo>
                  <a:lnTo>
                    <a:pt x="48745" y="38104"/>
                  </a:lnTo>
                  <a:lnTo>
                    <a:pt x="53134" y="41277"/>
                  </a:lnTo>
                  <a:lnTo>
                    <a:pt x="57648" y="44981"/>
                  </a:lnTo>
                  <a:lnTo>
                    <a:pt x="62244" y="49037"/>
                  </a:lnTo>
                  <a:lnTo>
                    <a:pt x="67690" y="53329"/>
                  </a:lnTo>
                  <a:lnTo>
                    <a:pt x="73701" y="57778"/>
                  </a:lnTo>
                  <a:lnTo>
                    <a:pt x="80090" y="62331"/>
                  </a:lnTo>
                  <a:lnTo>
                    <a:pt x="85937" y="67748"/>
                  </a:lnTo>
                  <a:lnTo>
                    <a:pt x="91423" y="73740"/>
                  </a:lnTo>
                  <a:lnTo>
                    <a:pt x="96667" y="80116"/>
                  </a:lnTo>
                  <a:lnTo>
                    <a:pt x="101751" y="85955"/>
                  </a:lnTo>
                  <a:lnTo>
                    <a:pt x="106727" y="91435"/>
                  </a:lnTo>
                  <a:lnTo>
                    <a:pt x="111633" y="96675"/>
                  </a:lnTo>
                  <a:lnTo>
                    <a:pt x="116490" y="102550"/>
                  </a:lnTo>
                  <a:lnTo>
                    <a:pt x="121317" y="108848"/>
                  </a:lnTo>
                  <a:lnTo>
                    <a:pt x="126121" y="115428"/>
                  </a:lnTo>
                  <a:lnTo>
                    <a:pt x="135693" y="129089"/>
                  </a:lnTo>
                  <a:lnTo>
                    <a:pt x="140468" y="136066"/>
                  </a:lnTo>
                  <a:lnTo>
                    <a:pt x="145239" y="142304"/>
                  </a:lnTo>
                  <a:lnTo>
                    <a:pt x="150007" y="148051"/>
                  </a:lnTo>
                  <a:lnTo>
                    <a:pt x="154773" y="153469"/>
                  </a:lnTo>
                  <a:lnTo>
                    <a:pt x="159538" y="158669"/>
                  </a:lnTo>
                  <a:lnTo>
                    <a:pt x="169066" y="168680"/>
                  </a:lnTo>
                  <a:lnTo>
                    <a:pt x="173829" y="174366"/>
                  </a:lnTo>
                  <a:lnTo>
                    <a:pt x="178592" y="180538"/>
                  </a:lnTo>
                  <a:lnTo>
                    <a:pt x="183355" y="187034"/>
                  </a:lnTo>
                  <a:lnTo>
                    <a:pt x="187324" y="192952"/>
                  </a:lnTo>
                  <a:lnTo>
                    <a:pt x="190764" y="198485"/>
                  </a:lnTo>
                  <a:lnTo>
                    <a:pt x="193851" y="203761"/>
                  </a:lnTo>
                  <a:lnTo>
                    <a:pt x="197496" y="208866"/>
                  </a:lnTo>
                  <a:lnTo>
                    <a:pt x="201514" y="213856"/>
                  </a:lnTo>
                  <a:lnTo>
                    <a:pt x="205780" y="218771"/>
                  </a:lnTo>
                  <a:lnTo>
                    <a:pt x="209418" y="223635"/>
                  </a:lnTo>
                  <a:lnTo>
                    <a:pt x="212637" y="228465"/>
                  </a:lnTo>
                  <a:lnTo>
                    <a:pt x="215576" y="233273"/>
                  </a:lnTo>
                  <a:lnTo>
                    <a:pt x="218330" y="238065"/>
                  </a:lnTo>
                  <a:lnTo>
                    <a:pt x="223506" y="247624"/>
                  </a:lnTo>
                  <a:lnTo>
                    <a:pt x="228453" y="255047"/>
                  </a:lnTo>
                  <a:lnTo>
                    <a:pt x="235700" y="263688"/>
                  </a:lnTo>
                  <a:lnTo>
                    <a:pt x="238095" y="266280"/>
                  </a:lnTo>
                  <a:lnTo>
                    <a:pt x="239693" y="269595"/>
                  </a:lnTo>
                  <a:lnTo>
                    <a:pt x="241467" y="277512"/>
                  </a:lnTo>
                  <a:lnTo>
                    <a:pt x="242734" y="280258"/>
                  </a:lnTo>
                  <a:lnTo>
                    <a:pt x="244373" y="282089"/>
                  </a:lnTo>
                  <a:lnTo>
                    <a:pt x="250471" y="286782"/>
                  </a:lnTo>
                  <a:lnTo>
                    <a:pt x="257305" y="293200"/>
                  </a:lnTo>
                  <a:lnTo>
                    <a:pt x="264318" y="30003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99"/>
            <p:cNvSpPr/>
            <p:nvPr/>
          </p:nvSpPr>
          <p:spPr>
            <a:xfrm>
              <a:off x="4593431" y="2386012"/>
              <a:ext cx="185738" cy="285751"/>
            </a:xfrm>
            <a:custGeom>
              <a:avLst/>
              <a:gdLst/>
              <a:ahLst/>
              <a:cxnLst/>
              <a:rect l="0" t="0" r="0" b="0"/>
              <a:pathLst>
                <a:path w="185738" h="285751">
                  <a:moveTo>
                    <a:pt x="185737" y="0"/>
                  </a:moveTo>
                  <a:lnTo>
                    <a:pt x="178888" y="0"/>
                  </a:lnTo>
                  <a:lnTo>
                    <a:pt x="178632" y="7771"/>
                  </a:lnTo>
                  <a:lnTo>
                    <a:pt x="178619" y="9943"/>
                  </a:lnTo>
                  <a:lnTo>
                    <a:pt x="177817" y="12185"/>
                  </a:lnTo>
                  <a:lnTo>
                    <a:pt x="174809" y="16793"/>
                  </a:lnTo>
                  <a:lnTo>
                    <a:pt x="172943" y="23603"/>
                  </a:lnTo>
                  <a:lnTo>
                    <a:pt x="172445" y="27642"/>
                  </a:lnTo>
                  <a:lnTo>
                    <a:pt x="170526" y="31922"/>
                  </a:lnTo>
                  <a:lnTo>
                    <a:pt x="167659" y="36362"/>
                  </a:lnTo>
                  <a:lnTo>
                    <a:pt x="164160" y="40910"/>
                  </a:lnTo>
                  <a:lnTo>
                    <a:pt x="161034" y="45530"/>
                  </a:lnTo>
                  <a:lnTo>
                    <a:pt x="158156" y="50197"/>
                  </a:lnTo>
                  <a:lnTo>
                    <a:pt x="155443" y="54896"/>
                  </a:lnTo>
                  <a:lnTo>
                    <a:pt x="152048" y="60410"/>
                  </a:lnTo>
                  <a:lnTo>
                    <a:pt x="139683" y="79547"/>
                  </a:lnTo>
                  <a:lnTo>
                    <a:pt x="102362" y="135769"/>
                  </a:lnTo>
                  <a:lnTo>
                    <a:pt x="97610" y="142106"/>
                  </a:lnTo>
                  <a:lnTo>
                    <a:pt x="92855" y="147919"/>
                  </a:lnTo>
                  <a:lnTo>
                    <a:pt x="88097" y="153381"/>
                  </a:lnTo>
                  <a:lnTo>
                    <a:pt x="84131" y="159404"/>
                  </a:lnTo>
                  <a:lnTo>
                    <a:pt x="80694" y="165801"/>
                  </a:lnTo>
                  <a:lnTo>
                    <a:pt x="77608" y="172446"/>
                  </a:lnTo>
                  <a:lnTo>
                    <a:pt x="73963" y="179258"/>
                  </a:lnTo>
                  <a:lnTo>
                    <a:pt x="69947" y="186180"/>
                  </a:lnTo>
                  <a:lnTo>
                    <a:pt x="65681" y="193176"/>
                  </a:lnTo>
                  <a:lnTo>
                    <a:pt x="61249" y="199428"/>
                  </a:lnTo>
                  <a:lnTo>
                    <a:pt x="56708" y="205183"/>
                  </a:lnTo>
                  <a:lnTo>
                    <a:pt x="52093" y="210608"/>
                  </a:lnTo>
                  <a:lnTo>
                    <a:pt x="48222" y="215017"/>
                  </a:lnTo>
                  <a:lnTo>
                    <a:pt x="41805" y="222034"/>
                  </a:lnTo>
                  <a:lnTo>
                    <a:pt x="36307" y="229915"/>
                  </a:lnTo>
                  <a:lnTo>
                    <a:pt x="31218" y="238709"/>
                  </a:lnTo>
                  <a:lnTo>
                    <a:pt x="26310" y="247910"/>
                  </a:lnTo>
                  <a:lnTo>
                    <a:pt x="21483" y="255174"/>
                  </a:lnTo>
                  <a:lnTo>
                    <a:pt x="16691" y="261048"/>
                  </a:lnTo>
                  <a:lnTo>
                    <a:pt x="11916" y="266305"/>
                  </a:lnTo>
                  <a:lnTo>
                    <a:pt x="7148" y="271287"/>
                  </a:lnTo>
                  <a:lnTo>
                    <a:pt x="4765" y="273727"/>
                  </a:lnTo>
                  <a:lnTo>
                    <a:pt x="3177" y="276147"/>
                  </a:lnTo>
                  <a:lnTo>
                    <a:pt x="627" y="283618"/>
                  </a:lnTo>
                  <a:lnTo>
                    <a:pt x="0" y="2857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00"/>
            <p:cNvSpPr/>
            <p:nvPr/>
          </p:nvSpPr>
          <p:spPr>
            <a:xfrm>
              <a:off x="5030238" y="2378868"/>
              <a:ext cx="341863" cy="263319"/>
            </a:xfrm>
            <a:custGeom>
              <a:avLst/>
              <a:gdLst/>
              <a:ahLst/>
              <a:cxnLst/>
              <a:rect l="0" t="0" r="0" b="0"/>
              <a:pathLst>
                <a:path w="341863" h="263319">
                  <a:moveTo>
                    <a:pt x="256137" y="0"/>
                  </a:moveTo>
                  <a:lnTo>
                    <a:pt x="249986" y="6151"/>
                  </a:lnTo>
                  <a:lnTo>
                    <a:pt x="241702" y="10642"/>
                  </a:lnTo>
                  <a:lnTo>
                    <a:pt x="235699" y="16901"/>
                  </a:lnTo>
                  <a:lnTo>
                    <a:pt x="232986" y="20792"/>
                  </a:lnTo>
                  <a:lnTo>
                    <a:pt x="225739" y="27233"/>
                  </a:lnTo>
                  <a:lnTo>
                    <a:pt x="217226" y="33535"/>
                  </a:lnTo>
                  <a:lnTo>
                    <a:pt x="208152" y="41628"/>
                  </a:lnTo>
                  <a:lnTo>
                    <a:pt x="202715" y="45214"/>
                  </a:lnTo>
                  <a:lnTo>
                    <a:pt x="196710" y="48399"/>
                  </a:lnTo>
                  <a:lnTo>
                    <a:pt x="190325" y="51316"/>
                  </a:lnTo>
                  <a:lnTo>
                    <a:pt x="183687" y="54848"/>
                  </a:lnTo>
                  <a:lnTo>
                    <a:pt x="176881" y="58791"/>
                  </a:lnTo>
                  <a:lnTo>
                    <a:pt x="162968" y="67404"/>
                  </a:lnTo>
                  <a:lnTo>
                    <a:pt x="127510" y="90584"/>
                  </a:lnTo>
                  <a:lnTo>
                    <a:pt x="106106" y="104804"/>
                  </a:lnTo>
                  <a:lnTo>
                    <a:pt x="99760" y="108763"/>
                  </a:lnTo>
                  <a:lnTo>
                    <a:pt x="93942" y="112196"/>
                  </a:lnTo>
                  <a:lnTo>
                    <a:pt x="88475" y="115279"/>
                  </a:lnTo>
                  <a:lnTo>
                    <a:pt x="82450" y="118128"/>
                  </a:lnTo>
                  <a:lnTo>
                    <a:pt x="76052" y="120821"/>
                  </a:lnTo>
                  <a:lnTo>
                    <a:pt x="69405" y="123410"/>
                  </a:lnTo>
                  <a:lnTo>
                    <a:pt x="64180" y="126723"/>
                  </a:lnTo>
                  <a:lnTo>
                    <a:pt x="52240" y="138178"/>
                  </a:lnTo>
                  <a:lnTo>
                    <a:pt x="39795" y="146952"/>
                  </a:lnTo>
                  <a:lnTo>
                    <a:pt x="29934" y="154578"/>
                  </a:lnTo>
                  <a:lnTo>
                    <a:pt x="21723" y="159454"/>
                  </a:lnTo>
                  <a:lnTo>
                    <a:pt x="14899" y="162150"/>
                  </a:lnTo>
                  <a:lnTo>
                    <a:pt x="11968" y="162869"/>
                  </a:lnTo>
                  <a:lnTo>
                    <a:pt x="10013" y="164142"/>
                  </a:lnTo>
                  <a:lnTo>
                    <a:pt x="8711" y="165784"/>
                  </a:lnTo>
                  <a:lnTo>
                    <a:pt x="7842" y="167673"/>
                  </a:lnTo>
                  <a:lnTo>
                    <a:pt x="6877" y="171888"/>
                  </a:lnTo>
                  <a:lnTo>
                    <a:pt x="6620" y="174123"/>
                  </a:lnTo>
                  <a:lnTo>
                    <a:pt x="5655" y="175614"/>
                  </a:lnTo>
                  <a:lnTo>
                    <a:pt x="4217" y="176607"/>
                  </a:lnTo>
                  <a:lnTo>
                    <a:pt x="2465" y="177269"/>
                  </a:lnTo>
                  <a:lnTo>
                    <a:pt x="1298" y="178505"/>
                  </a:lnTo>
                  <a:lnTo>
                    <a:pt x="519" y="180122"/>
                  </a:lnTo>
                  <a:lnTo>
                    <a:pt x="0" y="181994"/>
                  </a:lnTo>
                  <a:lnTo>
                    <a:pt x="447" y="183242"/>
                  </a:lnTo>
                  <a:lnTo>
                    <a:pt x="1540" y="184074"/>
                  </a:lnTo>
                  <a:lnTo>
                    <a:pt x="3061" y="184629"/>
                  </a:lnTo>
                  <a:lnTo>
                    <a:pt x="4076" y="185792"/>
                  </a:lnTo>
                  <a:lnTo>
                    <a:pt x="4753" y="187361"/>
                  </a:lnTo>
                  <a:lnTo>
                    <a:pt x="5704" y="193363"/>
                  </a:lnTo>
                  <a:lnTo>
                    <a:pt x="5838" y="195583"/>
                  </a:lnTo>
                  <a:lnTo>
                    <a:pt x="6721" y="197858"/>
                  </a:lnTo>
                  <a:lnTo>
                    <a:pt x="9818" y="202502"/>
                  </a:lnTo>
                  <a:lnTo>
                    <a:pt x="12550" y="204057"/>
                  </a:lnTo>
                  <a:lnTo>
                    <a:pt x="23184" y="207041"/>
                  </a:lnTo>
                  <a:lnTo>
                    <a:pt x="40595" y="216991"/>
                  </a:lnTo>
                  <a:lnTo>
                    <a:pt x="49480" y="219472"/>
                  </a:lnTo>
                  <a:lnTo>
                    <a:pt x="59514" y="220574"/>
                  </a:lnTo>
                  <a:lnTo>
                    <a:pt x="65524" y="220869"/>
                  </a:lnTo>
                  <a:lnTo>
                    <a:pt x="71912" y="221064"/>
                  </a:lnTo>
                  <a:lnTo>
                    <a:pt x="78551" y="221989"/>
                  </a:lnTo>
                  <a:lnTo>
                    <a:pt x="85359" y="223399"/>
                  </a:lnTo>
                  <a:lnTo>
                    <a:pt x="92278" y="225133"/>
                  </a:lnTo>
                  <a:lnTo>
                    <a:pt x="100067" y="226289"/>
                  </a:lnTo>
                  <a:lnTo>
                    <a:pt x="108434" y="227059"/>
                  </a:lnTo>
                  <a:lnTo>
                    <a:pt x="117186" y="227573"/>
                  </a:lnTo>
                  <a:lnTo>
                    <a:pt x="133262" y="228144"/>
                  </a:lnTo>
                  <a:lnTo>
                    <a:pt x="140883" y="228296"/>
                  </a:lnTo>
                  <a:lnTo>
                    <a:pt x="148345" y="229191"/>
                  </a:lnTo>
                  <a:lnTo>
                    <a:pt x="155700" y="230582"/>
                  </a:lnTo>
                  <a:lnTo>
                    <a:pt x="162985" y="232303"/>
                  </a:lnTo>
                  <a:lnTo>
                    <a:pt x="171017" y="233450"/>
                  </a:lnTo>
                  <a:lnTo>
                    <a:pt x="179547" y="234214"/>
                  </a:lnTo>
                  <a:lnTo>
                    <a:pt x="188408" y="234724"/>
                  </a:lnTo>
                  <a:lnTo>
                    <a:pt x="204604" y="235291"/>
                  </a:lnTo>
                  <a:lnTo>
                    <a:pt x="234404" y="235654"/>
                  </a:lnTo>
                  <a:lnTo>
                    <a:pt x="241648" y="236478"/>
                  </a:lnTo>
                  <a:lnTo>
                    <a:pt x="248859" y="237821"/>
                  </a:lnTo>
                  <a:lnTo>
                    <a:pt x="256047" y="239510"/>
                  </a:lnTo>
                  <a:lnTo>
                    <a:pt x="262427" y="240636"/>
                  </a:lnTo>
                  <a:lnTo>
                    <a:pt x="268268" y="241386"/>
                  </a:lnTo>
                  <a:lnTo>
                    <a:pt x="273749" y="241887"/>
                  </a:lnTo>
                  <a:lnTo>
                    <a:pt x="284073" y="244560"/>
                  </a:lnTo>
                  <a:lnTo>
                    <a:pt x="293952" y="247600"/>
                  </a:lnTo>
                  <a:lnTo>
                    <a:pt x="303636" y="248951"/>
                  </a:lnTo>
                  <a:lnTo>
                    <a:pt x="311114" y="251668"/>
                  </a:lnTo>
                  <a:lnTo>
                    <a:pt x="314219" y="253504"/>
                  </a:lnTo>
                  <a:lnTo>
                    <a:pt x="321903" y="255543"/>
                  </a:lnTo>
                  <a:lnTo>
                    <a:pt x="332186" y="256853"/>
                  </a:lnTo>
                  <a:lnTo>
                    <a:pt x="337760" y="257080"/>
                  </a:lnTo>
                  <a:lnTo>
                    <a:pt x="339127" y="257905"/>
                  </a:lnTo>
                  <a:lnTo>
                    <a:pt x="340039" y="259250"/>
                  </a:lnTo>
                  <a:lnTo>
                    <a:pt x="341502" y="263318"/>
                  </a:lnTo>
                  <a:lnTo>
                    <a:pt x="341622" y="262858"/>
                  </a:lnTo>
                  <a:lnTo>
                    <a:pt x="341862" y="2571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01"/>
            <p:cNvSpPr/>
            <p:nvPr/>
          </p:nvSpPr>
          <p:spPr>
            <a:xfrm>
              <a:off x="5550693" y="2300287"/>
              <a:ext cx="92870" cy="350045"/>
            </a:xfrm>
            <a:custGeom>
              <a:avLst/>
              <a:gdLst/>
              <a:ahLst/>
              <a:cxnLst/>
              <a:rect l="0" t="0" r="0" b="0"/>
              <a:pathLst>
                <a:path w="92870" h="350045">
                  <a:moveTo>
                    <a:pt x="0" y="0"/>
                  </a:moveTo>
                  <a:lnTo>
                    <a:pt x="0" y="16793"/>
                  </a:lnTo>
                  <a:lnTo>
                    <a:pt x="2117" y="23603"/>
                  </a:lnTo>
                  <a:lnTo>
                    <a:pt x="3793" y="27642"/>
                  </a:lnTo>
                  <a:lnTo>
                    <a:pt x="5655" y="38479"/>
                  </a:lnTo>
                  <a:lnTo>
                    <a:pt x="6151" y="44703"/>
                  </a:lnTo>
                  <a:lnTo>
                    <a:pt x="6482" y="50439"/>
                  </a:lnTo>
                  <a:lnTo>
                    <a:pt x="6850" y="61047"/>
                  </a:lnTo>
                  <a:lnTo>
                    <a:pt x="7742" y="66892"/>
                  </a:lnTo>
                  <a:lnTo>
                    <a:pt x="9130" y="73169"/>
                  </a:lnTo>
                  <a:lnTo>
                    <a:pt x="10849" y="79736"/>
                  </a:lnTo>
                  <a:lnTo>
                    <a:pt x="12789" y="86495"/>
                  </a:lnTo>
                  <a:lnTo>
                    <a:pt x="17061" y="100355"/>
                  </a:lnTo>
                  <a:lnTo>
                    <a:pt x="18518" y="108178"/>
                  </a:lnTo>
                  <a:lnTo>
                    <a:pt x="19489" y="116569"/>
                  </a:lnTo>
                  <a:lnTo>
                    <a:pt x="20137" y="125337"/>
                  </a:lnTo>
                  <a:lnTo>
                    <a:pt x="21362" y="133565"/>
                  </a:lnTo>
                  <a:lnTo>
                    <a:pt x="22973" y="141431"/>
                  </a:lnTo>
                  <a:lnTo>
                    <a:pt x="24840" y="149056"/>
                  </a:lnTo>
                  <a:lnTo>
                    <a:pt x="26879" y="156520"/>
                  </a:lnTo>
                  <a:lnTo>
                    <a:pt x="31261" y="171165"/>
                  </a:lnTo>
                  <a:lnTo>
                    <a:pt x="42903" y="207131"/>
                  </a:lnTo>
                  <a:lnTo>
                    <a:pt x="59534" y="257173"/>
                  </a:lnTo>
                  <a:lnTo>
                    <a:pt x="61121" y="263523"/>
                  </a:lnTo>
                  <a:lnTo>
                    <a:pt x="62179" y="269345"/>
                  </a:lnTo>
                  <a:lnTo>
                    <a:pt x="62884" y="274813"/>
                  </a:lnTo>
                  <a:lnTo>
                    <a:pt x="64147" y="280840"/>
                  </a:lnTo>
                  <a:lnTo>
                    <a:pt x="65784" y="287239"/>
                  </a:lnTo>
                  <a:lnTo>
                    <a:pt x="67668" y="293887"/>
                  </a:lnTo>
                  <a:lnTo>
                    <a:pt x="69763" y="303389"/>
                  </a:lnTo>
                  <a:lnTo>
                    <a:pt x="71487" y="311052"/>
                  </a:lnTo>
                  <a:lnTo>
                    <a:pt x="73058" y="315318"/>
                  </a:lnTo>
                  <a:lnTo>
                    <a:pt x="74899" y="319749"/>
                  </a:lnTo>
                  <a:lnTo>
                    <a:pt x="76921" y="323498"/>
                  </a:lnTo>
                  <a:lnTo>
                    <a:pt x="79062" y="326790"/>
                  </a:lnTo>
                  <a:lnTo>
                    <a:pt x="81283" y="329779"/>
                  </a:lnTo>
                  <a:lnTo>
                    <a:pt x="83751" y="335216"/>
                  </a:lnTo>
                  <a:lnTo>
                    <a:pt x="85140" y="342740"/>
                  </a:lnTo>
                  <a:lnTo>
                    <a:pt x="85335" y="345175"/>
                  </a:lnTo>
                  <a:lnTo>
                    <a:pt x="86259" y="346798"/>
                  </a:lnTo>
                  <a:lnTo>
                    <a:pt x="87669" y="347880"/>
                  </a:lnTo>
                  <a:lnTo>
                    <a:pt x="92869" y="3500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02"/>
            <p:cNvSpPr/>
            <p:nvPr/>
          </p:nvSpPr>
          <p:spPr>
            <a:xfrm>
              <a:off x="5722146" y="2321805"/>
              <a:ext cx="300036" cy="114214"/>
            </a:xfrm>
            <a:custGeom>
              <a:avLst/>
              <a:gdLst/>
              <a:ahLst/>
              <a:cxnLst/>
              <a:rect l="0" t="0" r="0" b="0"/>
              <a:pathLst>
                <a:path w="300036" h="114214">
                  <a:moveTo>
                    <a:pt x="14285" y="7057"/>
                  </a:moveTo>
                  <a:lnTo>
                    <a:pt x="14285" y="3265"/>
                  </a:lnTo>
                  <a:lnTo>
                    <a:pt x="13491" y="2147"/>
                  </a:lnTo>
                  <a:lnTo>
                    <a:pt x="12168" y="1403"/>
                  </a:lnTo>
                  <a:lnTo>
                    <a:pt x="10493" y="906"/>
                  </a:lnTo>
                  <a:lnTo>
                    <a:pt x="10169" y="575"/>
                  </a:lnTo>
                  <a:lnTo>
                    <a:pt x="10747" y="355"/>
                  </a:lnTo>
                  <a:lnTo>
                    <a:pt x="11927" y="207"/>
                  </a:lnTo>
                  <a:lnTo>
                    <a:pt x="11919" y="109"/>
                  </a:lnTo>
                  <a:lnTo>
                    <a:pt x="9794" y="0"/>
                  </a:lnTo>
                  <a:lnTo>
                    <a:pt x="8909" y="765"/>
                  </a:lnTo>
                  <a:lnTo>
                    <a:pt x="8320" y="2069"/>
                  </a:lnTo>
                  <a:lnTo>
                    <a:pt x="7374" y="6072"/>
                  </a:lnTo>
                  <a:lnTo>
                    <a:pt x="7244" y="8736"/>
                  </a:lnTo>
                  <a:lnTo>
                    <a:pt x="7172" y="14698"/>
                  </a:lnTo>
                  <a:lnTo>
                    <a:pt x="7162" y="16914"/>
                  </a:lnTo>
                  <a:lnTo>
                    <a:pt x="6361" y="19978"/>
                  </a:lnTo>
                  <a:lnTo>
                    <a:pt x="5033" y="23609"/>
                  </a:lnTo>
                  <a:lnTo>
                    <a:pt x="3354" y="27616"/>
                  </a:lnTo>
                  <a:lnTo>
                    <a:pt x="2236" y="31082"/>
                  </a:lnTo>
                  <a:lnTo>
                    <a:pt x="1489" y="34186"/>
                  </a:lnTo>
                  <a:lnTo>
                    <a:pt x="992" y="37049"/>
                  </a:lnTo>
                  <a:lnTo>
                    <a:pt x="660" y="39752"/>
                  </a:lnTo>
                  <a:lnTo>
                    <a:pt x="439" y="42347"/>
                  </a:lnTo>
                  <a:lnTo>
                    <a:pt x="292" y="44872"/>
                  </a:lnTo>
                  <a:lnTo>
                    <a:pt x="129" y="49793"/>
                  </a:lnTo>
                  <a:lnTo>
                    <a:pt x="36" y="59142"/>
                  </a:lnTo>
                  <a:lnTo>
                    <a:pt x="0" y="80579"/>
                  </a:lnTo>
                  <a:lnTo>
                    <a:pt x="793" y="83059"/>
                  </a:lnTo>
                  <a:lnTo>
                    <a:pt x="2115" y="85506"/>
                  </a:lnTo>
                  <a:lnTo>
                    <a:pt x="3790" y="87932"/>
                  </a:lnTo>
                  <a:lnTo>
                    <a:pt x="5701" y="89548"/>
                  </a:lnTo>
                  <a:lnTo>
                    <a:pt x="7768" y="90626"/>
                  </a:lnTo>
                  <a:lnTo>
                    <a:pt x="12976" y="92618"/>
                  </a:lnTo>
                  <a:lnTo>
                    <a:pt x="20582" y="96148"/>
                  </a:lnTo>
                  <a:lnTo>
                    <a:pt x="27138" y="98247"/>
                  </a:lnTo>
                  <a:lnTo>
                    <a:pt x="33491" y="99973"/>
                  </a:lnTo>
                  <a:lnTo>
                    <a:pt x="41606" y="103386"/>
                  </a:lnTo>
                  <a:lnTo>
                    <a:pt x="50505" y="105433"/>
                  </a:lnTo>
                  <a:lnTo>
                    <a:pt x="55100" y="105978"/>
                  </a:lnTo>
                  <a:lnTo>
                    <a:pt x="60545" y="106342"/>
                  </a:lnTo>
                  <a:lnTo>
                    <a:pt x="66556" y="106584"/>
                  </a:lnTo>
                  <a:lnTo>
                    <a:pt x="84277" y="106926"/>
                  </a:lnTo>
                  <a:lnTo>
                    <a:pt x="128918" y="107061"/>
                  </a:lnTo>
                  <a:lnTo>
                    <a:pt x="135951" y="107858"/>
                  </a:lnTo>
                  <a:lnTo>
                    <a:pt x="143020" y="109183"/>
                  </a:lnTo>
                  <a:lnTo>
                    <a:pt x="150115" y="110859"/>
                  </a:lnTo>
                  <a:lnTo>
                    <a:pt x="156432" y="111977"/>
                  </a:lnTo>
                  <a:lnTo>
                    <a:pt x="162231" y="112723"/>
                  </a:lnTo>
                  <a:lnTo>
                    <a:pt x="167684" y="113220"/>
                  </a:lnTo>
                  <a:lnTo>
                    <a:pt x="173701" y="113551"/>
                  </a:lnTo>
                  <a:lnTo>
                    <a:pt x="186737" y="113919"/>
                  </a:lnTo>
                  <a:lnTo>
                    <a:pt x="218742" y="114187"/>
                  </a:lnTo>
                  <a:lnTo>
                    <a:pt x="300035" y="1142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03"/>
            <p:cNvSpPr/>
            <p:nvPr/>
          </p:nvSpPr>
          <p:spPr>
            <a:xfrm>
              <a:off x="5936543" y="2271712"/>
              <a:ext cx="107070" cy="378620"/>
            </a:xfrm>
            <a:custGeom>
              <a:avLst/>
              <a:gdLst/>
              <a:ahLst/>
              <a:cxnLst/>
              <a:rect l="0" t="0" r="0" b="0"/>
              <a:pathLst>
                <a:path w="107070" h="378620">
                  <a:moveTo>
                    <a:pt x="7057" y="0"/>
                  </a:moveTo>
                  <a:lnTo>
                    <a:pt x="207" y="0"/>
                  </a:lnTo>
                  <a:lnTo>
                    <a:pt x="0" y="3792"/>
                  </a:lnTo>
                  <a:lnTo>
                    <a:pt x="765" y="5703"/>
                  </a:lnTo>
                  <a:lnTo>
                    <a:pt x="3731" y="9943"/>
                  </a:lnTo>
                  <a:lnTo>
                    <a:pt x="5633" y="12185"/>
                  </a:lnTo>
                  <a:lnTo>
                    <a:pt x="7695" y="14474"/>
                  </a:lnTo>
                  <a:lnTo>
                    <a:pt x="9864" y="16793"/>
                  </a:lnTo>
                  <a:lnTo>
                    <a:pt x="11309" y="19926"/>
                  </a:lnTo>
                  <a:lnTo>
                    <a:pt x="12915" y="27642"/>
                  </a:lnTo>
                  <a:lnTo>
                    <a:pt x="15746" y="38479"/>
                  </a:lnTo>
                  <a:lnTo>
                    <a:pt x="19650" y="51233"/>
                  </a:lnTo>
                  <a:lnTo>
                    <a:pt x="24031" y="64839"/>
                  </a:lnTo>
                  <a:lnTo>
                    <a:pt x="26310" y="72595"/>
                  </a:lnTo>
                  <a:lnTo>
                    <a:pt x="33311" y="97886"/>
                  </a:lnTo>
                  <a:lnTo>
                    <a:pt x="38039" y="113355"/>
                  </a:lnTo>
                  <a:lnTo>
                    <a:pt x="41206" y="121607"/>
                  </a:lnTo>
                  <a:lnTo>
                    <a:pt x="44904" y="130284"/>
                  </a:lnTo>
                  <a:lnTo>
                    <a:pt x="48957" y="139244"/>
                  </a:lnTo>
                  <a:lnTo>
                    <a:pt x="52453" y="148392"/>
                  </a:lnTo>
                  <a:lnTo>
                    <a:pt x="55577" y="157665"/>
                  </a:lnTo>
                  <a:lnTo>
                    <a:pt x="58453" y="167023"/>
                  </a:lnTo>
                  <a:lnTo>
                    <a:pt x="63766" y="185886"/>
                  </a:lnTo>
                  <a:lnTo>
                    <a:pt x="66294" y="195362"/>
                  </a:lnTo>
                  <a:lnTo>
                    <a:pt x="71220" y="212240"/>
                  </a:lnTo>
                  <a:lnTo>
                    <a:pt x="73645" y="220075"/>
                  </a:lnTo>
                  <a:lnTo>
                    <a:pt x="75261" y="228473"/>
                  </a:lnTo>
                  <a:lnTo>
                    <a:pt x="76339" y="237246"/>
                  </a:lnTo>
                  <a:lnTo>
                    <a:pt x="77057" y="246271"/>
                  </a:lnTo>
                  <a:lnTo>
                    <a:pt x="78330" y="255462"/>
                  </a:lnTo>
                  <a:lnTo>
                    <a:pt x="79972" y="264764"/>
                  </a:lnTo>
                  <a:lnTo>
                    <a:pt x="81861" y="274141"/>
                  </a:lnTo>
                  <a:lnTo>
                    <a:pt x="83914" y="282773"/>
                  </a:lnTo>
                  <a:lnTo>
                    <a:pt x="86076" y="290909"/>
                  </a:lnTo>
                  <a:lnTo>
                    <a:pt x="88311" y="298714"/>
                  </a:lnTo>
                  <a:lnTo>
                    <a:pt x="89801" y="305505"/>
                  </a:lnTo>
                  <a:lnTo>
                    <a:pt x="91457" y="317285"/>
                  </a:lnTo>
                  <a:lnTo>
                    <a:pt x="92692" y="323442"/>
                  </a:lnTo>
                  <a:lnTo>
                    <a:pt x="94310" y="329928"/>
                  </a:lnTo>
                  <a:lnTo>
                    <a:pt x="96182" y="336633"/>
                  </a:lnTo>
                  <a:lnTo>
                    <a:pt x="98261" y="346200"/>
                  </a:lnTo>
                  <a:lnTo>
                    <a:pt x="99433" y="356049"/>
                  </a:lnTo>
                  <a:lnTo>
                    <a:pt x="99828" y="366488"/>
                  </a:lnTo>
                  <a:lnTo>
                    <a:pt x="100654" y="368944"/>
                  </a:lnTo>
                  <a:lnTo>
                    <a:pt x="103689" y="373790"/>
                  </a:lnTo>
                  <a:lnTo>
                    <a:pt x="107069" y="3786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|x-7| &gt; 19</a:t>
            </a:r>
            <a:endParaRPr lang="en-US" dirty="0"/>
          </a:p>
        </p:txBody>
      </p:sp>
      <p:sp>
        <p:nvSpPr>
          <p:cNvPr id="4" name="SMARTPenAnnotation36"/>
          <p:cNvSpPr/>
          <p:nvPr/>
        </p:nvSpPr>
        <p:spPr>
          <a:xfrm>
            <a:off x="2510484" y="1464468"/>
            <a:ext cx="339873" cy="278608"/>
          </a:xfrm>
          <a:custGeom>
            <a:avLst/>
            <a:gdLst/>
            <a:ahLst/>
            <a:cxnLst/>
            <a:rect l="0" t="0" r="0" b="0"/>
            <a:pathLst>
              <a:path w="339873" h="278608">
                <a:moveTo>
                  <a:pt x="4116" y="0"/>
                </a:moveTo>
                <a:lnTo>
                  <a:pt x="0" y="0"/>
                </a:lnTo>
                <a:lnTo>
                  <a:pt x="3417" y="0"/>
                </a:lnTo>
                <a:lnTo>
                  <a:pt x="9681" y="4910"/>
                </a:lnTo>
                <a:lnTo>
                  <a:pt x="16260" y="7276"/>
                </a:lnTo>
                <a:lnTo>
                  <a:pt x="20890" y="10642"/>
                </a:lnTo>
                <a:lnTo>
                  <a:pt x="22442" y="12651"/>
                </a:lnTo>
                <a:lnTo>
                  <a:pt x="23477" y="14784"/>
                </a:lnTo>
                <a:lnTo>
                  <a:pt x="24167" y="17000"/>
                </a:lnTo>
                <a:lnTo>
                  <a:pt x="26215" y="19271"/>
                </a:lnTo>
                <a:lnTo>
                  <a:pt x="35887" y="26259"/>
                </a:lnTo>
                <a:lnTo>
                  <a:pt x="44133" y="33357"/>
                </a:lnTo>
                <a:lnTo>
                  <a:pt x="51603" y="40487"/>
                </a:lnTo>
                <a:lnTo>
                  <a:pt x="63629" y="52389"/>
                </a:lnTo>
                <a:lnTo>
                  <a:pt x="70518" y="57151"/>
                </a:lnTo>
                <a:lnTo>
                  <a:pt x="78078" y="61913"/>
                </a:lnTo>
                <a:lnTo>
                  <a:pt x="87590" y="69057"/>
                </a:lnTo>
                <a:lnTo>
                  <a:pt x="95720" y="73819"/>
                </a:lnTo>
                <a:lnTo>
                  <a:pt x="108964" y="83344"/>
                </a:lnTo>
                <a:lnTo>
                  <a:pt x="117125" y="88107"/>
                </a:lnTo>
                <a:lnTo>
                  <a:pt x="123927" y="94986"/>
                </a:lnTo>
                <a:lnTo>
                  <a:pt x="126853" y="99043"/>
                </a:lnTo>
                <a:lnTo>
                  <a:pt x="134336" y="105667"/>
                </a:lnTo>
                <a:lnTo>
                  <a:pt x="142954" y="111257"/>
                </a:lnTo>
                <a:lnTo>
                  <a:pt x="152076" y="116387"/>
                </a:lnTo>
                <a:lnTo>
                  <a:pt x="159305" y="123430"/>
                </a:lnTo>
                <a:lnTo>
                  <a:pt x="162344" y="127531"/>
                </a:lnTo>
                <a:lnTo>
                  <a:pt x="169954" y="134203"/>
                </a:lnTo>
                <a:lnTo>
                  <a:pt x="174206" y="137094"/>
                </a:lnTo>
                <a:lnTo>
                  <a:pt x="181047" y="144539"/>
                </a:lnTo>
                <a:lnTo>
                  <a:pt x="187527" y="153140"/>
                </a:lnTo>
                <a:lnTo>
                  <a:pt x="191477" y="157656"/>
                </a:lnTo>
                <a:lnTo>
                  <a:pt x="199306" y="166113"/>
                </a:lnTo>
                <a:lnTo>
                  <a:pt x="205432" y="172518"/>
                </a:lnTo>
                <a:lnTo>
                  <a:pt x="215033" y="180127"/>
                </a:lnTo>
                <a:lnTo>
                  <a:pt x="225650" y="188007"/>
                </a:lnTo>
                <a:lnTo>
                  <a:pt x="233015" y="194154"/>
                </a:lnTo>
                <a:lnTo>
                  <a:pt x="241051" y="201649"/>
                </a:lnTo>
                <a:lnTo>
                  <a:pt x="249120" y="210272"/>
                </a:lnTo>
                <a:lnTo>
                  <a:pt x="252383" y="214794"/>
                </a:lnTo>
                <a:lnTo>
                  <a:pt x="255352" y="219396"/>
                </a:lnTo>
                <a:lnTo>
                  <a:pt x="262885" y="226626"/>
                </a:lnTo>
                <a:lnTo>
                  <a:pt x="270730" y="232485"/>
                </a:lnTo>
                <a:lnTo>
                  <a:pt x="280403" y="240247"/>
                </a:lnTo>
                <a:lnTo>
                  <a:pt x="288571" y="245154"/>
                </a:lnTo>
                <a:lnTo>
                  <a:pt x="291383" y="247573"/>
                </a:lnTo>
                <a:lnTo>
                  <a:pt x="293259" y="249980"/>
                </a:lnTo>
                <a:lnTo>
                  <a:pt x="294509" y="252378"/>
                </a:lnTo>
                <a:lnTo>
                  <a:pt x="300131" y="257160"/>
                </a:lnTo>
                <a:lnTo>
                  <a:pt x="303853" y="259546"/>
                </a:lnTo>
                <a:lnTo>
                  <a:pt x="306334" y="261931"/>
                </a:lnTo>
                <a:lnTo>
                  <a:pt x="307988" y="264315"/>
                </a:lnTo>
                <a:lnTo>
                  <a:pt x="309091" y="266697"/>
                </a:lnTo>
                <a:lnTo>
                  <a:pt x="311414" y="268286"/>
                </a:lnTo>
                <a:lnTo>
                  <a:pt x="321474" y="271315"/>
                </a:lnTo>
                <a:lnTo>
                  <a:pt x="331089" y="277490"/>
                </a:lnTo>
                <a:lnTo>
                  <a:pt x="334116" y="278110"/>
                </a:lnTo>
                <a:lnTo>
                  <a:pt x="339872" y="27860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7"/>
          <p:cNvSpPr/>
          <p:nvPr/>
        </p:nvSpPr>
        <p:spPr>
          <a:xfrm>
            <a:off x="2607468" y="1464476"/>
            <a:ext cx="235745" cy="228593"/>
          </a:xfrm>
          <a:custGeom>
            <a:avLst/>
            <a:gdLst/>
            <a:ahLst/>
            <a:cxnLst/>
            <a:rect l="0" t="0" r="0" b="0"/>
            <a:pathLst>
              <a:path w="235745" h="228593">
                <a:moveTo>
                  <a:pt x="235744" y="7136"/>
                </a:moveTo>
                <a:lnTo>
                  <a:pt x="235744" y="286"/>
                </a:lnTo>
                <a:lnTo>
                  <a:pt x="228894" y="0"/>
                </a:lnTo>
                <a:lnTo>
                  <a:pt x="224895" y="3787"/>
                </a:lnTo>
                <a:lnTo>
                  <a:pt x="222955" y="4903"/>
                </a:lnTo>
                <a:lnTo>
                  <a:pt x="218683" y="6144"/>
                </a:lnTo>
                <a:lnTo>
                  <a:pt x="217226" y="7268"/>
                </a:lnTo>
                <a:lnTo>
                  <a:pt x="216255" y="8812"/>
                </a:lnTo>
                <a:lnTo>
                  <a:pt x="214382" y="13437"/>
                </a:lnTo>
                <a:lnTo>
                  <a:pt x="210904" y="20784"/>
                </a:lnTo>
                <a:lnTo>
                  <a:pt x="208072" y="24172"/>
                </a:lnTo>
                <a:lnTo>
                  <a:pt x="204596" y="27225"/>
                </a:lnTo>
                <a:lnTo>
                  <a:pt x="200691" y="30054"/>
                </a:lnTo>
                <a:lnTo>
                  <a:pt x="197294" y="33527"/>
                </a:lnTo>
                <a:lnTo>
                  <a:pt x="194236" y="37430"/>
                </a:lnTo>
                <a:lnTo>
                  <a:pt x="191403" y="41620"/>
                </a:lnTo>
                <a:lnTo>
                  <a:pt x="187927" y="46000"/>
                </a:lnTo>
                <a:lnTo>
                  <a:pt x="184022" y="50508"/>
                </a:lnTo>
                <a:lnTo>
                  <a:pt x="179832" y="55101"/>
                </a:lnTo>
                <a:lnTo>
                  <a:pt x="170942" y="64437"/>
                </a:lnTo>
                <a:lnTo>
                  <a:pt x="166349" y="69149"/>
                </a:lnTo>
                <a:lnTo>
                  <a:pt x="161699" y="74672"/>
                </a:lnTo>
                <a:lnTo>
                  <a:pt x="157012" y="80735"/>
                </a:lnTo>
                <a:lnTo>
                  <a:pt x="152300" y="87158"/>
                </a:lnTo>
                <a:lnTo>
                  <a:pt x="147571" y="93028"/>
                </a:lnTo>
                <a:lnTo>
                  <a:pt x="142831" y="98528"/>
                </a:lnTo>
                <a:lnTo>
                  <a:pt x="138083" y="103783"/>
                </a:lnTo>
                <a:lnTo>
                  <a:pt x="132537" y="108874"/>
                </a:lnTo>
                <a:lnTo>
                  <a:pt x="126458" y="113855"/>
                </a:lnTo>
                <a:lnTo>
                  <a:pt x="120024" y="118763"/>
                </a:lnTo>
                <a:lnTo>
                  <a:pt x="114941" y="123623"/>
                </a:lnTo>
                <a:lnTo>
                  <a:pt x="110759" y="128450"/>
                </a:lnTo>
                <a:lnTo>
                  <a:pt x="107177" y="133256"/>
                </a:lnTo>
                <a:lnTo>
                  <a:pt x="103201" y="138047"/>
                </a:lnTo>
                <a:lnTo>
                  <a:pt x="98963" y="142829"/>
                </a:lnTo>
                <a:lnTo>
                  <a:pt x="90021" y="152375"/>
                </a:lnTo>
                <a:lnTo>
                  <a:pt x="66614" y="176203"/>
                </a:lnTo>
                <a:lnTo>
                  <a:pt x="41887" y="200987"/>
                </a:lnTo>
                <a:lnTo>
                  <a:pt x="38244" y="203839"/>
                </a:lnTo>
                <a:lnTo>
                  <a:pt x="34227" y="206534"/>
                </a:lnTo>
                <a:lnTo>
                  <a:pt x="29962" y="209124"/>
                </a:lnTo>
                <a:lnTo>
                  <a:pt x="23106" y="214119"/>
                </a:lnTo>
                <a:lnTo>
                  <a:pt x="17413" y="218985"/>
                </a:lnTo>
                <a:lnTo>
                  <a:pt x="8653" y="227170"/>
                </a:lnTo>
                <a:lnTo>
                  <a:pt x="7356" y="227644"/>
                </a:lnTo>
                <a:lnTo>
                  <a:pt x="0" y="22859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"/>
          <p:cNvSpPr/>
          <p:nvPr/>
        </p:nvSpPr>
        <p:spPr>
          <a:xfrm>
            <a:off x="2921793" y="1578768"/>
            <a:ext cx="235745" cy="14289"/>
          </a:xfrm>
          <a:custGeom>
            <a:avLst/>
            <a:gdLst/>
            <a:ahLst/>
            <a:cxnLst/>
            <a:rect l="0" t="0" r="0" b="0"/>
            <a:pathLst>
              <a:path w="235745" h="14289">
                <a:moveTo>
                  <a:pt x="0" y="0"/>
                </a:moveTo>
                <a:lnTo>
                  <a:pt x="82370" y="0"/>
                </a:lnTo>
                <a:lnTo>
                  <a:pt x="88251" y="794"/>
                </a:lnTo>
                <a:lnTo>
                  <a:pt x="94553" y="2117"/>
                </a:lnTo>
                <a:lnTo>
                  <a:pt x="101135" y="3793"/>
                </a:lnTo>
                <a:lnTo>
                  <a:pt x="107111" y="4910"/>
                </a:lnTo>
                <a:lnTo>
                  <a:pt x="112682" y="5655"/>
                </a:lnTo>
                <a:lnTo>
                  <a:pt x="117984" y="6151"/>
                </a:lnTo>
                <a:lnTo>
                  <a:pt x="123106" y="6482"/>
                </a:lnTo>
                <a:lnTo>
                  <a:pt x="128109" y="6703"/>
                </a:lnTo>
                <a:lnTo>
                  <a:pt x="137900" y="6948"/>
                </a:lnTo>
                <a:lnTo>
                  <a:pt x="147543" y="7057"/>
                </a:lnTo>
                <a:lnTo>
                  <a:pt x="153131" y="7880"/>
                </a:lnTo>
                <a:lnTo>
                  <a:pt x="159237" y="9222"/>
                </a:lnTo>
                <a:lnTo>
                  <a:pt x="165690" y="10911"/>
                </a:lnTo>
                <a:lnTo>
                  <a:pt x="170785" y="12036"/>
                </a:lnTo>
                <a:lnTo>
                  <a:pt x="174975" y="12787"/>
                </a:lnTo>
                <a:lnTo>
                  <a:pt x="178563" y="13287"/>
                </a:lnTo>
                <a:lnTo>
                  <a:pt x="182542" y="13621"/>
                </a:lnTo>
                <a:lnTo>
                  <a:pt x="186782" y="13843"/>
                </a:lnTo>
                <a:lnTo>
                  <a:pt x="195727" y="14090"/>
                </a:lnTo>
                <a:lnTo>
                  <a:pt x="235744" y="142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"/>
          <p:cNvSpPr/>
          <p:nvPr/>
        </p:nvSpPr>
        <p:spPr>
          <a:xfrm>
            <a:off x="3850481" y="1550193"/>
            <a:ext cx="221419" cy="178595"/>
          </a:xfrm>
          <a:custGeom>
            <a:avLst/>
            <a:gdLst/>
            <a:ahLst/>
            <a:cxnLst/>
            <a:rect l="0" t="0" r="0" b="0"/>
            <a:pathLst>
              <a:path w="221419" h="178595">
                <a:moveTo>
                  <a:pt x="0" y="0"/>
                </a:moveTo>
                <a:lnTo>
                  <a:pt x="16792" y="0"/>
                </a:lnTo>
                <a:lnTo>
                  <a:pt x="20720" y="794"/>
                </a:lnTo>
                <a:lnTo>
                  <a:pt x="25719" y="2117"/>
                </a:lnTo>
                <a:lnTo>
                  <a:pt x="31434" y="3793"/>
                </a:lnTo>
                <a:lnTo>
                  <a:pt x="36831" y="5703"/>
                </a:lnTo>
                <a:lnTo>
                  <a:pt x="42017" y="7771"/>
                </a:lnTo>
                <a:lnTo>
                  <a:pt x="47061" y="9943"/>
                </a:lnTo>
                <a:lnTo>
                  <a:pt x="52805" y="12185"/>
                </a:lnTo>
                <a:lnTo>
                  <a:pt x="65538" y="16793"/>
                </a:lnTo>
                <a:lnTo>
                  <a:pt x="71473" y="18339"/>
                </a:lnTo>
                <a:lnTo>
                  <a:pt x="77018" y="19370"/>
                </a:lnTo>
                <a:lnTo>
                  <a:pt x="82301" y="20057"/>
                </a:lnTo>
                <a:lnTo>
                  <a:pt x="87411" y="21309"/>
                </a:lnTo>
                <a:lnTo>
                  <a:pt x="92405" y="22937"/>
                </a:lnTo>
                <a:lnTo>
                  <a:pt x="97322" y="24817"/>
                </a:lnTo>
                <a:lnTo>
                  <a:pt x="102981" y="26070"/>
                </a:lnTo>
                <a:lnTo>
                  <a:pt x="109136" y="26905"/>
                </a:lnTo>
                <a:lnTo>
                  <a:pt x="115619" y="27462"/>
                </a:lnTo>
                <a:lnTo>
                  <a:pt x="121530" y="28627"/>
                </a:lnTo>
                <a:lnTo>
                  <a:pt x="127057" y="30197"/>
                </a:lnTo>
                <a:lnTo>
                  <a:pt x="132330" y="32038"/>
                </a:lnTo>
                <a:lnTo>
                  <a:pt x="138226" y="33265"/>
                </a:lnTo>
                <a:lnTo>
                  <a:pt x="144538" y="34083"/>
                </a:lnTo>
                <a:lnTo>
                  <a:pt x="151127" y="34628"/>
                </a:lnTo>
                <a:lnTo>
                  <a:pt x="157108" y="34992"/>
                </a:lnTo>
                <a:lnTo>
                  <a:pt x="167986" y="35396"/>
                </a:lnTo>
                <a:lnTo>
                  <a:pt x="172316" y="36297"/>
                </a:lnTo>
                <a:lnTo>
                  <a:pt x="175996" y="37692"/>
                </a:lnTo>
                <a:lnTo>
                  <a:pt x="179243" y="39416"/>
                </a:lnTo>
                <a:lnTo>
                  <a:pt x="182995" y="40565"/>
                </a:lnTo>
                <a:lnTo>
                  <a:pt x="187084" y="41331"/>
                </a:lnTo>
                <a:lnTo>
                  <a:pt x="191398" y="41841"/>
                </a:lnTo>
                <a:lnTo>
                  <a:pt x="198307" y="42409"/>
                </a:lnTo>
                <a:lnTo>
                  <a:pt x="201261" y="42560"/>
                </a:lnTo>
                <a:lnTo>
                  <a:pt x="204024" y="43455"/>
                </a:lnTo>
                <a:lnTo>
                  <a:pt x="209210" y="46565"/>
                </a:lnTo>
                <a:lnTo>
                  <a:pt x="214161" y="48477"/>
                </a:lnTo>
                <a:lnTo>
                  <a:pt x="221330" y="49980"/>
                </a:lnTo>
                <a:lnTo>
                  <a:pt x="221418" y="53791"/>
                </a:lnTo>
                <a:lnTo>
                  <a:pt x="220637" y="54911"/>
                </a:lnTo>
                <a:lnTo>
                  <a:pt x="219322" y="55657"/>
                </a:lnTo>
                <a:lnTo>
                  <a:pt x="217653" y="56155"/>
                </a:lnTo>
                <a:lnTo>
                  <a:pt x="213681" y="58825"/>
                </a:lnTo>
                <a:lnTo>
                  <a:pt x="209269" y="62657"/>
                </a:lnTo>
                <a:lnTo>
                  <a:pt x="204663" y="67006"/>
                </a:lnTo>
                <a:lnTo>
                  <a:pt x="197607" y="73917"/>
                </a:lnTo>
                <a:lnTo>
                  <a:pt x="190748" y="78625"/>
                </a:lnTo>
                <a:lnTo>
                  <a:pt x="186696" y="80992"/>
                </a:lnTo>
                <a:lnTo>
                  <a:pt x="182408" y="83363"/>
                </a:lnTo>
                <a:lnTo>
                  <a:pt x="173410" y="88115"/>
                </a:lnTo>
                <a:lnTo>
                  <a:pt x="159419" y="95253"/>
                </a:lnTo>
                <a:lnTo>
                  <a:pt x="155491" y="97633"/>
                </a:lnTo>
                <a:lnTo>
                  <a:pt x="149011" y="102395"/>
                </a:lnTo>
                <a:lnTo>
                  <a:pt x="145378" y="104776"/>
                </a:lnTo>
                <a:lnTo>
                  <a:pt x="141369" y="107157"/>
                </a:lnTo>
                <a:lnTo>
                  <a:pt x="137108" y="109538"/>
                </a:lnTo>
                <a:lnTo>
                  <a:pt x="132681" y="112713"/>
                </a:lnTo>
                <a:lnTo>
                  <a:pt x="128141" y="116417"/>
                </a:lnTo>
                <a:lnTo>
                  <a:pt x="119658" y="123972"/>
                </a:lnTo>
                <a:lnTo>
                  <a:pt x="113242" y="129976"/>
                </a:lnTo>
                <a:lnTo>
                  <a:pt x="109626" y="132688"/>
                </a:lnTo>
                <a:lnTo>
                  <a:pt x="105627" y="135290"/>
                </a:lnTo>
                <a:lnTo>
                  <a:pt x="101374" y="137819"/>
                </a:lnTo>
                <a:lnTo>
                  <a:pt x="96952" y="140298"/>
                </a:lnTo>
                <a:lnTo>
                  <a:pt x="87804" y="145169"/>
                </a:lnTo>
                <a:lnTo>
                  <a:pt x="59505" y="159536"/>
                </a:lnTo>
                <a:lnTo>
                  <a:pt x="55545" y="161920"/>
                </a:lnTo>
                <a:lnTo>
                  <a:pt x="49028" y="166686"/>
                </a:lnTo>
                <a:lnTo>
                  <a:pt x="43287" y="171303"/>
                </a:lnTo>
                <a:lnTo>
                  <a:pt x="39611" y="174824"/>
                </a:lnTo>
                <a:lnTo>
                  <a:pt x="37520" y="176081"/>
                </a:lnTo>
                <a:lnTo>
                  <a:pt x="31578" y="177849"/>
                </a:lnTo>
                <a:lnTo>
                  <a:pt x="28575" y="1785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"/>
          <p:cNvSpPr/>
          <p:nvPr/>
        </p:nvSpPr>
        <p:spPr>
          <a:xfrm>
            <a:off x="4286250" y="1464468"/>
            <a:ext cx="57151" cy="278608"/>
          </a:xfrm>
          <a:custGeom>
            <a:avLst/>
            <a:gdLst/>
            <a:ahLst/>
            <a:cxnLst/>
            <a:rect l="0" t="0" r="0" b="0"/>
            <a:pathLst>
              <a:path w="57151" h="278608">
                <a:moveTo>
                  <a:pt x="0" y="0"/>
                </a:moveTo>
                <a:lnTo>
                  <a:pt x="6150" y="6151"/>
                </a:lnTo>
                <a:lnTo>
                  <a:pt x="6702" y="8819"/>
                </a:lnTo>
                <a:lnTo>
                  <a:pt x="6849" y="10642"/>
                </a:lnTo>
                <a:lnTo>
                  <a:pt x="7741" y="13445"/>
                </a:lnTo>
                <a:lnTo>
                  <a:pt x="9129" y="16901"/>
                </a:lnTo>
                <a:lnTo>
                  <a:pt x="10848" y="20792"/>
                </a:lnTo>
                <a:lnTo>
                  <a:pt x="12788" y="24180"/>
                </a:lnTo>
                <a:lnTo>
                  <a:pt x="14876" y="27233"/>
                </a:lnTo>
                <a:lnTo>
                  <a:pt x="17060" y="30061"/>
                </a:lnTo>
                <a:lnTo>
                  <a:pt x="18517" y="33535"/>
                </a:lnTo>
                <a:lnTo>
                  <a:pt x="20136" y="41627"/>
                </a:lnTo>
                <a:lnTo>
                  <a:pt x="20567" y="46802"/>
                </a:lnTo>
                <a:lnTo>
                  <a:pt x="20855" y="52633"/>
                </a:lnTo>
                <a:lnTo>
                  <a:pt x="21047" y="58901"/>
                </a:lnTo>
                <a:lnTo>
                  <a:pt x="21969" y="64667"/>
                </a:lnTo>
                <a:lnTo>
                  <a:pt x="23377" y="70099"/>
                </a:lnTo>
                <a:lnTo>
                  <a:pt x="25110" y="75308"/>
                </a:lnTo>
                <a:lnTo>
                  <a:pt x="26265" y="80368"/>
                </a:lnTo>
                <a:lnTo>
                  <a:pt x="27034" y="85329"/>
                </a:lnTo>
                <a:lnTo>
                  <a:pt x="27548" y="90223"/>
                </a:lnTo>
                <a:lnTo>
                  <a:pt x="28684" y="95074"/>
                </a:lnTo>
                <a:lnTo>
                  <a:pt x="30235" y="99895"/>
                </a:lnTo>
                <a:lnTo>
                  <a:pt x="32063" y="104697"/>
                </a:lnTo>
                <a:lnTo>
                  <a:pt x="33281" y="110279"/>
                </a:lnTo>
                <a:lnTo>
                  <a:pt x="34094" y="116382"/>
                </a:lnTo>
                <a:lnTo>
                  <a:pt x="34635" y="122832"/>
                </a:lnTo>
                <a:lnTo>
                  <a:pt x="34996" y="128719"/>
                </a:lnTo>
                <a:lnTo>
                  <a:pt x="35397" y="139494"/>
                </a:lnTo>
                <a:lnTo>
                  <a:pt x="36298" y="144590"/>
                </a:lnTo>
                <a:lnTo>
                  <a:pt x="37693" y="149575"/>
                </a:lnTo>
                <a:lnTo>
                  <a:pt x="39415" y="154485"/>
                </a:lnTo>
                <a:lnTo>
                  <a:pt x="40564" y="160140"/>
                </a:lnTo>
                <a:lnTo>
                  <a:pt x="41330" y="166291"/>
                </a:lnTo>
                <a:lnTo>
                  <a:pt x="41841" y="172774"/>
                </a:lnTo>
                <a:lnTo>
                  <a:pt x="42975" y="178683"/>
                </a:lnTo>
                <a:lnTo>
                  <a:pt x="44525" y="184209"/>
                </a:lnTo>
                <a:lnTo>
                  <a:pt x="46352" y="189481"/>
                </a:lnTo>
                <a:lnTo>
                  <a:pt x="47570" y="193790"/>
                </a:lnTo>
                <a:lnTo>
                  <a:pt x="48923" y="200693"/>
                </a:lnTo>
                <a:lnTo>
                  <a:pt x="49525" y="208524"/>
                </a:lnTo>
                <a:lnTo>
                  <a:pt x="49792" y="217296"/>
                </a:lnTo>
                <a:lnTo>
                  <a:pt x="49998" y="244874"/>
                </a:lnTo>
                <a:lnTo>
                  <a:pt x="50003" y="252296"/>
                </a:lnTo>
                <a:lnTo>
                  <a:pt x="50798" y="254716"/>
                </a:lnTo>
                <a:lnTo>
                  <a:pt x="52121" y="257123"/>
                </a:lnTo>
                <a:lnTo>
                  <a:pt x="53797" y="259522"/>
                </a:lnTo>
                <a:lnTo>
                  <a:pt x="54915" y="261915"/>
                </a:lnTo>
                <a:lnTo>
                  <a:pt x="56156" y="266690"/>
                </a:lnTo>
                <a:lnTo>
                  <a:pt x="56855" y="273841"/>
                </a:lnTo>
                <a:lnTo>
                  <a:pt x="57150" y="27860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"/>
          <p:cNvSpPr/>
          <p:nvPr/>
        </p:nvSpPr>
        <p:spPr>
          <a:xfrm>
            <a:off x="4500573" y="1407442"/>
            <a:ext cx="207158" cy="342777"/>
          </a:xfrm>
          <a:custGeom>
            <a:avLst/>
            <a:gdLst/>
            <a:ahLst/>
            <a:cxnLst/>
            <a:rect l="0" t="0" r="0" b="0"/>
            <a:pathLst>
              <a:path w="207158" h="342777">
                <a:moveTo>
                  <a:pt x="171439" y="85601"/>
                </a:moveTo>
                <a:lnTo>
                  <a:pt x="171439" y="57261"/>
                </a:lnTo>
                <a:lnTo>
                  <a:pt x="172233" y="54008"/>
                </a:lnTo>
                <a:lnTo>
                  <a:pt x="175231" y="48276"/>
                </a:lnTo>
                <a:lnTo>
                  <a:pt x="175555" y="45637"/>
                </a:lnTo>
                <a:lnTo>
                  <a:pt x="174976" y="43083"/>
                </a:lnTo>
                <a:lnTo>
                  <a:pt x="172217" y="38129"/>
                </a:lnTo>
                <a:lnTo>
                  <a:pt x="166201" y="30878"/>
                </a:lnTo>
                <a:lnTo>
                  <a:pt x="161703" y="26090"/>
                </a:lnTo>
                <a:lnTo>
                  <a:pt x="158598" y="23702"/>
                </a:lnTo>
                <a:lnTo>
                  <a:pt x="154941" y="21316"/>
                </a:lnTo>
                <a:lnTo>
                  <a:pt x="150915" y="18932"/>
                </a:lnTo>
                <a:lnTo>
                  <a:pt x="146644" y="16549"/>
                </a:lnTo>
                <a:lnTo>
                  <a:pt x="137665" y="11784"/>
                </a:lnTo>
                <a:lnTo>
                  <a:pt x="132254" y="9402"/>
                </a:lnTo>
                <a:lnTo>
                  <a:pt x="126266" y="7021"/>
                </a:lnTo>
                <a:lnTo>
                  <a:pt x="119892" y="4639"/>
                </a:lnTo>
                <a:lnTo>
                  <a:pt x="114850" y="3052"/>
                </a:lnTo>
                <a:lnTo>
                  <a:pt x="110694" y="1993"/>
                </a:lnTo>
                <a:lnTo>
                  <a:pt x="107130" y="1288"/>
                </a:lnTo>
                <a:lnTo>
                  <a:pt x="103166" y="817"/>
                </a:lnTo>
                <a:lnTo>
                  <a:pt x="98936" y="503"/>
                </a:lnTo>
                <a:lnTo>
                  <a:pt x="94529" y="295"/>
                </a:lnTo>
                <a:lnTo>
                  <a:pt x="85399" y="62"/>
                </a:lnTo>
                <a:lnTo>
                  <a:pt x="80741" y="0"/>
                </a:lnTo>
                <a:lnTo>
                  <a:pt x="76843" y="753"/>
                </a:lnTo>
                <a:lnTo>
                  <a:pt x="70394" y="3705"/>
                </a:lnTo>
                <a:lnTo>
                  <a:pt x="58509" y="9830"/>
                </a:lnTo>
                <a:lnTo>
                  <a:pt x="54878" y="12068"/>
                </a:lnTo>
                <a:lnTo>
                  <a:pt x="48725" y="16672"/>
                </a:lnTo>
                <a:lnTo>
                  <a:pt x="45180" y="18217"/>
                </a:lnTo>
                <a:lnTo>
                  <a:pt x="41229" y="19247"/>
                </a:lnTo>
                <a:lnTo>
                  <a:pt x="37007" y="19934"/>
                </a:lnTo>
                <a:lnTo>
                  <a:pt x="33399" y="21979"/>
                </a:lnTo>
                <a:lnTo>
                  <a:pt x="27273" y="28485"/>
                </a:lnTo>
                <a:lnTo>
                  <a:pt x="21905" y="34552"/>
                </a:lnTo>
                <a:lnTo>
                  <a:pt x="16873" y="39894"/>
                </a:lnTo>
                <a:lnTo>
                  <a:pt x="11991" y="44914"/>
                </a:lnTo>
                <a:lnTo>
                  <a:pt x="7175" y="51908"/>
                </a:lnTo>
                <a:lnTo>
                  <a:pt x="4780" y="55995"/>
                </a:lnTo>
                <a:lnTo>
                  <a:pt x="2118" y="64770"/>
                </a:lnTo>
                <a:lnTo>
                  <a:pt x="935" y="73962"/>
                </a:lnTo>
                <a:lnTo>
                  <a:pt x="410" y="83339"/>
                </a:lnTo>
                <a:lnTo>
                  <a:pt x="176" y="92798"/>
                </a:lnTo>
                <a:lnTo>
                  <a:pt x="0" y="126086"/>
                </a:lnTo>
                <a:lnTo>
                  <a:pt x="790" y="130053"/>
                </a:lnTo>
                <a:lnTo>
                  <a:pt x="3785" y="136579"/>
                </a:lnTo>
                <a:lnTo>
                  <a:pt x="12175" y="148029"/>
                </a:lnTo>
                <a:lnTo>
                  <a:pt x="16782" y="155945"/>
                </a:lnTo>
                <a:lnTo>
                  <a:pt x="21476" y="162638"/>
                </a:lnTo>
                <a:lnTo>
                  <a:pt x="23838" y="165534"/>
                </a:lnTo>
                <a:lnTo>
                  <a:pt x="26207" y="167465"/>
                </a:lnTo>
                <a:lnTo>
                  <a:pt x="28581" y="168752"/>
                </a:lnTo>
                <a:lnTo>
                  <a:pt x="30956" y="169610"/>
                </a:lnTo>
                <a:lnTo>
                  <a:pt x="34128" y="170182"/>
                </a:lnTo>
                <a:lnTo>
                  <a:pt x="37829" y="170564"/>
                </a:lnTo>
                <a:lnTo>
                  <a:pt x="41885" y="170818"/>
                </a:lnTo>
                <a:lnTo>
                  <a:pt x="50624" y="171100"/>
                </a:lnTo>
                <a:lnTo>
                  <a:pt x="55177" y="171176"/>
                </a:lnTo>
                <a:lnTo>
                  <a:pt x="59006" y="169638"/>
                </a:lnTo>
                <a:lnTo>
                  <a:pt x="62353" y="167026"/>
                </a:lnTo>
                <a:lnTo>
                  <a:pt x="65377" y="163697"/>
                </a:lnTo>
                <a:lnTo>
                  <a:pt x="69775" y="161478"/>
                </a:lnTo>
                <a:lnTo>
                  <a:pt x="75088" y="159998"/>
                </a:lnTo>
                <a:lnTo>
                  <a:pt x="81011" y="159011"/>
                </a:lnTo>
                <a:lnTo>
                  <a:pt x="86548" y="157560"/>
                </a:lnTo>
                <a:lnTo>
                  <a:pt x="91826" y="155799"/>
                </a:lnTo>
                <a:lnTo>
                  <a:pt x="96932" y="153831"/>
                </a:lnTo>
                <a:lnTo>
                  <a:pt x="101131" y="150931"/>
                </a:lnTo>
                <a:lnTo>
                  <a:pt x="104723" y="147411"/>
                </a:lnTo>
                <a:lnTo>
                  <a:pt x="107912" y="143476"/>
                </a:lnTo>
                <a:lnTo>
                  <a:pt x="111625" y="140060"/>
                </a:lnTo>
                <a:lnTo>
                  <a:pt x="115688" y="136988"/>
                </a:lnTo>
                <a:lnTo>
                  <a:pt x="119984" y="134147"/>
                </a:lnTo>
                <a:lnTo>
                  <a:pt x="124436" y="131459"/>
                </a:lnTo>
                <a:lnTo>
                  <a:pt x="128991" y="128873"/>
                </a:lnTo>
                <a:lnTo>
                  <a:pt x="133616" y="126355"/>
                </a:lnTo>
                <a:lnTo>
                  <a:pt x="136698" y="123089"/>
                </a:lnTo>
                <a:lnTo>
                  <a:pt x="138754" y="119325"/>
                </a:lnTo>
                <a:lnTo>
                  <a:pt x="141831" y="111702"/>
                </a:lnTo>
                <a:lnTo>
                  <a:pt x="148026" y="102154"/>
                </a:lnTo>
                <a:lnTo>
                  <a:pt x="152567" y="94017"/>
                </a:lnTo>
                <a:lnTo>
                  <a:pt x="155114" y="87225"/>
                </a:lnTo>
                <a:lnTo>
                  <a:pt x="155793" y="84302"/>
                </a:lnTo>
                <a:lnTo>
                  <a:pt x="158665" y="78939"/>
                </a:lnTo>
                <a:lnTo>
                  <a:pt x="164743" y="71456"/>
                </a:lnTo>
                <a:lnTo>
                  <a:pt x="166975" y="69027"/>
                </a:lnTo>
                <a:lnTo>
                  <a:pt x="168463" y="66615"/>
                </a:lnTo>
                <a:lnTo>
                  <a:pt x="170117" y="61817"/>
                </a:lnTo>
                <a:lnTo>
                  <a:pt x="171048" y="54653"/>
                </a:lnTo>
                <a:lnTo>
                  <a:pt x="171972" y="53063"/>
                </a:lnTo>
                <a:lnTo>
                  <a:pt x="173382" y="52003"/>
                </a:lnTo>
                <a:lnTo>
                  <a:pt x="178279" y="50007"/>
                </a:lnTo>
                <a:lnTo>
                  <a:pt x="174700" y="49919"/>
                </a:lnTo>
                <a:lnTo>
                  <a:pt x="173613" y="51494"/>
                </a:lnTo>
                <a:lnTo>
                  <a:pt x="172405" y="57478"/>
                </a:lnTo>
                <a:lnTo>
                  <a:pt x="171725" y="65980"/>
                </a:lnTo>
                <a:lnTo>
                  <a:pt x="172423" y="68551"/>
                </a:lnTo>
                <a:lnTo>
                  <a:pt x="175317" y="73526"/>
                </a:lnTo>
                <a:lnTo>
                  <a:pt x="177131" y="82616"/>
                </a:lnTo>
                <a:lnTo>
                  <a:pt x="177615" y="88373"/>
                </a:lnTo>
                <a:lnTo>
                  <a:pt x="180269" y="99004"/>
                </a:lnTo>
                <a:lnTo>
                  <a:pt x="182088" y="104061"/>
                </a:lnTo>
                <a:lnTo>
                  <a:pt x="183301" y="109814"/>
                </a:lnTo>
                <a:lnTo>
                  <a:pt x="184110" y="116031"/>
                </a:lnTo>
                <a:lnTo>
                  <a:pt x="184649" y="122556"/>
                </a:lnTo>
                <a:lnTo>
                  <a:pt x="185008" y="128494"/>
                </a:lnTo>
                <a:lnTo>
                  <a:pt x="185407" y="139325"/>
                </a:lnTo>
                <a:lnTo>
                  <a:pt x="186307" y="145230"/>
                </a:lnTo>
                <a:lnTo>
                  <a:pt x="187701" y="151547"/>
                </a:lnTo>
                <a:lnTo>
                  <a:pt x="189424" y="158140"/>
                </a:lnTo>
                <a:lnTo>
                  <a:pt x="190573" y="164917"/>
                </a:lnTo>
                <a:lnTo>
                  <a:pt x="191339" y="171816"/>
                </a:lnTo>
                <a:lnTo>
                  <a:pt x="191849" y="178796"/>
                </a:lnTo>
                <a:lnTo>
                  <a:pt x="192983" y="185038"/>
                </a:lnTo>
                <a:lnTo>
                  <a:pt x="194533" y="190786"/>
                </a:lnTo>
                <a:lnTo>
                  <a:pt x="196360" y="196206"/>
                </a:lnTo>
                <a:lnTo>
                  <a:pt x="197578" y="202994"/>
                </a:lnTo>
                <a:lnTo>
                  <a:pt x="198390" y="210694"/>
                </a:lnTo>
                <a:lnTo>
                  <a:pt x="198932" y="219003"/>
                </a:lnTo>
                <a:lnTo>
                  <a:pt x="199533" y="232468"/>
                </a:lnTo>
                <a:lnTo>
                  <a:pt x="199800" y="244538"/>
                </a:lnTo>
                <a:lnTo>
                  <a:pt x="199919" y="257840"/>
                </a:lnTo>
                <a:lnTo>
                  <a:pt x="200744" y="263927"/>
                </a:lnTo>
                <a:lnTo>
                  <a:pt x="202089" y="269573"/>
                </a:lnTo>
                <a:lnTo>
                  <a:pt x="203778" y="274924"/>
                </a:lnTo>
                <a:lnTo>
                  <a:pt x="204905" y="280872"/>
                </a:lnTo>
                <a:lnTo>
                  <a:pt x="205656" y="287220"/>
                </a:lnTo>
                <a:lnTo>
                  <a:pt x="206490" y="299034"/>
                </a:lnTo>
                <a:lnTo>
                  <a:pt x="206861" y="306931"/>
                </a:lnTo>
                <a:lnTo>
                  <a:pt x="207026" y="315204"/>
                </a:lnTo>
                <a:lnTo>
                  <a:pt x="207157" y="342326"/>
                </a:lnTo>
                <a:lnTo>
                  <a:pt x="201007" y="342737"/>
                </a:lnTo>
                <a:lnTo>
                  <a:pt x="200014" y="34277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"/>
          <p:cNvSpPr/>
          <p:nvPr/>
        </p:nvSpPr>
        <p:spPr>
          <a:xfrm>
            <a:off x="3307651" y="1321888"/>
            <a:ext cx="285655" cy="428331"/>
          </a:xfrm>
          <a:custGeom>
            <a:avLst/>
            <a:gdLst/>
            <a:ahLst/>
            <a:cxnLst/>
            <a:rect l="0" t="0" r="0" b="0"/>
            <a:pathLst>
              <a:path w="285655" h="428331">
                <a:moveTo>
                  <a:pt x="21336" y="121149"/>
                </a:moveTo>
                <a:lnTo>
                  <a:pt x="14280" y="121149"/>
                </a:lnTo>
                <a:lnTo>
                  <a:pt x="18011" y="121149"/>
                </a:lnTo>
                <a:lnTo>
                  <a:pt x="19119" y="120355"/>
                </a:lnTo>
                <a:lnTo>
                  <a:pt x="19858" y="119032"/>
                </a:lnTo>
                <a:lnTo>
                  <a:pt x="20351" y="117357"/>
                </a:lnTo>
                <a:lnTo>
                  <a:pt x="19885" y="116240"/>
                </a:lnTo>
                <a:lnTo>
                  <a:pt x="18782" y="115495"/>
                </a:lnTo>
                <a:lnTo>
                  <a:pt x="17252" y="114998"/>
                </a:lnTo>
                <a:lnTo>
                  <a:pt x="16232" y="113874"/>
                </a:lnTo>
                <a:lnTo>
                  <a:pt x="15552" y="112330"/>
                </a:lnTo>
                <a:lnTo>
                  <a:pt x="14797" y="108498"/>
                </a:lnTo>
                <a:lnTo>
                  <a:pt x="14272" y="97238"/>
                </a:lnTo>
                <a:lnTo>
                  <a:pt x="15039" y="94890"/>
                </a:lnTo>
                <a:lnTo>
                  <a:pt x="18008" y="90164"/>
                </a:lnTo>
                <a:lnTo>
                  <a:pt x="19857" y="83301"/>
                </a:lnTo>
                <a:lnTo>
                  <a:pt x="20350" y="79248"/>
                </a:lnTo>
                <a:lnTo>
                  <a:pt x="19885" y="75752"/>
                </a:lnTo>
                <a:lnTo>
                  <a:pt x="18781" y="72629"/>
                </a:lnTo>
                <a:lnTo>
                  <a:pt x="16232" y="67041"/>
                </a:lnTo>
                <a:lnTo>
                  <a:pt x="14796" y="59432"/>
                </a:lnTo>
                <a:lnTo>
                  <a:pt x="14272" y="47356"/>
                </a:lnTo>
                <a:lnTo>
                  <a:pt x="14216" y="40194"/>
                </a:lnTo>
                <a:lnTo>
                  <a:pt x="13414" y="37810"/>
                </a:lnTo>
                <a:lnTo>
                  <a:pt x="8043" y="29692"/>
                </a:lnTo>
                <a:lnTo>
                  <a:pt x="3551" y="24906"/>
                </a:lnTo>
                <a:lnTo>
                  <a:pt x="2336" y="22856"/>
                </a:lnTo>
                <a:lnTo>
                  <a:pt x="0" y="14385"/>
                </a:lnTo>
                <a:lnTo>
                  <a:pt x="6064" y="14027"/>
                </a:lnTo>
                <a:lnTo>
                  <a:pt x="65716" y="13993"/>
                </a:lnTo>
                <a:lnTo>
                  <a:pt x="71560" y="13199"/>
                </a:lnTo>
                <a:lnTo>
                  <a:pt x="77044" y="11876"/>
                </a:lnTo>
                <a:lnTo>
                  <a:pt x="82287" y="10200"/>
                </a:lnTo>
                <a:lnTo>
                  <a:pt x="88164" y="9083"/>
                </a:lnTo>
                <a:lnTo>
                  <a:pt x="94463" y="8339"/>
                </a:lnTo>
                <a:lnTo>
                  <a:pt x="101044" y="7842"/>
                </a:lnTo>
                <a:lnTo>
                  <a:pt x="107812" y="7511"/>
                </a:lnTo>
                <a:lnTo>
                  <a:pt x="121682" y="7143"/>
                </a:lnTo>
                <a:lnTo>
                  <a:pt x="188010" y="6857"/>
                </a:lnTo>
                <a:lnTo>
                  <a:pt x="194364" y="6060"/>
                </a:lnTo>
                <a:lnTo>
                  <a:pt x="200982" y="4736"/>
                </a:lnTo>
                <a:lnTo>
                  <a:pt x="207775" y="3059"/>
                </a:lnTo>
                <a:lnTo>
                  <a:pt x="213891" y="1941"/>
                </a:lnTo>
                <a:lnTo>
                  <a:pt x="219556" y="1196"/>
                </a:lnTo>
                <a:lnTo>
                  <a:pt x="224920" y="699"/>
                </a:lnTo>
                <a:lnTo>
                  <a:pt x="230084" y="368"/>
                </a:lnTo>
                <a:lnTo>
                  <a:pt x="240054" y="0"/>
                </a:lnTo>
                <a:lnTo>
                  <a:pt x="244936" y="695"/>
                </a:lnTo>
                <a:lnTo>
                  <a:pt x="249777" y="1953"/>
                </a:lnTo>
                <a:lnTo>
                  <a:pt x="258597" y="4673"/>
                </a:lnTo>
                <a:lnTo>
                  <a:pt x="265163" y="5882"/>
                </a:lnTo>
                <a:lnTo>
                  <a:pt x="270726" y="8536"/>
                </a:lnTo>
                <a:lnTo>
                  <a:pt x="273321" y="10355"/>
                </a:lnTo>
                <a:lnTo>
                  <a:pt x="278321" y="12376"/>
                </a:lnTo>
                <a:lnTo>
                  <a:pt x="280766" y="12915"/>
                </a:lnTo>
                <a:lnTo>
                  <a:pt x="282395" y="14068"/>
                </a:lnTo>
                <a:lnTo>
                  <a:pt x="283482" y="15630"/>
                </a:lnTo>
                <a:lnTo>
                  <a:pt x="284689" y="19483"/>
                </a:lnTo>
                <a:lnTo>
                  <a:pt x="285528" y="30757"/>
                </a:lnTo>
                <a:lnTo>
                  <a:pt x="285654" y="96442"/>
                </a:lnTo>
                <a:lnTo>
                  <a:pt x="283538" y="108580"/>
                </a:lnTo>
                <a:lnTo>
                  <a:pt x="279951" y="121913"/>
                </a:lnTo>
                <a:lnTo>
                  <a:pt x="275712" y="135776"/>
                </a:lnTo>
                <a:lnTo>
                  <a:pt x="274264" y="142807"/>
                </a:lnTo>
                <a:lnTo>
                  <a:pt x="273298" y="149875"/>
                </a:lnTo>
                <a:lnTo>
                  <a:pt x="272655" y="156968"/>
                </a:lnTo>
                <a:lnTo>
                  <a:pt x="271432" y="164079"/>
                </a:lnTo>
                <a:lnTo>
                  <a:pt x="269823" y="171200"/>
                </a:lnTo>
                <a:lnTo>
                  <a:pt x="267956" y="178329"/>
                </a:lnTo>
                <a:lnTo>
                  <a:pt x="265918" y="185463"/>
                </a:lnTo>
                <a:lnTo>
                  <a:pt x="261537" y="199739"/>
                </a:lnTo>
                <a:lnTo>
                  <a:pt x="254608" y="221164"/>
                </a:lnTo>
                <a:lnTo>
                  <a:pt x="252257" y="229101"/>
                </a:lnTo>
                <a:lnTo>
                  <a:pt x="247528" y="246386"/>
                </a:lnTo>
                <a:lnTo>
                  <a:pt x="245949" y="254646"/>
                </a:lnTo>
                <a:lnTo>
                  <a:pt x="244897" y="262535"/>
                </a:lnTo>
                <a:lnTo>
                  <a:pt x="244196" y="270175"/>
                </a:lnTo>
                <a:lnTo>
                  <a:pt x="242934" y="277650"/>
                </a:lnTo>
                <a:lnTo>
                  <a:pt x="241299" y="285014"/>
                </a:lnTo>
                <a:lnTo>
                  <a:pt x="239416" y="292305"/>
                </a:lnTo>
                <a:lnTo>
                  <a:pt x="237366" y="299547"/>
                </a:lnTo>
                <a:lnTo>
                  <a:pt x="232972" y="313943"/>
                </a:lnTo>
                <a:lnTo>
                  <a:pt x="231483" y="321116"/>
                </a:lnTo>
                <a:lnTo>
                  <a:pt x="230490" y="328279"/>
                </a:lnTo>
                <a:lnTo>
                  <a:pt x="229829" y="335436"/>
                </a:lnTo>
                <a:lnTo>
                  <a:pt x="226977" y="347621"/>
                </a:lnTo>
                <a:lnTo>
                  <a:pt x="218678" y="372171"/>
                </a:lnTo>
                <a:lnTo>
                  <a:pt x="215539" y="385320"/>
                </a:lnTo>
                <a:lnTo>
                  <a:pt x="210817" y="398036"/>
                </a:lnTo>
                <a:lnTo>
                  <a:pt x="208182" y="408065"/>
                </a:lnTo>
                <a:lnTo>
                  <a:pt x="207139" y="420968"/>
                </a:lnTo>
                <a:lnTo>
                  <a:pt x="207074" y="42833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"/>
          <p:cNvSpPr/>
          <p:nvPr/>
        </p:nvSpPr>
        <p:spPr>
          <a:xfrm>
            <a:off x="5893593" y="1550193"/>
            <a:ext cx="335758" cy="221458"/>
          </a:xfrm>
          <a:custGeom>
            <a:avLst/>
            <a:gdLst/>
            <a:ahLst/>
            <a:cxnLst/>
            <a:rect l="0" t="0" r="0" b="0"/>
            <a:pathLst>
              <a:path w="335758" h="221458">
                <a:moveTo>
                  <a:pt x="0" y="0"/>
                </a:moveTo>
                <a:lnTo>
                  <a:pt x="9943" y="0"/>
                </a:lnTo>
                <a:lnTo>
                  <a:pt x="12185" y="794"/>
                </a:lnTo>
                <a:lnTo>
                  <a:pt x="16793" y="3793"/>
                </a:lnTo>
                <a:lnTo>
                  <a:pt x="23850" y="9943"/>
                </a:lnTo>
                <a:lnTo>
                  <a:pt x="30967" y="16793"/>
                </a:lnTo>
                <a:lnTo>
                  <a:pt x="37841" y="21487"/>
                </a:lnTo>
                <a:lnTo>
                  <a:pt x="46187" y="26218"/>
                </a:lnTo>
                <a:lnTo>
                  <a:pt x="55188" y="30967"/>
                </a:lnTo>
                <a:lnTo>
                  <a:pt x="64480" y="37841"/>
                </a:lnTo>
                <a:lnTo>
                  <a:pt x="69181" y="41896"/>
                </a:lnTo>
                <a:lnTo>
                  <a:pt x="78637" y="48519"/>
                </a:lnTo>
                <a:lnTo>
                  <a:pt x="88131" y="54901"/>
                </a:lnTo>
                <a:lnTo>
                  <a:pt x="92886" y="58826"/>
                </a:lnTo>
                <a:lnTo>
                  <a:pt x="97642" y="63030"/>
                </a:lnTo>
                <a:lnTo>
                  <a:pt x="103195" y="67420"/>
                </a:lnTo>
                <a:lnTo>
                  <a:pt x="109278" y="71934"/>
                </a:lnTo>
                <a:lnTo>
                  <a:pt x="115715" y="76531"/>
                </a:lnTo>
                <a:lnTo>
                  <a:pt x="121593" y="81977"/>
                </a:lnTo>
                <a:lnTo>
                  <a:pt x="127099" y="87989"/>
                </a:lnTo>
                <a:lnTo>
                  <a:pt x="132358" y="94378"/>
                </a:lnTo>
                <a:lnTo>
                  <a:pt x="138245" y="100225"/>
                </a:lnTo>
                <a:lnTo>
                  <a:pt x="144551" y="105711"/>
                </a:lnTo>
                <a:lnTo>
                  <a:pt x="151136" y="110955"/>
                </a:lnTo>
                <a:lnTo>
                  <a:pt x="157114" y="116039"/>
                </a:lnTo>
                <a:lnTo>
                  <a:pt x="162687" y="121016"/>
                </a:lnTo>
                <a:lnTo>
                  <a:pt x="173111" y="130779"/>
                </a:lnTo>
                <a:lnTo>
                  <a:pt x="183037" y="140409"/>
                </a:lnTo>
                <a:lnTo>
                  <a:pt x="187906" y="144406"/>
                </a:lnTo>
                <a:lnTo>
                  <a:pt x="197549" y="150964"/>
                </a:lnTo>
                <a:lnTo>
                  <a:pt x="215696" y="162911"/>
                </a:lnTo>
                <a:lnTo>
                  <a:pt x="221585" y="166551"/>
                </a:lnTo>
                <a:lnTo>
                  <a:pt x="227099" y="169772"/>
                </a:lnTo>
                <a:lnTo>
                  <a:pt x="237458" y="175467"/>
                </a:lnTo>
                <a:lnTo>
                  <a:pt x="247353" y="180644"/>
                </a:lnTo>
                <a:lnTo>
                  <a:pt x="252215" y="183929"/>
                </a:lnTo>
                <a:lnTo>
                  <a:pt x="257043" y="187707"/>
                </a:lnTo>
                <a:lnTo>
                  <a:pt x="261850" y="191813"/>
                </a:lnTo>
                <a:lnTo>
                  <a:pt x="271424" y="198492"/>
                </a:lnTo>
                <a:lnTo>
                  <a:pt x="280177" y="203313"/>
                </a:lnTo>
                <a:lnTo>
                  <a:pt x="289567" y="206820"/>
                </a:lnTo>
                <a:lnTo>
                  <a:pt x="298170" y="212534"/>
                </a:lnTo>
                <a:lnTo>
                  <a:pt x="306087" y="216962"/>
                </a:lnTo>
                <a:lnTo>
                  <a:pt x="312780" y="219459"/>
                </a:lnTo>
                <a:lnTo>
                  <a:pt x="321011" y="220865"/>
                </a:lnTo>
                <a:lnTo>
                  <a:pt x="330904" y="221340"/>
                </a:lnTo>
                <a:lnTo>
                  <a:pt x="335757" y="22145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4"/>
          <p:cNvSpPr/>
          <p:nvPr/>
        </p:nvSpPr>
        <p:spPr>
          <a:xfrm>
            <a:off x="5907881" y="1507331"/>
            <a:ext cx="300038" cy="257176"/>
          </a:xfrm>
          <a:custGeom>
            <a:avLst/>
            <a:gdLst/>
            <a:ahLst/>
            <a:cxnLst/>
            <a:rect l="0" t="0" r="0" b="0"/>
            <a:pathLst>
              <a:path w="300038" h="257176">
                <a:moveTo>
                  <a:pt x="300037" y="0"/>
                </a:moveTo>
                <a:lnTo>
                  <a:pt x="293886" y="0"/>
                </a:lnTo>
                <a:lnTo>
                  <a:pt x="287386" y="5703"/>
                </a:lnTo>
                <a:lnTo>
                  <a:pt x="276127" y="16792"/>
                </a:lnTo>
                <a:lnTo>
                  <a:pt x="267185" y="21486"/>
                </a:lnTo>
                <a:lnTo>
                  <a:pt x="261468" y="23849"/>
                </a:lnTo>
                <a:lnTo>
                  <a:pt x="256068" y="27012"/>
                </a:lnTo>
                <a:lnTo>
                  <a:pt x="250881" y="30708"/>
                </a:lnTo>
                <a:lnTo>
                  <a:pt x="245835" y="34759"/>
                </a:lnTo>
                <a:lnTo>
                  <a:pt x="240884" y="39048"/>
                </a:lnTo>
                <a:lnTo>
                  <a:pt x="235995" y="43494"/>
                </a:lnTo>
                <a:lnTo>
                  <a:pt x="231149" y="48046"/>
                </a:lnTo>
                <a:lnTo>
                  <a:pt x="225537" y="52668"/>
                </a:lnTo>
                <a:lnTo>
                  <a:pt x="219414" y="57337"/>
                </a:lnTo>
                <a:lnTo>
                  <a:pt x="212951" y="62037"/>
                </a:lnTo>
                <a:lnTo>
                  <a:pt x="206261" y="67552"/>
                </a:lnTo>
                <a:lnTo>
                  <a:pt x="199419" y="73609"/>
                </a:lnTo>
                <a:lnTo>
                  <a:pt x="192478" y="80029"/>
                </a:lnTo>
                <a:lnTo>
                  <a:pt x="186262" y="86690"/>
                </a:lnTo>
                <a:lnTo>
                  <a:pt x="180531" y="93512"/>
                </a:lnTo>
                <a:lnTo>
                  <a:pt x="175123" y="100441"/>
                </a:lnTo>
                <a:lnTo>
                  <a:pt x="168342" y="107442"/>
                </a:lnTo>
                <a:lnTo>
                  <a:pt x="160647" y="114491"/>
                </a:lnTo>
                <a:lnTo>
                  <a:pt x="152342" y="121571"/>
                </a:lnTo>
                <a:lnTo>
                  <a:pt x="145218" y="128672"/>
                </a:lnTo>
                <a:lnTo>
                  <a:pt x="138880" y="135788"/>
                </a:lnTo>
                <a:lnTo>
                  <a:pt x="133068" y="142913"/>
                </a:lnTo>
                <a:lnTo>
                  <a:pt x="126018" y="149250"/>
                </a:lnTo>
                <a:lnTo>
                  <a:pt x="118143" y="155062"/>
                </a:lnTo>
                <a:lnTo>
                  <a:pt x="109719" y="160525"/>
                </a:lnTo>
                <a:lnTo>
                  <a:pt x="101721" y="166548"/>
                </a:lnTo>
                <a:lnTo>
                  <a:pt x="94007" y="172944"/>
                </a:lnTo>
                <a:lnTo>
                  <a:pt x="86484" y="179590"/>
                </a:lnTo>
                <a:lnTo>
                  <a:pt x="73892" y="191207"/>
                </a:lnTo>
                <a:lnTo>
                  <a:pt x="57877" y="206673"/>
                </a:lnTo>
                <a:lnTo>
                  <a:pt x="52872" y="211600"/>
                </a:lnTo>
                <a:lnTo>
                  <a:pt x="47948" y="215679"/>
                </a:lnTo>
                <a:lnTo>
                  <a:pt x="43078" y="219192"/>
                </a:lnTo>
                <a:lnTo>
                  <a:pt x="34227" y="225212"/>
                </a:lnTo>
                <a:lnTo>
                  <a:pt x="27647" y="230534"/>
                </a:lnTo>
                <a:lnTo>
                  <a:pt x="19481" y="237992"/>
                </a:lnTo>
                <a:lnTo>
                  <a:pt x="8592" y="248608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5"/>
          <p:cNvSpPr/>
          <p:nvPr/>
        </p:nvSpPr>
        <p:spPr>
          <a:xfrm>
            <a:off x="6286500" y="1607343"/>
            <a:ext cx="271463" cy="28576"/>
          </a:xfrm>
          <a:custGeom>
            <a:avLst/>
            <a:gdLst/>
            <a:ahLst/>
            <a:cxnLst/>
            <a:rect l="0" t="0" r="0" b="0"/>
            <a:pathLst>
              <a:path w="271463" h="28576">
                <a:moveTo>
                  <a:pt x="0" y="28575"/>
                </a:moveTo>
                <a:lnTo>
                  <a:pt x="16792" y="28575"/>
                </a:lnTo>
                <a:lnTo>
                  <a:pt x="19926" y="27782"/>
                </a:lnTo>
                <a:lnTo>
                  <a:pt x="23603" y="26459"/>
                </a:lnTo>
                <a:lnTo>
                  <a:pt x="27641" y="24783"/>
                </a:lnTo>
                <a:lnTo>
                  <a:pt x="31921" y="23666"/>
                </a:lnTo>
                <a:lnTo>
                  <a:pt x="36362" y="22921"/>
                </a:lnTo>
                <a:lnTo>
                  <a:pt x="40910" y="22424"/>
                </a:lnTo>
                <a:lnTo>
                  <a:pt x="46323" y="22093"/>
                </a:lnTo>
                <a:lnTo>
                  <a:pt x="58688" y="21726"/>
                </a:lnTo>
                <a:lnTo>
                  <a:pt x="66113" y="20834"/>
                </a:lnTo>
                <a:lnTo>
                  <a:pt x="74238" y="19446"/>
                </a:lnTo>
                <a:lnTo>
                  <a:pt x="82829" y="17726"/>
                </a:lnTo>
                <a:lnTo>
                  <a:pt x="91731" y="16580"/>
                </a:lnTo>
                <a:lnTo>
                  <a:pt x="100842" y="15816"/>
                </a:lnTo>
                <a:lnTo>
                  <a:pt x="110090" y="15307"/>
                </a:lnTo>
                <a:lnTo>
                  <a:pt x="119431" y="14173"/>
                </a:lnTo>
                <a:lnTo>
                  <a:pt x="128833" y="12624"/>
                </a:lnTo>
                <a:lnTo>
                  <a:pt x="138276" y="10797"/>
                </a:lnTo>
                <a:lnTo>
                  <a:pt x="147746" y="9580"/>
                </a:lnTo>
                <a:lnTo>
                  <a:pt x="157235" y="8768"/>
                </a:lnTo>
                <a:lnTo>
                  <a:pt x="166736" y="8226"/>
                </a:lnTo>
                <a:lnTo>
                  <a:pt x="183642" y="7625"/>
                </a:lnTo>
                <a:lnTo>
                  <a:pt x="213898" y="7239"/>
                </a:lnTo>
                <a:lnTo>
                  <a:pt x="231828" y="7172"/>
                </a:lnTo>
                <a:lnTo>
                  <a:pt x="237102" y="6369"/>
                </a:lnTo>
                <a:lnTo>
                  <a:pt x="242206" y="5040"/>
                </a:lnTo>
                <a:lnTo>
                  <a:pt x="247195" y="3360"/>
                </a:lnTo>
                <a:lnTo>
                  <a:pt x="251315" y="2240"/>
                </a:lnTo>
                <a:lnTo>
                  <a:pt x="254856" y="1493"/>
                </a:lnTo>
                <a:lnTo>
                  <a:pt x="260907" y="664"/>
                </a:lnTo>
                <a:lnTo>
                  <a:pt x="263631" y="443"/>
                </a:lnTo>
                <a:lnTo>
                  <a:pt x="27146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"/>
          <p:cNvSpPr/>
          <p:nvPr/>
        </p:nvSpPr>
        <p:spPr>
          <a:xfrm>
            <a:off x="6515100" y="1457325"/>
            <a:ext cx="234647" cy="292891"/>
          </a:xfrm>
          <a:custGeom>
            <a:avLst/>
            <a:gdLst/>
            <a:ahLst/>
            <a:cxnLst/>
            <a:rect l="0" t="0" r="0" b="0"/>
            <a:pathLst>
              <a:path w="234647" h="292891">
                <a:moveTo>
                  <a:pt x="0" y="14287"/>
                </a:moveTo>
                <a:lnTo>
                  <a:pt x="3792" y="10495"/>
                </a:lnTo>
                <a:lnTo>
                  <a:pt x="5703" y="9378"/>
                </a:lnTo>
                <a:lnTo>
                  <a:pt x="9942" y="8136"/>
                </a:lnTo>
                <a:lnTo>
                  <a:pt x="16590" y="7585"/>
                </a:lnTo>
                <a:lnTo>
                  <a:pt x="24835" y="7339"/>
                </a:lnTo>
                <a:lnTo>
                  <a:pt x="33792" y="7230"/>
                </a:lnTo>
                <a:lnTo>
                  <a:pt x="38403" y="6408"/>
                </a:lnTo>
                <a:lnTo>
                  <a:pt x="43064" y="5065"/>
                </a:lnTo>
                <a:lnTo>
                  <a:pt x="47759" y="3377"/>
                </a:lnTo>
                <a:lnTo>
                  <a:pt x="53271" y="2251"/>
                </a:lnTo>
                <a:lnTo>
                  <a:pt x="59326" y="1500"/>
                </a:lnTo>
                <a:lnTo>
                  <a:pt x="65744" y="1000"/>
                </a:lnTo>
                <a:lnTo>
                  <a:pt x="72404" y="667"/>
                </a:lnTo>
                <a:lnTo>
                  <a:pt x="86155" y="296"/>
                </a:lnTo>
                <a:lnTo>
                  <a:pt x="191551" y="0"/>
                </a:lnTo>
                <a:lnTo>
                  <a:pt x="194375" y="793"/>
                </a:lnTo>
                <a:lnTo>
                  <a:pt x="196259" y="2116"/>
                </a:lnTo>
                <a:lnTo>
                  <a:pt x="203073" y="9943"/>
                </a:lnTo>
                <a:lnTo>
                  <a:pt x="209581" y="14473"/>
                </a:lnTo>
                <a:lnTo>
                  <a:pt x="213539" y="16792"/>
                </a:lnTo>
                <a:lnTo>
                  <a:pt x="216179" y="19926"/>
                </a:lnTo>
                <a:lnTo>
                  <a:pt x="217937" y="23602"/>
                </a:lnTo>
                <a:lnTo>
                  <a:pt x="220686" y="31921"/>
                </a:lnTo>
                <a:lnTo>
                  <a:pt x="224553" y="40910"/>
                </a:lnTo>
                <a:lnTo>
                  <a:pt x="225902" y="46323"/>
                </a:lnTo>
                <a:lnTo>
                  <a:pt x="226801" y="52313"/>
                </a:lnTo>
                <a:lnTo>
                  <a:pt x="227400" y="58688"/>
                </a:lnTo>
                <a:lnTo>
                  <a:pt x="228594" y="64525"/>
                </a:lnTo>
                <a:lnTo>
                  <a:pt x="230184" y="70004"/>
                </a:lnTo>
                <a:lnTo>
                  <a:pt x="232036" y="75244"/>
                </a:lnTo>
                <a:lnTo>
                  <a:pt x="233272" y="81119"/>
                </a:lnTo>
                <a:lnTo>
                  <a:pt x="234096" y="87417"/>
                </a:lnTo>
                <a:lnTo>
                  <a:pt x="234646" y="93996"/>
                </a:lnTo>
                <a:lnTo>
                  <a:pt x="234218" y="100764"/>
                </a:lnTo>
                <a:lnTo>
                  <a:pt x="233139" y="107657"/>
                </a:lnTo>
                <a:lnTo>
                  <a:pt x="231626" y="114634"/>
                </a:lnTo>
                <a:lnTo>
                  <a:pt x="230617" y="121666"/>
                </a:lnTo>
                <a:lnTo>
                  <a:pt x="229944" y="128736"/>
                </a:lnTo>
                <a:lnTo>
                  <a:pt x="229496" y="135830"/>
                </a:lnTo>
                <a:lnTo>
                  <a:pt x="228998" y="150062"/>
                </a:lnTo>
                <a:lnTo>
                  <a:pt x="228865" y="157191"/>
                </a:lnTo>
                <a:lnTo>
                  <a:pt x="227983" y="164325"/>
                </a:lnTo>
                <a:lnTo>
                  <a:pt x="226601" y="171463"/>
                </a:lnTo>
                <a:lnTo>
                  <a:pt x="224886" y="178602"/>
                </a:lnTo>
                <a:lnTo>
                  <a:pt x="223742" y="184949"/>
                </a:lnTo>
                <a:lnTo>
                  <a:pt x="222980" y="190768"/>
                </a:lnTo>
                <a:lnTo>
                  <a:pt x="222472" y="196235"/>
                </a:lnTo>
                <a:lnTo>
                  <a:pt x="221339" y="202261"/>
                </a:lnTo>
                <a:lnTo>
                  <a:pt x="219791" y="208659"/>
                </a:lnTo>
                <a:lnTo>
                  <a:pt x="217964" y="215306"/>
                </a:lnTo>
                <a:lnTo>
                  <a:pt x="216748" y="222118"/>
                </a:lnTo>
                <a:lnTo>
                  <a:pt x="215935" y="229041"/>
                </a:lnTo>
                <a:lnTo>
                  <a:pt x="215394" y="236038"/>
                </a:lnTo>
                <a:lnTo>
                  <a:pt x="215034" y="242290"/>
                </a:lnTo>
                <a:lnTo>
                  <a:pt x="214633" y="253469"/>
                </a:lnTo>
                <a:lnTo>
                  <a:pt x="213732" y="258673"/>
                </a:lnTo>
                <a:lnTo>
                  <a:pt x="212338" y="263730"/>
                </a:lnTo>
                <a:lnTo>
                  <a:pt x="209466" y="272788"/>
                </a:lnTo>
                <a:lnTo>
                  <a:pt x="208189" y="279460"/>
                </a:lnTo>
                <a:lnTo>
                  <a:pt x="207471" y="287678"/>
                </a:lnTo>
                <a:lnTo>
                  <a:pt x="206577" y="289417"/>
                </a:lnTo>
                <a:lnTo>
                  <a:pt x="205186" y="290576"/>
                </a:lnTo>
                <a:lnTo>
                  <a:pt x="200032" y="292890"/>
                </a:lnTo>
                <a:lnTo>
                  <a:pt x="200025" y="2786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"/>
          <p:cNvSpPr/>
          <p:nvPr/>
        </p:nvSpPr>
        <p:spPr>
          <a:xfrm>
            <a:off x="6886602" y="1528762"/>
            <a:ext cx="257149" cy="250032"/>
          </a:xfrm>
          <a:custGeom>
            <a:avLst/>
            <a:gdLst/>
            <a:ahLst/>
            <a:cxnLst/>
            <a:rect l="0" t="0" r="0" b="0"/>
            <a:pathLst>
              <a:path w="257149" h="250032">
                <a:moveTo>
                  <a:pt x="221429" y="0"/>
                </a:moveTo>
                <a:lnTo>
                  <a:pt x="215278" y="6151"/>
                </a:lnTo>
                <a:lnTo>
                  <a:pt x="210493" y="8819"/>
                </a:lnTo>
                <a:lnTo>
                  <a:pt x="203869" y="11857"/>
                </a:lnTo>
                <a:lnTo>
                  <a:pt x="198278" y="13207"/>
                </a:lnTo>
                <a:lnTo>
                  <a:pt x="193148" y="15924"/>
                </a:lnTo>
                <a:lnTo>
                  <a:pt x="187428" y="19777"/>
                </a:lnTo>
                <a:lnTo>
                  <a:pt x="179595" y="24136"/>
                </a:lnTo>
                <a:lnTo>
                  <a:pt x="166259" y="31052"/>
                </a:lnTo>
                <a:lnTo>
                  <a:pt x="138050" y="45252"/>
                </a:lnTo>
                <a:lnTo>
                  <a:pt x="133299" y="48424"/>
                </a:lnTo>
                <a:lnTo>
                  <a:pt x="128544" y="52127"/>
                </a:lnTo>
                <a:lnTo>
                  <a:pt x="123787" y="56182"/>
                </a:lnTo>
                <a:lnTo>
                  <a:pt x="119028" y="59680"/>
                </a:lnTo>
                <a:lnTo>
                  <a:pt x="114268" y="62805"/>
                </a:lnTo>
                <a:lnTo>
                  <a:pt x="109507" y="65683"/>
                </a:lnTo>
                <a:lnTo>
                  <a:pt x="103952" y="68395"/>
                </a:lnTo>
                <a:lnTo>
                  <a:pt x="97867" y="70997"/>
                </a:lnTo>
                <a:lnTo>
                  <a:pt x="91430" y="73525"/>
                </a:lnTo>
                <a:lnTo>
                  <a:pt x="85550" y="75210"/>
                </a:lnTo>
                <a:lnTo>
                  <a:pt x="80044" y="76334"/>
                </a:lnTo>
                <a:lnTo>
                  <a:pt x="74784" y="77083"/>
                </a:lnTo>
                <a:lnTo>
                  <a:pt x="66824" y="80032"/>
                </a:lnTo>
                <a:lnTo>
                  <a:pt x="59846" y="83989"/>
                </a:lnTo>
                <a:lnTo>
                  <a:pt x="51455" y="88393"/>
                </a:lnTo>
                <a:lnTo>
                  <a:pt x="44549" y="92996"/>
                </a:lnTo>
                <a:lnTo>
                  <a:pt x="38834" y="97688"/>
                </a:lnTo>
                <a:lnTo>
                  <a:pt x="33649" y="102419"/>
                </a:lnTo>
                <a:lnTo>
                  <a:pt x="26582" y="107167"/>
                </a:lnTo>
                <a:lnTo>
                  <a:pt x="18943" y="111130"/>
                </a:lnTo>
                <a:lnTo>
                  <a:pt x="12901" y="112891"/>
                </a:lnTo>
                <a:lnTo>
                  <a:pt x="10973" y="114155"/>
                </a:lnTo>
                <a:lnTo>
                  <a:pt x="9687" y="115791"/>
                </a:lnTo>
                <a:lnTo>
                  <a:pt x="8830" y="117675"/>
                </a:lnTo>
                <a:lnTo>
                  <a:pt x="7878" y="121885"/>
                </a:lnTo>
                <a:lnTo>
                  <a:pt x="7624" y="124119"/>
                </a:lnTo>
                <a:lnTo>
                  <a:pt x="6661" y="125609"/>
                </a:lnTo>
                <a:lnTo>
                  <a:pt x="5226" y="126602"/>
                </a:lnTo>
                <a:lnTo>
                  <a:pt x="1010" y="128195"/>
                </a:lnTo>
                <a:lnTo>
                  <a:pt x="665" y="129120"/>
                </a:lnTo>
                <a:lnTo>
                  <a:pt x="0" y="135427"/>
                </a:lnTo>
                <a:lnTo>
                  <a:pt x="3773" y="139434"/>
                </a:lnTo>
                <a:lnTo>
                  <a:pt x="4887" y="141375"/>
                </a:lnTo>
                <a:lnTo>
                  <a:pt x="6822" y="148724"/>
                </a:lnTo>
                <a:lnTo>
                  <a:pt x="14614" y="153427"/>
                </a:lnTo>
                <a:lnTo>
                  <a:pt x="20503" y="157619"/>
                </a:lnTo>
                <a:lnTo>
                  <a:pt x="23184" y="159848"/>
                </a:lnTo>
                <a:lnTo>
                  <a:pt x="26560" y="161334"/>
                </a:lnTo>
                <a:lnTo>
                  <a:pt x="34543" y="162985"/>
                </a:lnTo>
                <a:lnTo>
                  <a:pt x="38895" y="164219"/>
                </a:lnTo>
                <a:lnTo>
                  <a:pt x="43383" y="165836"/>
                </a:lnTo>
                <a:lnTo>
                  <a:pt x="47963" y="167707"/>
                </a:lnTo>
                <a:lnTo>
                  <a:pt x="53398" y="169749"/>
                </a:lnTo>
                <a:lnTo>
                  <a:pt x="65786" y="174134"/>
                </a:lnTo>
                <a:lnTo>
                  <a:pt x="71629" y="176414"/>
                </a:lnTo>
                <a:lnTo>
                  <a:pt x="77112" y="178728"/>
                </a:lnTo>
                <a:lnTo>
                  <a:pt x="82356" y="181065"/>
                </a:lnTo>
                <a:lnTo>
                  <a:pt x="88232" y="183416"/>
                </a:lnTo>
                <a:lnTo>
                  <a:pt x="101112" y="188145"/>
                </a:lnTo>
                <a:lnTo>
                  <a:pt x="107086" y="190518"/>
                </a:lnTo>
                <a:lnTo>
                  <a:pt x="112656" y="192893"/>
                </a:lnTo>
                <a:lnTo>
                  <a:pt x="123079" y="197649"/>
                </a:lnTo>
                <a:lnTo>
                  <a:pt x="133003" y="202409"/>
                </a:lnTo>
                <a:lnTo>
                  <a:pt x="138666" y="203995"/>
                </a:lnTo>
                <a:lnTo>
                  <a:pt x="144823" y="205053"/>
                </a:lnTo>
                <a:lnTo>
                  <a:pt x="151308" y="205758"/>
                </a:lnTo>
                <a:lnTo>
                  <a:pt x="157219" y="207022"/>
                </a:lnTo>
                <a:lnTo>
                  <a:pt x="162747" y="208659"/>
                </a:lnTo>
                <a:lnTo>
                  <a:pt x="168020" y="210543"/>
                </a:lnTo>
                <a:lnTo>
                  <a:pt x="173123" y="212593"/>
                </a:lnTo>
                <a:lnTo>
                  <a:pt x="178112" y="214754"/>
                </a:lnTo>
                <a:lnTo>
                  <a:pt x="187890" y="219271"/>
                </a:lnTo>
                <a:lnTo>
                  <a:pt x="211877" y="231007"/>
                </a:lnTo>
                <a:lnTo>
                  <a:pt x="219300" y="235755"/>
                </a:lnTo>
                <a:lnTo>
                  <a:pt x="222391" y="238133"/>
                </a:lnTo>
                <a:lnTo>
                  <a:pt x="226039" y="239718"/>
                </a:lnTo>
                <a:lnTo>
                  <a:pt x="230058" y="240774"/>
                </a:lnTo>
                <a:lnTo>
                  <a:pt x="240331" y="242470"/>
                </a:lnTo>
                <a:lnTo>
                  <a:pt x="245970" y="244819"/>
                </a:lnTo>
                <a:lnTo>
                  <a:pt x="257148" y="2500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8"/>
          <p:cNvSpPr/>
          <p:nvPr/>
        </p:nvSpPr>
        <p:spPr>
          <a:xfrm>
            <a:off x="7250906" y="1643062"/>
            <a:ext cx="228601" cy="21432"/>
          </a:xfrm>
          <a:custGeom>
            <a:avLst/>
            <a:gdLst/>
            <a:ahLst/>
            <a:cxnLst/>
            <a:rect l="0" t="0" r="0" b="0"/>
            <a:pathLst>
              <a:path w="228601" h="21432">
                <a:moveTo>
                  <a:pt x="0" y="0"/>
                </a:moveTo>
                <a:lnTo>
                  <a:pt x="16793" y="0"/>
                </a:lnTo>
                <a:lnTo>
                  <a:pt x="19926" y="794"/>
                </a:lnTo>
                <a:lnTo>
                  <a:pt x="23603" y="2117"/>
                </a:lnTo>
                <a:lnTo>
                  <a:pt x="27641" y="3792"/>
                </a:lnTo>
                <a:lnTo>
                  <a:pt x="31921" y="4910"/>
                </a:lnTo>
                <a:lnTo>
                  <a:pt x="36362" y="5654"/>
                </a:lnTo>
                <a:lnTo>
                  <a:pt x="40910" y="6151"/>
                </a:lnTo>
                <a:lnTo>
                  <a:pt x="45530" y="6482"/>
                </a:lnTo>
                <a:lnTo>
                  <a:pt x="50197" y="6702"/>
                </a:lnTo>
                <a:lnTo>
                  <a:pt x="60409" y="6948"/>
                </a:lnTo>
                <a:lnTo>
                  <a:pt x="161598" y="7144"/>
                </a:lnTo>
                <a:lnTo>
                  <a:pt x="166469" y="7938"/>
                </a:lnTo>
                <a:lnTo>
                  <a:pt x="171304" y="9260"/>
                </a:lnTo>
                <a:lnTo>
                  <a:pt x="176115" y="10936"/>
                </a:lnTo>
                <a:lnTo>
                  <a:pt x="180910" y="12053"/>
                </a:lnTo>
                <a:lnTo>
                  <a:pt x="185695" y="12798"/>
                </a:lnTo>
                <a:lnTo>
                  <a:pt x="190470" y="13295"/>
                </a:lnTo>
                <a:lnTo>
                  <a:pt x="194449" y="13626"/>
                </a:lnTo>
                <a:lnTo>
                  <a:pt x="200987" y="13993"/>
                </a:lnTo>
                <a:lnTo>
                  <a:pt x="206538" y="14157"/>
                </a:lnTo>
                <a:lnTo>
                  <a:pt x="216569" y="14262"/>
                </a:lnTo>
                <a:lnTo>
                  <a:pt x="218992" y="15064"/>
                </a:lnTo>
                <a:lnTo>
                  <a:pt x="221401" y="16393"/>
                </a:lnTo>
                <a:lnTo>
                  <a:pt x="228600" y="214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"/>
          <p:cNvSpPr/>
          <p:nvPr/>
        </p:nvSpPr>
        <p:spPr>
          <a:xfrm>
            <a:off x="7565231" y="1507331"/>
            <a:ext cx="78582" cy="271463"/>
          </a:xfrm>
          <a:custGeom>
            <a:avLst/>
            <a:gdLst/>
            <a:ahLst/>
            <a:cxnLst/>
            <a:rect l="0" t="0" r="0" b="0"/>
            <a:pathLst>
              <a:path w="78582" h="271463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6"/>
                </a:lnTo>
                <a:lnTo>
                  <a:pt x="6482" y="5703"/>
                </a:lnTo>
                <a:lnTo>
                  <a:pt x="6947" y="12185"/>
                </a:lnTo>
                <a:lnTo>
                  <a:pt x="7057" y="16792"/>
                </a:lnTo>
                <a:lnTo>
                  <a:pt x="9222" y="23603"/>
                </a:lnTo>
                <a:lnTo>
                  <a:pt x="10910" y="27641"/>
                </a:lnTo>
                <a:lnTo>
                  <a:pt x="12035" y="31921"/>
                </a:lnTo>
                <a:lnTo>
                  <a:pt x="12787" y="36362"/>
                </a:lnTo>
                <a:lnTo>
                  <a:pt x="13287" y="40910"/>
                </a:lnTo>
                <a:lnTo>
                  <a:pt x="14414" y="45530"/>
                </a:lnTo>
                <a:lnTo>
                  <a:pt x="15959" y="50197"/>
                </a:lnTo>
                <a:lnTo>
                  <a:pt x="17783" y="54896"/>
                </a:lnTo>
                <a:lnTo>
                  <a:pt x="18999" y="59616"/>
                </a:lnTo>
                <a:lnTo>
                  <a:pt x="19810" y="64350"/>
                </a:lnTo>
                <a:lnTo>
                  <a:pt x="20350" y="69094"/>
                </a:lnTo>
                <a:lnTo>
                  <a:pt x="21504" y="73844"/>
                </a:lnTo>
                <a:lnTo>
                  <a:pt x="23068" y="78598"/>
                </a:lnTo>
                <a:lnTo>
                  <a:pt x="24904" y="83355"/>
                </a:lnTo>
                <a:lnTo>
                  <a:pt x="26127" y="88907"/>
                </a:lnTo>
                <a:lnTo>
                  <a:pt x="26943" y="94990"/>
                </a:lnTo>
                <a:lnTo>
                  <a:pt x="27487" y="101427"/>
                </a:lnTo>
                <a:lnTo>
                  <a:pt x="28644" y="107305"/>
                </a:lnTo>
                <a:lnTo>
                  <a:pt x="30208" y="112812"/>
                </a:lnTo>
                <a:lnTo>
                  <a:pt x="32044" y="118070"/>
                </a:lnTo>
                <a:lnTo>
                  <a:pt x="33270" y="123957"/>
                </a:lnTo>
                <a:lnTo>
                  <a:pt x="34086" y="130263"/>
                </a:lnTo>
                <a:lnTo>
                  <a:pt x="34630" y="136848"/>
                </a:lnTo>
                <a:lnTo>
                  <a:pt x="35787" y="142826"/>
                </a:lnTo>
                <a:lnTo>
                  <a:pt x="37352" y="148398"/>
                </a:lnTo>
                <a:lnTo>
                  <a:pt x="39188" y="153701"/>
                </a:lnTo>
                <a:lnTo>
                  <a:pt x="40414" y="158823"/>
                </a:lnTo>
                <a:lnTo>
                  <a:pt x="41230" y="163826"/>
                </a:lnTo>
                <a:lnTo>
                  <a:pt x="41774" y="168749"/>
                </a:lnTo>
                <a:lnTo>
                  <a:pt x="42930" y="172824"/>
                </a:lnTo>
                <a:lnTo>
                  <a:pt x="44495" y="176335"/>
                </a:lnTo>
                <a:lnTo>
                  <a:pt x="46332" y="179469"/>
                </a:lnTo>
                <a:lnTo>
                  <a:pt x="48351" y="183146"/>
                </a:lnTo>
                <a:lnTo>
                  <a:pt x="54984" y="195906"/>
                </a:lnTo>
                <a:lnTo>
                  <a:pt x="59626" y="205073"/>
                </a:lnTo>
                <a:lnTo>
                  <a:pt x="61976" y="208947"/>
                </a:lnTo>
                <a:lnTo>
                  <a:pt x="64336" y="212323"/>
                </a:lnTo>
                <a:lnTo>
                  <a:pt x="66703" y="215367"/>
                </a:lnTo>
                <a:lnTo>
                  <a:pt x="68282" y="218984"/>
                </a:lnTo>
                <a:lnTo>
                  <a:pt x="70035" y="227237"/>
                </a:lnTo>
                <a:lnTo>
                  <a:pt x="71296" y="230866"/>
                </a:lnTo>
                <a:lnTo>
                  <a:pt x="72931" y="234079"/>
                </a:lnTo>
                <a:lnTo>
                  <a:pt x="74815" y="237015"/>
                </a:lnTo>
                <a:lnTo>
                  <a:pt x="76907" y="242394"/>
                </a:lnTo>
                <a:lnTo>
                  <a:pt x="78085" y="249885"/>
                </a:lnTo>
                <a:lnTo>
                  <a:pt x="78434" y="257132"/>
                </a:lnTo>
                <a:lnTo>
                  <a:pt x="78575" y="264832"/>
                </a:lnTo>
                <a:lnTo>
                  <a:pt x="78581" y="2714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0"/>
          <p:cNvSpPr/>
          <p:nvPr/>
        </p:nvSpPr>
        <p:spPr>
          <a:xfrm>
            <a:off x="7679543" y="1494162"/>
            <a:ext cx="196724" cy="327495"/>
          </a:xfrm>
          <a:custGeom>
            <a:avLst/>
            <a:gdLst/>
            <a:ahLst/>
            <a:cxnLst/>
            <a:rect l="0" t="0" r="0" b="0"/>
            <a:pathLst>
              <a:path w="196724" h="327495">
                <a:moveTo>
                  <a:pt x="157150" y="56031"/>
                </a:moveTo>
                <a:lnTo>
                  <a:pt x="157150" y="25763"/>
                </a:lnTo>
                <a:lnTo>
                  <a:pt x="156357" y="23152"/>
                </a:lnTo>
                <a:lnTo>
                  <a:pt x="153357" y="18135"/>
                </a:lnTo>
                <a:lnTo>
                  <a:pt x="149379" y="13259"/>
                </a:lnTo>
                <a:lnTo>
                  <a:pt x="147207" y="10848"/>
                </a:lnTo>
                <a:lnTo>
                  <a:pt x="144172" y="9240"/>
                </a:lnTo>
                <a:lnTo>
                  <a:pt x="140561" y="8169"/>
                </a:lnTo>
                <a:lnTo>
                  <a:pt x="136565" y="7454"/>
                </a:lnTo>
                <a:lnTo>
                  <a:pt x="132315" y="6184"/>
                </a:lnTo>
                <a:lnTo>
                  <a:pt x="127893" y="4544"/>
                </a:lnTo>
                <a:lnTo>
                  <a:pt x="123358" y="2656"/>
                </a:lnTo>
                <a:lnTo>
                  <a:pt x="118747" y="1398"/>
                </a:lnTo>
                <a:lnTo>
                  <a:pt x="114085" y="559"/>
                </a:lnTo>
                <a:lnTo>
                  <a:pt x="109390" y="0"/>
                </a:lnTo>
                <a:lnTo>
                  <a:pt x="104673" y="421"/>
                </a:lnTo>
                <a:lnTo>
                  <a:pt x="99940" y="1495"/>
                </a:lnTo>
                <a:lnTo>
                  <a:pt x="95198" y="3005"/>
                </a:lnTo>
                <a:lnTo>
                  <a:pt x="90449" y="4012"/>
                </a:lnTo>
                <a:lnTo>
                  <a:pt x="85696" y="4683"/>
                </a:lnTo>
                <a:lnTo>
                  <a:pt x="80939" y="5130"/>
                </a:lnTo>
                <a:lnTo>
                  <a:pt x="76180" y="6222"/>
                </a:lnTo>
                <a:lnTo>
                  <a:pt x="71420" y="7744"/>
                </a:lnTo>
                <a:lnTo>
                  <a:pt x="66660" y="9552"/>
                </a:lnTo>
                <a:lnTo>
                  <a:pt x="61103" y="10758"/>
                </a:lnTo>
                <a:lnTo>
                  <a:pt x="55019" y="11561"/>
                </a:lnTo>
                <a:lnTo>
                  <a:pt x="48582" y="12097"/>
                </a:lnTo>
                <a:lnTo>
                  <a:pt x="43497" y="14042"/>
                </a:lnTo>
                <a:lnTo>
                  <a:pt x="39312" y="16926"/>
                </a:lnTo>
                <a:lnTo>
                  <a:pt x="35729" y="20436"/>
                </a:lnTo>
                <a:lnTo>
                  <a:pt x="31752" y="23570"/>
                </a:lnTo>
                <a:lnTo>
                  <a:pt x="27515" y="26453"/>
                </a:lnTo>
                <a:lnTo>
                  <a:pt x="23102" y="29169"/>
                </a:lnTo>
                <a:lnTo>
                  <a:pt x="19366" y="31773"/>
                </a:lnTo>
                <a:lnTo>
                  <a:pt x="16081" y="34303"/>
                </a:lnTo>
                <a:lnTo>
                  <a:pt x="10315" y="39230"/>
                </a:lnTo>
                <a:lnTo>
                  <a:pt x="5107" y="44066"/>
                </a:lnTo>
                <a:lnTo>
                  <a:pt x="3401" y="47261"/>
                </a:lnTo>
                <a:lnTo>
                  <a:pt x="1504" y="55044"/>
                </a:lnTo>
                <a:lnTo>
                  <a:pt x="437" y="64558"/>
                </a:lnTo>
                <a:lnTo>
                  <a:pt x="188" y="71992"/>
                </a:lnTo>
                <a:lnTo>
                  <a:pt x="0" y="93811"/>
                </a:lnTo>
                <a:lnTo>
                  <a:pt x="1584" y="96299"/>
                </a:lnTo>
                <a:lnTo>
                  <a:pt x="7576" y="101180"/>
                </a:lnTo>
                <a:lnTo>
                  <a:pt x="13415" y="105995"/>
                </a:lnTo>
                <a:lnTo>
                  <a:pt x="16083" y="108391"/>
                </a:lnTo>
                <a:lnTo>
                  <a:pt x="19449" y="109988"/>
                </a:lnTo>
                <a:lnTo>
                  <a:pt x="23281" y="111052"/>
                </a:lnTo>
                <a:lnTo>
                  <a:pt x="27423" y="111762"/>
                </a:lnTo>
                <a:lnTo>
                  <a:pt x="31772" y="112235"/>
                </a:lnTo>
                <a:lnTo>
                  <a:pt x="36258" y="112550"/>
                </a:lnTo>
                <a:lnTo>
                  <a:pt x="40836" y="112761"/>
                </a:lnTo>
                <a:lnTo>
                  <a:pt x="52274" y="112994"/>
                </a:lnTo>
                <a:lnTo>
                  <a:pt x="75227" y="113144"/>
                </a:lnTo>
                <a:lnTo>
                  <a:pt x="80310" y="112363"/>
                </a:lnTo>
                <a:lnTo>
                  <a:pt x="85286" y="111048"/>
                </a:lnTo>
                <a:lnTo>
                  <a:pt x="90191" y="109378"/>
                </a:lnTo>
                <a:lnTo>
                  <a:pt x="95048" y="107471"/>
                </a:lnTo>
                <a:lnTo>
                  <a:pt x="99874" y="105405"/>
                </a:lnTo>
                <a:lnTo>
                  <a:pt x="104679" y="103235"/>
                </a:lnTo>
                <a:lnTo>
                  <a:pt x="108676" y="101788"/>
                </a:lnTo>
                <a:lnTo>
                  <a:pt x="112134" y="100823"/>
                </a:lnTo>
                <a:lnTo>
                  <a:pt x="115233" y="100180"/>
                </a:lnTo>
                <a:lnTo>
                  <a:pt x="118887" y="98958"/>
                </a:lnTo>
                <a:lnTo>
                  <a:pt x="122910" y="97349"/>
                </a:lnTo>
                <a:lnTo>
                  <a:pt x="127179" y="95483"/>
                </a:lnTo>
                <a:lnTo>
                  <a:pt x="130026" y="93445"/>
                </a:lnTo>
                <a:lnTo>
                  <a:pt x="131924" y="91292"/>
                </a:lnTo>
                <a:lnTo>
                  <a:pt x="136711" y="82354"/>
                </a:lnTo>
                <a:lnTo>
                  <a:pt x="140129" y="74874"/>
                </a:lnTo>
                <a:lnTo>
                  <a:pt x="142846" y="66200"/>
                </a:lnTo>
                <a:lnTo>
                  <a:pt x="147532" y="58603"/>
                </a:lnTo>
                <a:lnTo>
                  <a:pt x="148907" y="53735"/>
                </a:lnTo>
                <a:lnTo>
                  <a:pt x="149789" y="44142"/>
                </a:lnTo>
                <a:lnTo>
                  <a:pt x="149964" y="34603"/>
                </a:lnTo>
                <a:lnTo>
                  <a:pt x="149999" y="28868"/>
                </a:lnTo>
                <a:lnTo>
                  <a:pt x="147886" y="25967"/>
                </a:lnTo>
                <a:lnTo>
                  <a:pt x="143855" y="21429"/>
                </a:lnTo>
                <a:lnTo>
                  <a:pt x="143525" y="21851"/>
                </a:lnTo>
                <a:lnTo>
                  <a:pt x="142950" y="26561"/>
                </a:lnTo>
                <a:lnTo>
                  <a:pt x="142889" y="34776"/>
                </a:lnTo>
                <a:lnTo>
                  <a:pt x="143674" y="37892"/>
                </a:lnTo>
                <a:lnTo>
                  <a:pt x="147777" y="46071"/>
                </a:lnTo>
                <a:lnTo>
                  <a:pt x="149016" y="51075"/>
                </a:lnTo>
                <a:lnTo>
                  <a:pt x="149566" y="58062"/>
                </a:lnTo>
                <a:lnTo>
                  <a:pt x="149811" y="66459"/>
                </a:lnTo>
                <a:lnTo>
                  <a:pt x="149920" y="75482"/>
                </a:lnTo>
                <a:lnTo>
                  <a:pt x="150743" y="80905"/>
                </a:lnTo>
                <a:lnTo>
                  <a:pt x="152085" y="86901"/>
                </a:lnTo>
                <a:lnTo>
                  <a:pt x="153773" y="93280"/>
                </a:lnTo>
                <a:lnTo>
                  <a:pt x="154898" y="99120"/>
                </a:lnTo>
                <a:lnTo>
                  <a:pt x="155650" y="104601"/>
                </a:lnTo>
                <a:lnTo>
                  <a:pt x="156150" y="109842"/>
                </a:lnTo>
                <a:lnTo>
                  <a:pt x="157277" y="115718"/>
                </a:lnTo>
                <a:lnTo>
                  <a:pt x="158823" y="122016"/>
                </a:lnTo>
                <a:lnTo>
                  <a:pt x="160646" y="128596"/>
                </a:lnTo>
                <a:lnTo>
                  <a:pt x="161862" y="134570"/>
                </a:lnTo>
                <a:lnTo>
                  <a:pt x="162673" y="140141"/>
                </a:lnTo>
                <a:lnTo>
                  <a:pt x="163213" y="145442"/>
                </a:lnTo>
                <a:lnTo>
                  <a:pt x="164367" y="151357"/>
                </a:lnTo>
                <a:lnTo>
                  <a:pt x="165931" y="157682"/>
                </a:lnTo>
                <a:lnTo>
                  <a:pt x="167767" y="164279"/>
                </a:lnTo>
                <a:lnTo>
                  <a:pt x="171923" y="177960"/>
                </a:lnTo>
                <a:lnTo>
                  <a:pt x="174143" y="184942"/>
                </a:lnTo>
                <a:lnTo>
                  <a:pt x="175622" y="191185"/>
                </a:lnTo>
                <a:lnTo>
                  <a:pt x="176609" y="196934"/>
                </a:lnTo>
                <a:lnTo>
                  <a:pt x="177267" y="202354"/>
                </a:lnTo>
                <a:lnTo>
                  <a:pt x="178499" y="208348"/>
                </a:lnTo>
                <a:lnTo>
                  <a:pt x="180114" y="214726"/>
                </a:lnTo>
                <a:lnTo>
                  <a:pt x="181984" y="221359"/>
                </a:lnTo>
                <a:lnTo>
                  <a:pt x="186179" y="235079"/>
                </a:lnTo>
                <a:lnTo>
                  <a:pt x="188410" y="242071"/>
                </a:lnTo>
                <a:lnTo>
                  <a:pt x="189896" y="248321"/>
                </a:lnTo>
                <a:lnTo>
                  <a:pt x="190887" y="254074"/>
                </a:lnTo>
                <a:lnTo>
                  <a:pt x="191548" y="259498"/>
                </a:lnTo>
                <a:lnTo>
                  <a:pt x="192782" y="264700"/>
                </a:lnTo>
                <a:lnTo>
                  <a:pt x="196270" y="274715"/>
                </a:lnTo>
                <a:lnTo>
                  <a:pt x="196723" y="279608"/>
                </a:lnTo>
                <a:lnTo>
                  <a:pt x="195111" y="289278"/>
                </a:lnTo>
                <a:lnTo>
                  <a:pt x="193866" y="296750"/>
                </a:lnTo>
                <a:lnTo>
                  <a:pt x="193312" y="303511"/>
                </a:lnTo>
                <a:lnTo>
                  <a:pt x="193066" y="311808"/>
                </a:lnTo>
                <a:lnTo>
                  <a:pt x="192874" y="326977"/>
                </a:lnTo>
                <a:lnTo>
                  <a:pt x="190755" y="327264"/>
                </a:lnTo>
                <a:lnTo>
                  <a:pt x="185725" y="3274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"/>
          <p:cNvSpPr/>
          <p:nvPr/>
        </p:nvSpPr>
        <p:spPr>
          <a:xfrm>
            <a:off x="3193256" y="1971675"/>
            <a:ext cx="50007" cy="185738"/>
          </a:xfrm>
          <a:custGeom>
            <a:avLst/>
            <a:gdLst/>
            <a:ahLst/>
            <a:cxnLst/>
            <a:rect l="0" t="0" r="0" b="0"/>
            <a:pathLst>
              <a:path w="50007" h="185738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7275" y="12978"/>
                </a:lnTo>
                <a:lnTo>
                  <a:pt x="8819" y="16590"/>
                </a:lnTo>
                <a:lnTo>
                  <a:pt x="10642" y="20585"/>
                </a:lnTo>
                <a:lnTo>
                  <a:pt x="11857" y="24835"/>
                </a:lnTo>
                <a:lnTo>
                  <a:pt x="12667" y="29257"/>
                </a:lnTo>
                <a:lnTo>
                  <a:pt x="13207" y="33792"/>
                </a:lnTo>
                <a:lnTo>
                  <a:pt x="14361" y="38403"/>
                </a:lnTo>
                <a:lnTo>
                  <a:pt x="15924" y="43064"/>
                </a:lnTo>
                <a:lnTo>
                  <a:pt x="17760" y="47759"/>
                </a:lnTo>
                <a:lnTo>
                  <a:pt x="18983" y="52477"/>
                </a:lnTo>
                <a:lnTo>
                  <a:pt x="19799" y="57209"/>
                </a:lnTo>
                <a:lnTo>
                  <a:pt x="20343" y="61952"/>
                </a:lnTo>
                <a:lnTo>
                  <a:pt x="20706" y="67495"/>
                </a:lnTo>
                <a:lnTo>
                  <a:pt x="20948" y="73572"/>
                </a:lnTo>
                <a:lnTo>
                  <a:pt x="21109" y="80004"/>
                </a:lnTo>
                <a:lnTo>
                  <a:pt x="22010" y="86673"/>
                </a:lnTo>
                <a:lnTo>
                  <a:pt x="23405" y="93501"/>
                </a:lnTo>
                <a:lnTo>
                  <a:pt x="25128" y="100434"/>
                </a:lnTo>
                <a:lnTo>
                  <a:pt x="27071" y="107437"/>
                </a:lnTo>
                <a:lnTo>
                  <a:pt x="31346" y="121568"/>
                </a:lnTo>
                <a:lnTo>
                  <a:pt x="32804" y="127877"/>
                </a:lnTo>
                <a:lnTo>
                  <a:pt x="33775" y="133670"/>
                </a:lnTo>
                <a:lnTo>
                  <a:pt x="34423" y="139119"/>
                </a:lnTo>
                <a:lnTo>
                  <a:pt x="35649" y="144340"/>
                </a:lnTo>
                <a:lnTo>
                  <a:pt x="37259" y="149408"/>
                </a:lnTo>
                <a:lnTo>
                  <a:pt x="39127" y="154374"/>
                </a:lnTo>
                <a:lnTo>
                  <a:pt x="40372" y="159272"/>
                </a:lnTo>
                <a:lnTo>
                  <a:pt x="41202" y="164125"/>
                </a:lnTo>
                <a:lnTo>
                  <a:pt x="41756" y="168948"/>
                </a:lnTo>
                <a:lnTo>
                  <a:pt x="42918" y="172957"/>
                </a:lnTo>
                <a:lnTo>
                  <a:pt x="44487" y="176423"/>
                </a:lnTo>
                <a:lnTo>
                  <a:pt x="50006" y="1857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"/>
          <p:cNvSpPr/>
          <p:nvPr/>
        </p:nvSpPr>
        <p:spPr>
          <a:xfrm>
            <a:off x="3074840" y="2071687"/>
            <a:ext cx="282723" cy="14289"/>
          </a:xfrm>
          <a:custGeom>
            <a:avLst/>
            <a:gdLst/>
            <a:ahLst/>
            <a:cxnLst/>
            <a:rect l="0" t="0" r="0" b="0"/>
            <a:pathLst>
              <a:path w="282723" h="14289">
                <a:moveTo>
                  <a:pt x="4116" y="14288"/>
                </a:moveTo>
                <a:lnTo>
                  <a:pt x="0" y="14288"/>
                </a:lnTo>
                <a:lnTo>
                  <a:pt x="7209" y="14288"/>
                </a:lnTo>
                <a:lnTo>
                  <a:pt x="9353" y="13494"/>
                </a:lnTo>
                <a:lnTo>
                  <a:pt x="11576" y="12171"/>
                </a:lnTo>
                <a:lnTo>
                  <a:pt x="13852" y="10495"/>
                </a:lnTo>
                <a:lnTo>
                  <a:pt x="16956" y="9378"/>
                </a:lnTo>
                <a:lnTo>
                  <a:pt x="20614" y="8633"/>
                </a:lnTo>
                <a:lnTo>
                  <a:pt x="24639" y="8137"/>
                </a:lnTo>
                <a:lnTo>
                  <a:pt x="29704" y="7806"/>
                </a:lnTo>
                <a:lnTo>
                  <a:pt x="35462" y="7585"/>
                </a:lnTo>
                <a:lnTo>
                  <a:pt x="54943" y="7275"/>
                </a:lnTo>
                <a:lnTo>
                  <a:pt x="266025" y="7144"/>
                </a:lnTo>
                <a:lnTo>
                  <a:pt x="270003" y="6350"/>
                </a:lnTo>
                <a:lnTo>
                  <a:pt x="273449" y="5027"/>
                </a:lnTo>
                <a:lnTo>
                  <a:pt x="28272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"/>
          <p:cNvSpPr/>
          <p:nvPr/>
        </p:nvSpPr>
        <p:spPr>
          <a:xfrm>
            <a:off x="3393281" y="1907479"/>
            <a:ext cx="235715" cy="249934"/>
          </a:xfrm>
          <a:custGeom>
            <a:avLst/>
            <a:gdLst/>
            <a:ahLst/>
            <a:cxnLst/>
            <a:rect l="0" t="0" r="0" b="0"/>
            <a:pathLst>
              <a:path w="235715" h="249934">
                <a:moveTo>
                  <a:pt x="0" y="57052"/>
                </a:moveTo>
                <a:lnTo>
                  <a:pt x="0" y="53260"/>
                </a:lnTo>
                <a:lnTo>
                  <a:pt x="794" y="52142"/>
                </a:lnTo>
                <a:lnTo>
                  <a:pt x="2116" y="51397"/>
                </a:lnTo>
                <a:lnTo>
                  <a:pt x="3792" y="50901"/>
                </a:lnTo>
                <a:lnTo>
                  <a:pt x="4909" y="49776"/>
                </a:lnTo>
                <a:lnTo>
                  <a:pt x="5654" y="48233"/>
                </a:lnTo>
                <a:lnTo>
                  <a:pt x="6151" y="46410"/>
                </a:lnTo>
                <a:lnTo>
                  <a:pt x="8069" y="44401"/>
                </a:lnTo>
                <a:lnTo>
                  <a:pt x="14434" y="40052"/>
                </a:lnTo>
                <a:lnTo>
                  <a:pt x="20438" y="37590"/>
                </a:lnTo>
                <a:lnTo>
                  <a:pt x="23150" y="36934"/>
                </a:lnTo>
                <a:lnTo>
                  <a:pt x="28281" y="34087"/>
                </a:lnTo>
                <a:lnTo>
                  <a:pt x="30760" y="32217"/>
                </a:lnTo>
                <a:lnTo>
                  <a:pt x="34794" y="30177"/>
                </a:lnTo>
                <a:lnTo>
                  <a:pt x="39865" y="28023"/>
                </a:lnTo>
                <a:lnTo>
                  <a:pt x="45626" y="25793"/>
                </a:lnTo>
                <a:lnTo>
                  <a:pt x="51055" y="23513"/>
                </a:lnTo>
                <a:lnTo>
                  <a:pt x="56261" y="21199"/>
                </a:lnTo>
                <a:lnTo>
                  <a:pt x="61320" y="18862"/>
                </a:lnTo>
                <a:lnTo>
                  <a:pt x="67074" y="16511"/>
                </a:lnTo>
                <a:lnTo>
                  <a:pt x="73291" y="14149"/>
                </a:lnTo>
                <a:lnTo>
                  <a:pt x="79817" y="11781"/>
                </a:lnTo>
                <a:lnTo>
                  <a:pt x="87342" y="10203"/>
                </a:lnTo>
                <a:lnTo>
                  <a:pt x="95535" y="9150"/>
                </a:lnTo>
                <a:lnTo>
                  <a:pt x="104171" y="8449"/>
                </a:lnTo>
                <a:lnTo>
                  <a:pt x="112310" y="7187"/>
                </a:lnTo>
                <a:lnTo>
                  <a:pt x="120117" y="5553"/>
                </a:lnTo>
                <a:lnTo>
                  <a:pt x="127703" y="3669"/>
                </a:lnTo>
                <a:lnTo>
                  <a:pt x="135142" y="2413"/>
                </a:lnTo>
                <a:lnTo>
                  <a:pt x="142482" y="1576"/>
                </a:lnTo>
                <a:lnTo>
                  <a:pt x="149757" y="1018"/>
                </a:lnTo>
                <a:lnTo>
                  <a:pt x="156987" y="646"/>
                </a:lnTo>
                <a:lnTo>
                  <a:pt x="171372" y="233"/>
                </a:lnTo>
                <a:lnTo>
                  <a:pt x="189066" y="0"/>
                </a:lnTo>
                <a:lnTo>
                  <a:pt x="194306" y="761"/>
                </a:lnTo>
                <a:lnTo>
                  <a:pt x="199388" y="2062"/>
                </a:lnTo>
                <a:lnTo>
                  <a:pt x="204362" y="3723"/>
                </a:lnTo>
                <a:lnTo>
                  <a:pt x="208473" y="4831"/>
                </a:lnTo>
                <a:lnTo>
                  <a:pt x="215157" y="6061"/>
                </a:lnTo>
                <a:lnTo>
                  <a:pt x="218050" y="7977"/>
                </a:lnTo>
                <a:lnTo>
                  <a:pt x="223382" y="14339"/>
                </a:lnTo>
                <a:lnTo>
                  <a:pt x="226281" y="20341"/>
                </a:lnTo>
                <a:lnTo>
                  <a:pt x="228363" y="26448"/>
                </a:lnTo>
                <a:lnTo>
                  <a:pt x="230030" y="30300"/>
                </a:lnTo>
                <a:lnTo>
                  <a:pt x="231934" y="34454"/>
                </a:lnTo>
                <a:lnTo>
                  <a:pt x="233204" y="38812"/>
                </a:lnTo>
                <a:lnTo>
                  <a:pt x="234051" y="43304"/>
                </a:lnTo>
                <a:lnTo>
                  <a:pt x="234615" y="47887"/>
                </a:lnTo>
                <a:lnTo>
                  <a:pt x="235242" y="55095"/>
                </a:lnTo>
                <a:lnTo>
                  <a:pt x="235521" y="62532"/>
                </a:lnTo>
                <a:lnTo>
                  <a:pt x="235714" y="89700"/>
                </a:lnTo>
                <a:lnTo>
                  <a:pt x="234930" y="94692"/>
                </a:lnTo>
                <a:lnTo>
                  <a:pt x="233614" y="99608"/>
                </a:lnTo>
                <a:lnTo>
                  <a:pt x="225798" y="122696"/>
                </a:lnTo>
                <a:lnTo>
                  <a:pt x="224350" y="128596"/>
                </a:lnTo>
                <a:lnTo>
                  <a:pt x="223386" y="134116"/>
                </a:lnTo>
                <a:lnTo>
                  <a:pt x="222742" y="139385"/>
                </a:lnTo>
                <a:lnTo>
                  <a:pt x="222314" y="145278"/>
                </a:lnTo>
                <a:lnTo>
                  <a:pt x="222028" y="151588"/>
                </a:lnTo>
                <a:lnTo>
                  <a:pt x="221837" y="158176"/>
                </a:lnTo>
                <a:lnTo>
                  <a:pt x="220916" y="164155"/>
                </a:lnTo>
                <a:lnTo>
                  <a:pt x="219509" y="169729"/>
                </a:lnTo>
                <a:lnTo>
                  <a:pt x="217777" y="175033"/>
                </a:lnTo>
                <a:lnTo>
                  <a:pt x="216622" y="180156"/>
                </a:lnTo>
                <a:lnTo>
                  <a:pt x="215852" y="185158"/>
                </a:lnTo>
                <a:lnTo>
                  <a:pt x="215339" y="190081"/>
                </a:lnTo>
                <a:lnTo>
                  <a:pt x="214997" y="194951"/>
                </a:lnTo>
                <a:lnTo>
                  <a:pt x="214768" y="199784"/>
                </a:lnTo>
                <a:lnTo>
                  <a:pt x="214448" y="212055"/>
                </a:lnTo>
                <a:lnTo>
                  <a:pt x="214312" y="24993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"/>
          <p:cNvSpPr/>
          <p:nvPr/>
        </p:nvSpPr>
        <p:spPr>
          <a:xfrm>
            <a:off x="4200525" y="1993106"/>
            <a:ext cx="285751" cy="14288"/>
          </a:xfrm>
          <a:custGeom>
            <a:avLst/>
            <a:gdLst/>
            <a:ahLst/>
            <a:cxnLst/>
            <a:rect l="0" t="0" r="0" b="0"/>
            <a:pathLst>
              <a:path w="285751" h="14288">
                <a:moveTo>
                  <a:pt x="0" y="14287"/>
                </a:moveTo>
                <a:lnTo>
                  <a:pt x="83081" y="14287"/>
                </a:lnTo>
                <a:lnTo>
                  <a:pt x="88724" y="13494"/>
                </a:lnTo>
                <a:lnTo>
                  <a:pt x="94868" y="12171"/>
                </a:lnTo>
                <a:lnTo>
                  <a:pt x="101345" y="10495"/>
                </a:lnTo>
                <a:lnTo>
                  <a:pt x="108045" y="9378"/>
                </a:lnTo>
                <a:lnTo>
                  <a:pt x="114892" y="8633"/>
                </a:lnTo>
                <a:lnTo>
                  <a:pt x="121838" y="8136"/>
                </a:lnTo>
                <a:lnTo>
                  <a:pt x="128851" y="7806"/>
                </a:lnTo>
                <a:lnTo>
                  <a:pt x="142992" y="7438"/>
                </a:lnTo>
                <a:lnTo>
                  <a:pt x="179597" y="7169"/>
                </a:lnTo>
                <a:lnTo>
                  <a:pt x="217752" y="7146"/>
                </a:lnTo>
                <a:lnTo>
                  <a:pt x="222955" y="6351"/>
                </a:lnTo>
                <a:lnTo>
                  <a:pt x="228012" y="5028"/>
                </a:lnTo>
                <a:lnTo>
                  <a:pt x="232970" y="3352"/>
                </a:lnTo>
                <a:lnTo>
                  <a:pt x="237863" y="2234"/>
                </a:lnTo>
                <a:lnTo>
                  <a:pt x="242713" y="1490"/>
                </a:lnTo>
                <a:lnTo>
                  <a:pt x="247534" y="993"/>
                </a:lnTo>
                <a:lnTo>
                  <a:pt x="251541" y="662"/>
                </a:lnTo>
                <a:lnTo>
                  <a:pt x="258110" y="294"/>
                </a:lnTo>
                <a:lnTo>
                  <a:pt x="265793" y="131"/>
                </a:lnTo>
                <a:lnTo>
                  <a:pt x="2857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5"/>
          <p:cNvSpPr/>
          <p:nvPr/>
        </p:nvSpPr>
        <p:spPr>
          <a:xfrm>
            <a:off x="4371975" y="1893093"/>
            <a:ext cx="71438" cy="235745"/>
          </a:xfrm>
          <a:custGeom>
            <a:avLst/>
            <a:gdLst/>
            <a:ahLst/>
            <a:cxnLst/>
            <a:rect l="0" t="0" r="0" b="0"/>
            <a:pathLst>
              <a:path w="71438" h="235745">
                <a:moveTo>
                  <a:pt x="0" y="0"/>
                </a:moveTo>
                <a:lnTo>
                  <a:pt x="0" y="27642"/>
                </a:lnTo>
                <a:lnTo>
                  <a:pt x="794" y="31922"/>
                </a:lnTo>
                <a:lnTo>
                  <a:pt x="2116" y="36363"/>
                </a:lnTo>
                <a:lnTo>
                  <a:pt x="3792" y="40911"/>
                </a:lnTo>
                <a:lnTo>
                  <a:pt x="4909" y="45530"/>
                </a:lnTo>
                <a:lnTo>
                  <a:pt x="5654" y="50197"/>
                </a:lnTo>
                <a:lnTo>
                  <a:pt x="6150" y="54896"/>
                </a:lnTo>
                <a:lnTo>
                  <a:pt x="7275" y="59616"/>
                </a:lnTo>
                <a:lnTo>
                  <a:pt x="8819" y="64350"/>
                </a:lnTo>
                <a:lnTo>
                  <a:pt x="10641" y="69094"/>
                </a:lnTo>
                <a:lnTo>
                  <a:pt x="14783" y="80715"/>
                </a:lnTo>
                <a:lnTo>
                  <a:pt x="17000" y="87148"/>
                </a:lnTo>
                <a:lnTo>
                  <a:pt x="18476" y="93817"/>
                </a:lnTo>
                <a:lnTo>
                  <a:pt x="19461" y="100645"/>
                </a:lnTo>
                <a:lnTo>
                  <a:pt x="20118" y="107578"/>
                </a:lnTo>
                <a:lnTo>
                  <a:pt x="20555" y="114581"/>
                </a:lnTo>
                <a:lnTo>
                  <a:pt x="21042" y="128713"/>
                </a:lnTo>
                <a:lnTo>
                  <a:pt x="21965" y="135815"/>
                </a:lnTo>
                <a:lnTo>
                  <a:pt x="23374" y="142931"/>
                </a:lnTo>
                <a:lnTo>
                  <a:pt x="25108" y="150056"/>
                </a:lnTo>
                <a:lnTo>
                  <a:pt x="27057" y="156394"/>
                </a:lnTo>
                <a:lnTo>
                  <a:pt x="29150" y="162206"/>
                </a:lnTo>
                <a:lnTo>
                  <a:pt x="31340" y="167669"/>
                </a:lnTo>
                <a:lnTo>
                  <a:pt x="33593" y="172898"/>
                </a:lnTo>
                <a:lnTo>
                  <a:pt x="38213" y="182942"/>
                </a:lnTo>
                <a:lnTo>
                  <a:pt x="39763" y="187842"/>
                </a:lnTo>
                <a:lnTo>
                  <a:pt x="40796" y="192697"/>
                </a:lnTo>
                <a:lnTo>
                  <a:pt x="41485" y="197521"/>
                </a:lnTo>
                <a:lnTo>
                  <a:pt x="42737" y="201531"/>
                </a:lnTo>
                <a:lnTo>
                  <a:pt x="44367" y="204998"/>
                </a:lnTo>
                <a:lnTo>
                  <a:pt x="46246" y="208103"/>
                </a:lnTo>
                <a:lnTo>
                  <a:pt x="48293" y="210966"/>
                </a:lnTo>
                <a:lnTo>
                  <a:pt x="50452" y="213669"/>
                </a:lnTo>
                <a:lnTo>
                  <a:pt x="52684" y="216265"/>
                </a:lnTo>
                <a:lnTo>
                  <a:pt x="54966" y="218789"/>
                </a:lnTo>
                <a:lnTo>
                  <a:pt x="59619" y="223711"/>
                </a:lnTo>
                <a:lnTo>
                  <a:pt x="71437" y="2357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6"/>
          <p:cNvSpPr/>
          <p:nvPr/>
        </p:nvSpPr>
        <p:spPr>
          <a:xfrm>
            <a:off x="4564856" y="1907389"/>
            <a:ext cx="207151" cy="271455"/>
          </a:xfrm>
          <a:custGeom>
            <a:avLst/>
            <a:gdLst/>
            <a:ahLst/>
            <a:cxnLst/>
            <a:rect l="0" t="0" r="0" b="0"/>
            <a:pathLst>
              <a:path w="207151" h="271455">
                <a:moveTo>
                  <a:pt x="0" y="42854"/>
                </a:moveTo>
                <a:lnTo>
                  <a:pt x="6151" y="30553"/>
                </a:lnTo>
                <a:lnTo>
                  <a:pt x="10642" y="25363"/>
                </a:lnTo>
                <a:lnTo>
                  <a:pt x="12651" y="24050"/>
                </a:lnTo>
                <a:lnTo>
                  <a:pt x="17000" y="22590"/>
                </a:lnTo>
                <a:lnTo>
                  <a:pt x="21578" y="19825"/>
                </a:lnTo>
                <a:lnTo>
                  <a:pt x="27053" y="15950"/>
                </a:lnTo>
                <a:lnTo>
                  <a:pt x="30735" y="13806"/>
                </a:lnTo>
                <a:lnTo>
                  <a:pt x="34777" y="11583"/>
                </a:lnTo>
                <a:lnTo>
                  <a:pt x="39060" y="10100"/>
                </a:lnTo>
                <a:lnTo>
                  <a:pt x="43503" y="9112"/>
                </a:lnTo>
                <a:lnTo>
                  <a:pt x="48052" y="8453"/>
                </a:lnTo>
                <a:lnTo>
                  <a:pt x="53465" y="7220"/>
                </a:lnTo>
                <a:lnTo>
                  <a:pt x="59456" y="5604"/>
                </a:lnTo>
                <a:lnTo>
                  <a:pt x="65831" y="3733"/>
                </a:lnTo>
                <a:lnTo>
                  <a:pt x="72462" y="2486"/>
                </a:lnTo>
                <a:lnTo>
                  <a:pt x="79265" y="1655"/>
                </a:lnTo>
                <a:lnTo>
                  <a:pt x="86181" y="1101"/>
                </a:lnTo>
                <a:lnTo>
                  <a:pt x="92379" y="731"/>
                </a:lnTo>
                <a:lnTo>
                  <a:pt x="103499" y="320"/>
                </a:lnTo>
                <a:lnTo>
                  <a:pt x="128482" y="57"/>
                </a:lnTo>
                <a:lnTo>
                  <a:pt x="158246" y="0"/>
                </a:lnTo>
                <a:lnTo>
                  <a:pt x="163441" y="791"/>
                </a:lnTo>
                <a:lnTo>
                  <a:pt x="167698" y="2112"/>
                </a:lnTo>
                <a:lnTo>
                  <a:pt x="171330" y="3787"/>
                </a:lnTo>
                <a:lnTo>
                  <a:pt x="177482" y="7764"/>
                </a:lnTo>
                <a:lnTo>
                  <a:pt x="180234" y="9936"/>
                </a:lnTo>
                <a:lnTo>
                  <a:pt x="185408" y="16582"/>
                </a:lnTo>
                <a:lnTo>
                  <a:pt x="191147" y="24828"/>
                </a:lnTo>
                <a:lnTo>
                  <a:pt x="194900" y="29249"/>
                </a:lnTo>
                <a:lnTo>
                  <a:pt x="198990" y="33784"/>
                </a:lnTo>
                <a:lnTo>
                  <a:pt x="203533" y="40940"/>
                </a:lnTo>
                <a:lnTo>
                  <a:pt x="204745" y="43959"/>
                </a:lnTo>
                <a:lnTo>
                  <a:pt x="205553" y="48353"/>
                </a:lnTo>
                <a:lnTo>
                  <a:pt x="206091" y="53664"/>
                </a:lnTo>
                <a:lnTo>
                  <a:pt x="206450" y="59586"/>
                </a:lnTo>
                <a:lnTo>
                  <a:pt x="206849" y="70399"/>
                </a:lnTo>
                <a:lnTo>
                  <a:pt x="207074" y="87528"/>
                </a:lnTo>
                <a:lnTo>
                  <a:pt x="207150" y="114650"/>
                </a:lnTo>
                <a:lnTo>
                  <a:pt x="206362" y="120880"/>
                </a:lnTo>
                <a:lnTo>
                  <a:pt x="205044" y="126622"/>
                </a:lnTo>
                <a:lnTo>
                  <a:pt x="199395" y="144403"/>
                </a:lnTo>
                <a:lnTo>
                  <a:pt x="190376" y="171745"/>
                </a:lnTo>
                <a:lnTo>
                  <a:pt x="188829" y="177994"/>
                </a:lnTo>
                <a:lnTo>
                  <a:pt x="187799" y="183748"/>
                </a:lnTo>
                <a:lnTo>
                  <a:pt x="187112" y="189171"/>
                </a:lnTo>
                <a:lnTo>
                  <a:pt x="185860" y="194373"/>
                </a:lnTo>
                <a:lnTo>
                  <a:pt x="184232" y="199430"/>
                </a:lnTo>
                <a:lnTo>
                  <a:pt x="182353" y="204388"/>
                </a:lnTo>
                <a:lnTo>
                  <a:pt x="181099" y="210075"/>
                </a:lnTo>
                <a:lnTo>
                  <a:pt x="180264" y="216247"/>
                </a:lnTo>
                <a:lnTo>
                  <a:pt x="179336" y="227868"/>
                </a:lnTo>
                <a:lnTo>
                  <a:pt x="178924" y="235678"/>
                </a:lnTo>
                <a:lnTo>
                  <a:pt x="178740" y="243912"/>
                </a:lnTo>
                <a:lnTo>
                  <a:pt x="178594" y="27145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7"/>
          <p:cNvSpPr/>
          <p:nvPr/>
        </p:nvSpPr>
        <p:spPr>
          <a:xfrm>
            <a:off x="6293643" y="2021776"/>
            <a:ext cx="314326" cy="14193"/>
          </a:xfrm>
          <a:custGeom>
            <a:avLst/>
            <a:gdLst/>
            <a:ahLst/>
            <a:cxnLst/>
            <a:rect l="0" t="0" r="0" b="0"/>
            <a:pathLst>
              <a:path w="314326" h="14193">
                <a:moveTo>
                  <a:pt x="0" y="14192"/>
                </a:moveTo>
                <a:lnTo>
                  <a:pt x="3793" y="14192"/>
                </a:lnTo>
                <a:lnTo>
                  <a:pt x="6498" y="13399"/>
                </a:lnTo>
                <a:lnTo>
                  <a:pt x="9888" y="12076"/>
                </a:lnTo>
                <a:lnTo>
                  <a:pt x="13736" y="10400"/>
                </a:lnTo>
                <a:lnTo>
                  <a:pt x="18682" y="9283"/>
                </a:lnTo>
                <a:lnTo>
                  <a:pt x="24361" y="8538"/>
                </a:lnTo>
                <a:lnTo>
                  <a:pt x="30529" y="8041"/>
                </a:lnTo>
                <a:lnTo>
                  <a:pt x="36227" y="6917"/>
                </a:lnTo>
                <a:lnTo>
                  <a:pt x="41614" y="5373"/>
                </a:lnTo>
                <a:lnTo>
                  <a:pt x="46793" y="3550"/>
                </a:lnTo>
                <a:lnTo>
                  <a:pt x="53420" y="2335"/>
                </a:lnTo>
                <a:lnTo>
                  <a:pt x="61014" y="1525"/>
                </a:lnTo>
                <a:lnTo>
                  <a:pt x="69251" y="985"/>
                </a:lnTo>
                <a:lnTo>
                  <a:pt x="77918" y="625"/>
                </a:lnTo>
                <a:lnTo>
                  <a:pt x="96014" y="225"/>
                </a:lnTo>
                <a:lnTo>
                  <a:pt x="124052" y="0"/>
                </a:lnTo>
                <a:lnTo>
                  <a:pt x="133501" y="762"/>
                </a:lnTo>
                <a:lnTo>
                  <a:pt x="142976" y="2064"/>
                </a:lnTo>
                <a:lnTo>
                  <a:pt x="152467" y="3725"/>
                </a:lnTo>
                <a:lnTo>
                  <a:pt x="161970" y="4833"/>
                </a:lnTo>
                <a:lnTo>
                  <a:pt x="171480" y="5571"/>
                </a:lnTo>
                <a:lnTo>
                  <a:pt x="189720" y="6392"/>
                </a:lnTo>
                <a:lnTo>
                  <a:pt x="213376" y="6854"/>
                </a:lnTo>
                <a:lnTo>
                  <a:pt x="314325" y="704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8"/>
          <p:cNvSpPr/>
          <p:nvPr/>
        </p:nvSpPr>
        <p:spPr>
          <a:xfrm>
            <a:off x="6429375" y="1943100"/>
            <a:ext cx="92869" cy="214313"/>
          </a:xfrm>
          <a:custGeom>
            <a:avLst/>
            <a:gdLst/>
            <a:ahLst/>
            <a:cxnLst/>
            <a:rect l="0" t="0" r="0" b="0"/>
            <a:pathLst>
              <a:path w="92869" h="214313">
                <a:moveTo>
                  <a:pt x="0" y="0"/>
                </a:moveTo>
                <a:lnTo>
                  <a:pt x="3792" y="3792"/>
                </a:lnTo>
                <a:lnTo>
                  <a:pt x="5703" y="6497"/>
                </a:lnTo>
                <a:lnTo>
                  <a:pt x="7771" y="9887"/>
                </a:lnTo>
                <a:lnTo>
                  <a:pt x="9942" y="13735"/>
                </a:lnTo>
                <a:lnTo>
                  <a:pt x="12978" y="17888"/>
                </a:lnTo>
                <a:lnTo>
                  <a:pt x="16590" y="22244"/>
                </a:lnTo>
                <a:lnTo>
                  <a:pt x="20584" y="26735"/>
                </a:lnTo>
                <a:lnTo>
                  <a:pt x="24041" y="32111"/>
                </a:lnTo>
                <a:lnTo>
                  <a:pt x="27140" y="38076"/>
                </a:lnTo>
                <a:lnTo>
                  <a:pt x="29999" y="44434"/>
                </a:lnTo>
                <a:lnTo>
                  <a:pt x="32700" y="51054"/>
                </a:lnTo>
                <a:lnTo>
                  <a:pt x="35293" y="57848"/>
                </a:lnTo>
                <a:lnTo>
                  <a:pt x="40292" y="71747"/>
                </a:lnTo>
                <a:lnTo>
                  <a:pt x="59524" y="128599"/>
                </a:lnTo>
                <a:lnTo>
                  <a:pt x="61907" y="134945"/>
                </a:lnTo>
                <a:lnTo>
                  <a:pt x="64290" y="140763"/>
                </a:lnTo>
                <a:lnTo>
                  <a:pt x="66673" y="146230"/>
                </a:lnTo>
                <a:lnTo>
                  <a:pt x="68260" y="151461"/>
                </a:lnTo>
                <a:lnTo>
                  <a:pt x="69320" y="156536"/>
                </a:lnTo>
                <a:lnTo>
                  <a:pt x="70025" y="161508"/>
                </a:lnTo>
                <a:lnTo>
                  <a:pt x="71290" y="166409"/>
                </a:lnTo>
                <a:lnTo>
                  <a:pt x="72926" y="171264"/>
                </a:lnTo>
                <a:lnTo>
                  <a:pt x="74811" y="176089"/>
                </a:lnTo>
                <a:lnTo>
                  <a:pt x="76861" y="180892"/>
                </a:lnTo>
                <a:lnTo>
                  <a:pt x="81257" y="190463"/>
                </a:lnTo>
                <a:lnTo>
                  <a:pt x="83539" y="194444"/>
                </a:lnTo>
                <a:lnTo>
                  <a:pt x="85855" y="197892"/>
                </a:lnTo>
                <a:lnTo>
                  <a:pt x="88193" y="200984"/>
                </a:lnTo>
                <a:lnTo>
                  <a:pt x="90791" y="206536"/>
                </a:lnTo>
                <a:lnTo>
                  <a:pt x="92868" y="2143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9"/>
          <p:cNvSpPr/>
          <p:nvPr/>
        </p:nvSpPr>
        <p:spPr>
          <a:xfrm>
            <a:off x="6636543" y="1900628"/>
            <a:ext cx="192748" cy="256785"/>
          </a:xfrm>
          <a:custGeom>
            <a:avLst/>
            <a:gdLst/>
            <a:ahLst/>
            <a:cxnLst/>
            <a:rect l="0" t="0" r="0" b="0"/>
            <a:pathLst>
              <a:path w="192748" h="256785">
                <a:moveTo>
                  <a:pt x="0" y="28184"/>
                </a:moveTo>
                <a:lnTo>
                  <a:pt x="9943" y="18241"/>
                </a:lnTo>
                <a:lnTo>
                  <a:pt x="12186" y="16793"/>
                </a:lnTo>
                <a:lnTo>
                  <a:pt x="16793" y="15184"/>
                </a:lnTo>
                <a:lnTo>
                  <a:pt x="31435" y="10485"/>
                </a:lnTo>
                <a:lnTo>
                  <a:pt x="36831" y="8448"/>
                </a:lnTo>
                <a:lnTo>
                  <a:pt x="42017" y="6295"/>
                </a:lnTo>
                <a:lnTo>
                  <a:pt x="47062" y="4066"/>
                </a:lnTo>
                <a:lnTo>
                  <a:pt x="52806" y="2581"/>
                </a:lnTo>
                <a:lnTo>
                  <a:pt x="59017" y="1590"/>
                </a:lnTo>
                <a:lnTo>
                  <a:pt x="65538" y="930"/>
                </a:lnTo>
                <a:lnTo>
                  <a:pt x="72267" y="490"/>
                </a:lnTo>
                <a:lnTo>
                  <a:pt x="79134" y="196"/>
                </a:lnTo>
                <a:lnTo>
                  <a:pt x="86093" y="0"/>
                </a:lnTo>
                <a:lnTo>
                  <a:pt x="93115" y="664"/>
                </a:lnTo>
                <a:lnTo>
                  <a:pt x="100177" y="1900"/>
                </a:lnTo>
                <a:lnTo>
                  <a:pt x="107266" y="3517"/>
                </a:lnTo>
                <a:lnTo>
                  <a:pt x="113579" y="4596"/>
                </a:lnTo>
                <a:lnTo>
                  <a:pt x="119376" y="5315"/>
                </a:lnTo>
                <a:lnTo>
                  <a:pt x="124828" y="5794"/>
                </a:lnTo>
                <a:lnTo>
                  <a:pt x="130050" y="6908"/>
                </a:lnTo>
                <a:lnTo>
                  <a:pt x="135119" y="8443"/>
                </a:lnTo>
                <a:lnTo>
                  <a:pt x="140085" y="10261"/>
                </a:lnTo>
                <a:lnTo>
                  <a:pt x="144984" y="12267"/>
                </a:lnTo>
                <a:lnTo>
                  <a:pt x="149838" y="14397"/>
                </a:lnTo>
                <a:lnTo>
                  <a:pt x="154661" y="16612"/>
                </a:lnTo>
                <a:lnTo>
                  <a:pt x="159463" y="19676"/>
                </a:lnTo>
                <a:lnTo>
                  <a:pt x="164253" y="23305"/>
                </a:lnTo>
                <a:lnTo>
                  <a:pt x="169033" y="27313"/>
                </a:lnTo>
                <a:lnTo>
                  <a:pt x="173014" y="31572"/>
                </a:lnTo>
                <a:lnTo>
                  <a:pt x="176462" y="35999"/>
                </a:lnTo>
                <a:lnTo>
                  <a:pt x="179554" y="40538"/>
                </a:lnTo>
                <a:lnTo>
                  <a:pt x="182408" y="45151"/>
                </a:lnTo>
                <a:lnTo>
                  <a:pt x="185106" y="49814"/>
                </a:lnTo>
                <a:lnTo>
                  <a:pt x="187698" y="54510"/>
                </a:lnTo>
                <a:lnTo>
                  <a:pt x="189426" y="59229"/>
                </a:lnTo>
                <a:lnTo>
                  <a:pt x="190578" y="63962"/>
                </a:lnTo>
                <a:lnTo>
                  <a:pt x="191346" y="68705"/>
                </a:lnTo>
                <a:lnTo>
                  <a:pt x="191858" y="74248"/>
                </a:lnTo>
                <a:lnTo>
                  <a:pt x="192199" y="80324"/>
                </a:lnTo>
                <a:lnTo>
                  <a:pt x="192578" y="93426"/>
                </a:lnTo>
                <a:lnTo>
                  <a:pt x="192747" y="107187"/>
                </a:lnTo>
                <a:lnTo>
                  <a:pt x="191998" y="114190"/>
                </a:lnTo>
                <a:lnTo>
                  <a:pt x="190705" y="121240"/>
                </a:lnTo>
                <a:lnTo>
                  <a:pt x="189049" y="128321"/>
                </a:lnTo>
                <a:lnTo>
                  <a:pt x="187945" y="135424"/>
                </a:lnTo>
                <a:lnTo>
                  <a:pt x="187210" y="142540"/>
                </a:lnTo>
                <a:lnTo>
                  <a:pt x="186719" y="149665"/>
                </a:lnTo>
                <a:lnTo>
                  <a:pt x="185598" y="156003"/>
                </a:lnTo>
                <a:lnTo>
                  <a:pt x="184057" y="161815"/>
                </a:lnTo>
                <a:lnTo>
                  <a:pt x="175881" y="186343"/>
                </a:lnTo>
                <a:lnTo>
                  <a:pt x="174404" y="193154"/>
                </a:lnTo>
                <a:lnTo>
                  <a:pt x="173420" y="200077"/>
                </a:lnTo>
                <a:lnTo>
                  <a:pt x="172763" y="207073"/>
                </a:lnTo>
                <a:lnTo>
                  <a:pt x="171532" y="213325"/>
                </a:lnTo>
                <a:lnTo>
                  <a:pt x="169917" y="219080"/>
                </a:lnTo>
                <a:lnTo>
                  <a:pt x="168047" y="224504"/>
                </a:lnTo>
                <a:lnTo>
                  <a:pt x="166800" y="229708"/>
                </a:lnTo>
                <a:lnTo>
                  <a:pt x="165969" y="234765"/>
                </a:lnTo>
                <a:lnTo>
                  <a:pt x="165415" y="239723"/>
                </a:lnTo>
                <a:lnTo>
                  <a:pt x="164799" y="247349"/>
                </a:lnTo>
                <a:lnTo>
                  <a:pt x="164307" y="25678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0"/>
          <p:cNvSpPr/>
          <p:nvPr/>
        </p:nvSpPr>
        <p:spPr>
          <a:xfrm>
            <a:off x="7365293" y="2071687"/>
            <a:ext cx="299951" cy="7145"/>
          </a:xfrm>
          <a:custGeom>
            <a:avLst/>
            <a:gdLst/>
            <a:ahLst/>
            <a:cxnLst/>
            <a:rect l="0" t="0" r="0" b="0"/>
            <a:pathLst>
              <a:path w="299951" h="7145">
                <a:moveTo>
                  <a:pt x="7057" y="0"/>
                </a:moveTo>
                <a:lnTo>
                  <a:pt x="3264" y="0"/>
                </a:lnTo>
                <a:lnTo>
                  <a:pt x="2147" y="794"/>
                </a:lnTo>
                <a:lnTo>
                  <a:pt x="1403" y="2117"/>
                </a:lnTo>
                <a:lnTo>
                  <a:pt x="0" y="6850"/>
                </a:lnTo>
                <a:lnTo>
                  <a:pt x="3731" y="7057"/>
                </a:lnTo>
                <a:lnTo>
                  <a:pt x="16506" y="7132"/>
                </a:lnTo>
                <a:lnTo>
                  <a:pt x="57615" y="7143"/>
                </a:lnTo>
                <a:lnTo>
                  <a:pt x="65369" y="6350"/>
                </a:lnTo>
                <a:lnTo>
                  <a:pt x="73713" y="5027"/>
                </a:lnTo>
                <a:lnTo>
                  <a:pt x="82450" y="3351"/>
                </a:lnTo>
                <a:lnTo>
                  <a:pt x="91451" y="2234"/>
                </a:lnTo>
                <a:lnTo>
                  <a:pt x="100625" y="1489"/>
                </a:lnTo>
                <a:lnTo>
                  <a:pt x="109917" y="993"/>
                </a:lnTo>
                <a:lnTo>
                  <a:pt x="128708" y="441"/>
                </a:lnTo>
                <a:lnTo>
                  <a:pt x="189036" y="26"/>
                </a:lnTo>
                <a:lnTo>
                  <a:pt x="237685" y="2"/>
                </a:lnTo>
                <a:lnTo>
                  <a:pt x="244153" y="795"/>
                </a:lnTo>
                <a:lnTo>
                  <a:pt x="250845" y="2118"/>
                </a:lnTo>
                <a:lnTo>
                  <a:pt x="257688" y="3793"/>
                </a:lnTo>
                <a:lnTo>
                  <a:pt x="263839" y="4910"/>
                </a:lnTo>
                <a:lnTo>
                  <a:pt x="269526" y="5654"/>
                </a:lnTo>
                <a:lnTo>
                  <a:pt x="274904" y="6151"/>
                </a:lnTo>
                <a:lnTo>
                  <a:pt x="279285" y="6482"/>
                </a:lnTo>
                <a:lnTo>
                  <a:pt x="282998" y="6702"/>
                </a:lnTo>
                <a:lnTo>
                  <a:pt x="289241" y="6948"/>
                </a:lnTo>
                <a:lnTo>
                  <a:pt x="299950" y="71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1"/>
          <p:cNvSpPr/>
          <p:nvPr/>
        </p:nvSpPr>
        <p:spPr>
          <a:xfrm>
            <a:off x="7529512" y="1971675"/>
            <a:ext cx="92870" cy="228601"/>
          </a:xfrm>
          <a:custGeom>
            <a:avLst/>
            <a:gdLst/>
            <a:ahLst/>
            <a:cxnLst/>
            <a:rect l="0" t="0" r="0" b="0"/>
            <a:pathLst>
              <a:path w="92870" h="228601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3" y="9943"/>
                </a:lnTo>
                <a:lnTo>
                  <a:pt x="4910" y="12184"/>
                </a:lnTo>
                <a:lnTo>
                  <a:pt x="6152" y="16792"/>
                </a:lnTo>
                <a:lnTo>
                  <a:pt x="8819" y="23603"/>
                </a:lnTo>
                <a:lnTo>
                  <a:pt x="10643" y="27641"/>
                </a:lnTo>
                <a:lnTo>
                  <a:pt x="11857" y="31921"/>
                </a:lnTo>
                <a:lnTo>
                  <a:pt x="12667" y="36362"/>
                </a:lnTo>
                <a:lnTo>
                  <a:pt x="13208" y="40910"/>
                </a:lnTo>
                <a:lnTo>
                  <a:pt x="14362" y="45529"/>
                </a:lnTo>
                <a:lnTo>
                  <a:pt x="15925" y="50196"/>
                </a:lnTo>
                <a:lnTo>
                  <a:pt x="17760" y="54896"/>
                </a:lnTo>
                <a:lnTo>
                  <a:pt x="21916" y="66466"/>
                </a:lnTo>
                <a:lnTo>
                  <a:pt x="31052" y="93297"/>
                </a:lnTo>
                <a:lnTo>
                  <a:pt x="32608" y="100298"/>
                </a:lnTo>
                <a:lnTo>
                  <a:pt x="33645" y="107346"/>
                </a:lnTo>
                <a:lnTo>
                  <a:pt x="34337" y="114427"/>
                </a:lnTo>
                <a:lnTo>
                  <a:pt x="35591" y="120734"/>
                </a:lnTo>
                <a:lnTo>
                  <a:pt x="37221" y="126527"/>
                </a:lnTo>
                <a:lnTo>
                  <a:pt x="45541" y="151022"/>
                </a:lnTo>
                <a:lnTo>
                  <a:pt x="48616" y="157038"/>
                </a:lnTo>
                <a:lnTo>
                  <a:pt x="52255" y="162635"/>
                </a:lnTo>
                <a:lnTo>
                  <a:pt x="56269" y="167955"/>
                </a:lnTo>
                <a:lnTo>
                  <a:pt x="59737" y="173089"/>
                </a:lnTo>
                <a:lnTo>
                  <a:pt x="62843" y="178098"/>
                </a:lnTo>
                <a:lnTo>
                  <a:pt x="65708" y="183026"/>
                </a:lnTo>
                <a:lnTo>
                  <a:pt x="71007" y="192734"/>
                </a:lnTo>
                <a:lnTo>
                  <a:pt x="80878" y="211902"/>
                </a:lnTo>
                <a:lnTo>
                  <a:pt x="83288" y="215880"/>
                </a:lnTo>
                <a:lnTo>
                  <a:pt x="85688" y="219326"/>
                </a:lnTo>
                <a:lnTo>
                  <a:pt x="92869" y="2286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2"/>
          <p:cNvSpPr/>
          <p:nvPr/>
        </p:nvSpPr>
        <p:spPr>
          <a:xfrm>
            <a:off x="7700962" y="1943110"/>
            <a:ext cx="206711" cy="271453"/>
          </a:xfrm>
          <a:custGeom>
            <a:avLst/>
            <a:gdLst/>
            <a:ahLst/>
            <a:cxnLst/>
            <a:rect l="0" t="0" r="0" b="0"/>
            <a:pathLst>
              <a:path w="206711" h="271453">
                <a:moveTo>
                  <a:pt x="0" y="35708"/>
                </a:moveTo>
                <a:lnTo>
                  <a:pt x="17001" y="18709"/>
                </a:lnTo>
                <a:lnTo>
                  <a:pt x="20065" y="16438"/>
                </a:lnTo>
                <a:lnTo>
                  <a:pt x="23695" y="14130"/>
                </a:lnTo>
                <a:lnTo>
                  <a:pt x="27703" y="11798"/>
                </a:lnTo>
                <a:lnTo>
                  <a:pt x="36389" y="7090"/>
                </a:lnTo>
                <a:lnTo>
                  <a:pt x="40929" y="4723"/>
                </a:lnTo>
                <a:lnTo>
                  <a:pt x="46336" y="3145"/>
                </a:lnTo>
                <a:lnTo>
                  <a:pt x="52322" y="2093"/>
                </a:lnTo>
                <a:lnTo>
                  <a:pt x="58693" y="1392"/>
                </a:lnTo>
                <a:lnTo>
                  <a:pt x="65323" y="925"/>
                </a:lnTo>
                <a:lnTo>
                  <a:pt x="72124" y="613"/>
                </a:lnTo>
                <a:lnTo>
                  <a:pt x="86824" y="267"/>
                </a:lnTo>
                <a:lnTo>
                  <a:pt x="149737" y="0"/>
                </a:lnTo>
                <a:lnTo>
                  <a:pt x="156180" y="790"/>
                </a:lnTo>
                <a:lnTo>
                  <a:pt x="162065" y="2111"/>
                </a:lnTo>
                <a:lnTo>
                  <a:pt x="167574" y="3785"/>
                </a:lnTo>
                <a:lnTo>
                  <a:pt x="172834" y="6489"/>
                </a:lnTo>
                <a:lnTo>
                  <a:pt x="177929" y="9879"/>
                </a:lnTo>
                <a:lnTo>
                  <a:pt x="182914" y="13726"/>
                </a:lnTo>
                <a:lnTo>
                  <a:pt x="187030" y="17085"/>
                </a:lnTo>
                <a:lnTo>
                  <a:pt x="190567" y="20118"/>
                </a:lnTo>
                <a:lnTo>
                  <a:pt x="196615" y="26398"/>
                </a:lnTo>
                <a:lnTo>
                  <a:pt x="201950" y="34481"/>
                </a:lnTo>
                <a:lnTo>
                  <a:pt x="203689" y="39653"/>
                </a:lnTo>
                <a:lnTo>
                  <a:pt x="204850" y="45481"/>
                </a:lnTo>
                <a:lnTo>
                  <a:pt x="205622" y="51749"/>
                </a:lnTo>
                <a:lnTo>
                  <a:pt x="206138" y="57514"/>
                </a:lnTo>
                <a:lnTo>
                  <a:pt x="206482" y="62946"/>
                </a:lnTo>
                <a:lnTo>
                  <a:pt x="206710" y="68154"/>
                </a:lnTo>
                <a:lnTo>
                  <a:pt x="206069" y="74008"/>
                </a:lnTo>
                <a:lnTo>
                  <a:pt x="204848" y="80291"/>
                </a:lnTo>
                <a:lnTo>
                  <a:pt x="203241" y="86862"/>
                </a:lnTo>
                <a:lnTo>
                  <a:pt x="202169" y="93623"/>
                </a:lnTo>
                <a:lnTo>
                  <a:pt x="201454" y="100512"/>
                </a:lnTo>
                <a:lnTo>
                  <a:pt x="200978" y="107486"/>
                </a:lnTo>
                <a:lnTo>
                  <a:pt x="199866" y="113722"/>
                </a:lnTo>
                <a:lnTo>
                  <a:pt x="198332" y="119468"/>
                </a:lnTo>
                <a:lnTo>
                  <a:pt x="196515" y="124885"/>
                </a:lnTo>
                <a:lnTo>
                  <a:pt x="195304" y="130879"/>
                </a:lnTo>
                <a:lnTo>
                  <a:pt x="194497" y="137255"/>
                </a:lnTo>
                <a:lnTo>
                  <a:pt x="193958" y="143887"/>
                </a:lnTo>
                <a:lnTo>
                  <a:pt x="193599" y="150690"/>
                </a:lnTo>
                <a:lnTo>
                  <a:pt x="193201" y="164599"/>
                </a:lnTo>
                <a:lnTo>
                  <a:pt x="192923" y="192284"/>
                </a:lnTo>
                <a:lnTo>
                  <a:pt x="192890" y="211805"/>
                </a:lnTo>
                <a:lnTo>
                  <a:pt x="193681" y="216606"/>
                </a:lnTo>
                <a:lnTo>
                  <a:pt x="195002" y="221394"/>
                </a:lnTo>
                <a:lnTo>
                  <a:pt x="196676" y="226174"/>
                </a:lnTo>
                <a:lnTo>
                  <a:pt x="197793" y="230948"/>
                </a:lnTo>
                <a:lnTo>
                  <a:pt x="198537" y="235718"/>
                </a:lnTo>
                <a:lnTo>
                  <a:pt x="199033" y="240486"/>
                </a:lnTo>
                <a:lnTo>
                  <a:pt x="199584" y="247900"/>
                </a:lnTo>
                <a:lnTo>
                  <a:pt x="199829" y="253840"/>
                </a:lnTo>
                <a:lnTo>
                  <a:pt x="199967" y="261648"/>
                </a:lnTo>
                <a:lnTo>
                  <a:pt x="200025" y="27145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3"/>
          <p:cNvSpPr/>
          <p:nvPr/>
        </p:nvSpPr>
        <p:spPr>
          <a:xfrm>
            <a:off x="3232002" y="2536031"/>
            <a:ext cx="225574" cy="242888"/>
          </a:xfrm>
          <a:custGeom>
            <a:avLst/>
            <a:gdLst/>
            <a:ahLst/>
            <a:cxnLst/>
            <a:rect l="0" t="0" r="0" b="0"/>
            <a:pathLst>
              <a:path w="225574" h="242888">
                <a:moveTo>
                  <a:pt x="4116" y="0"/>
                </a:moveTo>
                <a:lnTo>
                  <a:pt x="0" y="0"/>
                </a:lnTo>
                <a:lnTo>
                  <a:pt x="1758" y="0"/>
                </a:lnTo>
                <a:lnTo>
                  <a:pt x="2544" y="794"/>
                </a:lnTo>
                <a:lnTo>
                  <a:pt x="3068" y="2116"/>
                </a:lnTo>
                <a:lnTo>
                  <a:pt x="3417" y="3792"/>
                </a:lnTo>
                <a:lnTo>
                  <a:pt x="5923" y="7771"/>
                </a:lnTo>
                <a:lnTo>
                  <a:pt x="11795" y="14473"/>
                </a:lnTo>
                <a:lnTo>
                  <a:pt x="18562" y="21486"/>
                </a:lnTo>
                <a:lnTo>
                  <a:pt x="38874" y="41895"/>
                </a:lnTo>
                <a:lnTo>
                  <a:pt x="42369" y="46186"/>
                </a:lnTo>
                <a:lnTo>
                  <a:pt x="45494" y="50635"/>
                </a:lnTo>
                <a:lnTo>
                  <a:pt x="48370" y="55188"/>
                </a:lnTo>
                <a:lnTo>
                  <a:pt x="51875" y="59016"/>
                </a:lnTo>
                <a:lnTo>
                  <a:pt x="55799" y="62363"/>
                </a:lnTo>
                <a:lnTo>
                  <a:pt x="60003" y="65388"/>
                </a:lnTo>
                <a:lnTo>
                  <a:pt x="64393" y="68992"/>
                </a:lnTo>
                <a:lnTo>
                  <a:pt x="68907" y="72982"/>
                </a:lnTo>
                <a:lnTo>
                  <a:pt x="73504" y="77230"/>
                </a:lnTo>
                <a:lnTo>
                  <a:pt x="77362" y="81649"/>
                </a:lnTo>
                <a:lnTo>
                  <a:pt x="80728" y="86182"/>
                </a:lnTo>
                <a:lnTo>
                  <a:pt x="83766" y="90792"/>
                </a:lnTo>
                <a:lnTo>
                  <a:pt x="87379" y="95453"/>
                </a:lnTo>
                <a:lnTo>
                  <a:pt x="91374" y="100148"/>
                </a:lnTo>
                <a:lnTo>
                  <a:pt x="95626" y="104865"/>
                </a:lnTo>
                <a:lnTo>
                  <a:pt x="104583" y="114340"/>
                </a:lnTo>
                <a:lnTo>
                  <a:pt x="109194" y="119089"/>
                </a:lnTo>
                <a:lnTo>
                  <a:pt x="113856" y="123049"/>
                </a:lnTo>
                <a:lnTo>
                  <a:pt x="118551" y="126483"/>
                </a:lnTo>
                <a:lnTo>
                  <a:pt x="123269" y="129565"/>
                </a:lnTo>
                <a:lnTo>
                  <a:pt x="127207" y="133208"/>
                </a:lnTo>
                <a:lnTo>
                  <a:pt x="130627" y="137224"/>
                </a:lnTo>
                <a:lnTo>
                  <a:pt x="133701" y="141489"/>
                </a:lnTo>
                <a:lnTo>
                  <a:pt x="137337" y="145920"/>
                </a:lnTo>
                <a:lnTo>
                  <a:pt x="141349" y="150461"/>
                </a:lnTo>
                <a:lnTo>
                  <a:pt x="149246" y="158946"/>
                </a:lnTo>
                <a:lnTo>
                  <a:pt x="155402" y="165363"/>
                </a:lnTo>
                <a:lnTo>
                  <a:pt x="158155" y="168980"/>
                </a:lnTo>
                <a:lnTo>
                  <a:pt x="160783" y="172978"/>
                </a:lnTo>
                <a:lnTo>
                  <a:pt x="163330" y="177231"/>
                </a:lnTo>
                <a:lnTo>
                  <a:pt x="166615" y="181654"/>
                </a:lnTo>
                <a:lnTo>
                  <a:pt x="170393" y="186190"/>
                </a:lnTo>
                <a:lnTo>
                  <a:pt x="178029" y="194670"/>
                </a:lnTo>
                <a:lnTo>
                  <a:pt x="184069" y="201085"/>
                </a:lnTo>
                <a:lnTo>
                  <a:pt x="196863" y="214138"/>
                </a:lnTo>
                <a:lnTo>
                  <a:pt x="206496" y="223803"/>
                </a:lnTo>
                <a:lnTo>
                  <a:pt x="208092" y="226196"/>
                </a:lnTo>
                <a:lnTo>
                  <a:pt x="209866" y="230971"/>
                </a:lnTo>
                <a:lnTo>
                  <a:pt x="211133" y="232562"/>
                </a:lnTo>
                <a:lnTo>
                  <a:pt x="212771" y="233622"/>
                </a:lnTo>
                <a:lnTo>
                  <a:pt x="216708" y="234801"/>
                </a:lnTo>
                <a:lnTo>
                  <a:pt x="221103" y="235325"/>
                </a:lnTo>
                <a:lnTo>
                  <a:pt x="222593" y="236258"/>
                </a:lnTo>
                <a:lnTo>
                  <a:pt x="223587" y="237674"/>
                </a:lnTo>
                <a:lnTo>
                  <a:pt x="225573" y="2428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4"/>
          <p:cNvSpPr/>
          <p:nvPr/>
        </p:nvSpPr>
        <p:spPr>
          <a:xfrm>
            <a:off x="3228975" y="2536031"/>
            <a:ext cx="228601" cy="228601"/>
          </a:xfrm>
          <a:custGeom>
            <a:avLst/>
            <a:gdLst/>
            <a:ahLst/>
            <a:cxnLst/>
            <a:rect l="0" t="0" r="0" b="0"/>
            <a:pathLst>
              <a:path w="228601" h="228601">
                <a:moveTo>
                  <a:pt x="228600" y="0"/>
                </a:moveTo>
                <a:lnTo>
                  <a:pt x="228600" y="3792"/>
                </a:lnTo>
                <a:lnTo>
                  <a:pt x="227806" y="5703"/>
                </a:lnTo>
                <a:lnTo>
                  <a:pt x="224807" y="9943"/>
                </a:lnTo>
                <a:lnTo>
                  <a:pt x="218712" y="16590"/>
                </a:lnTo>
                <a:lnTo>
                  <a:pt x="214864" y="20585"/>
                </a:lnTo>
                <a:lnTo>
                  <a:pt x="211505" y="24836"/>
                </a:lnTo>
                <a:lnTo>
                  <a:pt x="208472" y="29257"/>
                </a:lnTo>
                <a:lnTo>
                  <a:pt x="205656" y="33792"/>
                </a:lnTo>
                <a:lnTo>
                  <a:pt x="194108" y="51552"/>
                </a:lnTo>
                <a:lnTo>
                  <a:pt x="188937" y="57387"/>
                </a:lnTo>
                <a:lnTo>
                  <a:pt x="183108" y="62864"/>
                </a:lnTo>
                <a:lnTo>
                  <a:pt x="176841" y="68103"/>
                </a:lnTo>
                <a:lnTo>
                  <a:pt x="171075" y="73183"/>
                </a:lnTo>
                <a:lnTo>
                  <a:pt x="160435" y="83061"/>
                </a:lnTo>
                <a:lnTo>
                  <a:pt x="130194" y="112773"/>
                </a:lnTo>
                <a:lnTo>
                  <a:pt x="95344" y="147548"/>
                </a:lnTo>
                <a:lnTo>
                  <a:pt x="91344" y="152340"/>
                </a:lnTo>
                <a:lnTo>
                  <a:pt x="87883" y="157123"/>
                </a:lnTo>
                <a:lnTo>
                  <a:pt x="84782" y="161898"/>
                </a:lnTo>
                <a:lnTo>
                  <a:pt x="81127" y="165876"/>
                </a:lnTo>
                <a:lnTo>
                  <a:pt x="77104" y="169321"/>
                </a:lnTo>
                <a:lnTo>
                  <a:pt x="72833" y="172412"/>
                </a:lnTo>
                <a:lnTo>
                  <a:pt x="69193" y="176060"/>
                </a:lnTo>
                <a:lnTo>
                  <a:pt x="65972" y="180080"/>
                </a:lnTo>
                <a:lnTo>
                  <a:pt x="63031" y="184347"/>
                </a:lnTo>
                <a:lnTo>
                  <a:pt x="59483" y="187985"/>
                </a:lnTo>
                <a:lnTo>
                  <a:pt x="55530" y="191205"/>
                </a:lnTo>
                <a:lnTo>
                  <a:pt x="51308" y="194145"/>
                </a:lnTo>
                <a:lnTo>
                  <a:pt x="44499" y="199528"/>
                </a:lnTo>
                <a:lnTo>
                  <a:pt x="38033" y="205360"/>
                </a:lnTo>
                <a:lnTo>
                  <a:pt x="23931" y="219023"/>
                </a:lnTo>
                <a:lnTo>
                  <a:pt x="18308" y="222491"/>
                </a:lnTo>
                <a:lnTo>
                  <a:pt x="11312" y="225885"/>
                </a:lnTo>
                <a:lnTo>
                  <a:pt x="5556" y="227393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5"/>
          <p:cNvSpPr/>
          <p:nvPr/>
        </p:nvSpPr>
        <p:spPr>
          <a:xfrm>
            <a:off x="3636168" y="2543175"/>
            <a:ext cx="314225" cy="192882"/>
          </a:xfrm>
          <a:custGeom>
            <a:avLst/>
            <a:gdLst/>
            <a:ahLst/>
            <a:cxnLst/>
            <a:rect l="0" t="0" r="0" b="0"/>
            <a:pathLst>
              <a:path w="314225" h="192882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6151" y="6849"/>
                </a:lnTo>
                <a:lnTo>
                  <a:pt x="6482" y="7741"/>
                </a:lnTo>
                <a:lnTo>
                  <a:pt x="6850" y="10848"/>
                </a:lnTo>
                <a:lnTo>
                  <a:pt x="7742" y="11995"/>
                </a:lnTo>
                <a:lnTo>
                  <a:pt x="9130" y="12759"/>
                </a:lnTo>
                <a:lnTo>
                  <a:pt x="10849" y="13268"/>
                </a:lnTo>
                <a:lnTo>
                  <a:pt x="14876" y="15951"/>
                </a:lnTo>
                <a:lnTo>
                  <a:pt x="17061" y="17777"/>
                </a:lnTo>
                <a:lnTo>
                  <a:pt x="20106" y="18995"/>
                </a:lnTo>
                <a:lnTo>
                  <a:pt x="27721" y="20348"/>
                </a:lnTo>
                <a:lnTo>
                  <a:pt x="34281" y="23066"/>
                </a:lnTo>
                <a:lnTo>
                  <a:pt x="37142" y="24902"/>
                </a:lnTo>
                <a:lnTo>
                  <a:pt x="46670" y="26942"/>
                </a:lnTo>
                <a:lnTo>
                  <a:pt x="52545" y="27486"/>
                </a:lnTo>
                <a:lnTo>
                  <a:pt x="58049" y="28643"/>
                </a:lnTo>
                <a:lnTo>
                  <a:pt x="63306" y="30208"/>
                </a:lnTo>
                <a:lnTo>
                  <a:pt x="68397" y="32045"/>
                </a:lnTo>
                <a:lnTo>
                  <a:pt x="73380" y="33269"/>
                </a:lnTo>
                <a:lnTo>
                  <a:pt x="83149" y="34630"/>
                </a:lnTo>
                <a:lnTo>
                  <a:pt x="88770" y="35786"/>
                </a:lnTo>
                <a:lnTo>
                  <a:pt x="94899" y="37351"/>
                </a:lnTo>
                <a:lnTo>
                  <a:pt x="101366" y="39188"/>
                </a:lnTo>
                <a:lnTo>
                  <a:pt x="107265" y="40413"/>
                </a:lnTo>
                <a:lnTo>
                  <a:pt x="112785" y="41229"/>
                </a:lnTo>
                <a:lnTo>
                  <a:pt x="118053" y="41774"/>
                </a:lnTo>
                <a:lnTo>
                  <a:pt x="123945" y="42930"/>
                </a:lnTo>
                <a:lnTo>
                  <a:pt x="130255" y="44495"/>
                </a:lnTo>
                <a:lnTo>
                  <a:pt x="136843" y="46332"/>
                </a:lnTo>
                <a:lnTo>
                  <a:pt x="143616" y="47556"/>
                </a:lnTo>
                <a:lnTo>
                  <a:pt x="150513" y="48373"/>
                </a:lnTo>
                <a:lnTo>
                  <a:pt x="157492" y="48917"/>
                </a:lnTo>
                <a:lnTo>
                  <a:pt x="163732" y="50074"/>
                </a:lnTo>
                <a:lnTo>
                  <a:pt x="169480" y="51639"/>
                </a:lnTo>
                <a:lnTo>
                  <a:pt x="174900" y="53476"/>
                </a:lnTo>
                <a:lnTo>
                  <a:pt x="180893" y="54700"/>
                </a:lnTo>
                <a:lnTo>
                  <a:pt x="187271" y="55517"/>
                </a:lnTo>
                <a:lnTo>
                  <a:pt x="193904" y="56061"/>
                </a:lnTo>
                <a:lnTo>
                  <a:pt x="200707" y="57218"/>
                </a:lnTo>
                <a:lnTo>
                  <a:pt x="207623" y="58782"/>
                </a:lnTo>
                <a:lnTo>
                  <a:pt x="214616" y="60619"/>
                </a:lnTo>
                <a:lnTo>
                  <a:pt x="220865" y="61844"/>
                </a:lnTo>
                <a:lnTo>
                  <a:pt x="226618" y="62660"/>
                </a:lnTo>
                <a:lnTo>
                  <a:pt x="232041" y="63205"/>
                </a:lnTo>
                <a:lnTo>
                  <a:pt x="238038" y="63568"/>
                </a:lnTo>
                <a:lnTo>
                  <a:pt x="251051" y="63971"/>
                </a:lnTo>
                <a:lnTo>
                  <a:pt x="257061" y="64872"/>
                </a:lnTo>
                <a:lnTo>
                  <a:pt x="262656" y="66267"/>
                </a:lnTo>
                <a:lnTo>
                  <a:pt x="272311" y="69139"/>
                </a:lnTo>
                <a:lnTo>
                  <a:pt x="279248" y="70416"/>
                </a:lnTo>
                <a:lnTo>
                  <a:pt x="287094" y="70983"/>
                </a:lnTo>
                <a:lnTo>
                  <a:pt x="291408" y="71134"/>
                </a:lnTo>
                <a:lnTo>
                  <a:pt x="295078" y="72029"/>
                </a:lnTo>
                <a:lnTo>
                  <a:pt x="304556" y="77051"/>
                </a:lnTo>
                <a:lnTo>
                  <a:pt x="305431" y="77561"/>
                </a:lnTo>
                <a:lnTo>
                  <a:pt x="308520" y="78128"/>
                </a:lnTo>
                <a:lnTo>
                  <a:pt x="314224" y="78573"/>
                </a:lnTo>
                <a:lnTo>
                  <a:pt x="308658" y="84234"/>
                </a:lnTo>
                <a:lnTo>
                  <a:pt x="303681" y="89223"/>
                </a:lnTo>
                <a:lnTo>
                  <a:pt x="297423" y="93365"/>
                </a:lnTo>
                <a:lnTo>
                  <a:pt x="290145" y="97851"/>
                </a:lnTo>
                <a:lnTo>
                  <a:pt x="284264" y="102491"/>
                </a:lnTo>
                <a:lnTo>
                  <a:pt x="274771" y="107199"/>
                </a:lnTo>
                <a:lnTo>
                  <a:pt x="268906" y="109566"/>
                </a:lnTo>
                <a:lnTo>
                  <a:pt x="263408" y="111938"/>
                </a:lnTo>
                <a:lnTo>
                  <a:pt x="253066" y="116689"/>
                </a:lnTo>
                <a:lnTo>
                  <a:pt x="247292" y="119068"/>
                </a:lnTo>
                <a:lnTo>
                  <a:pt x="241062" y="121447"/>
                </a:lnTo>
                <a:lnTo>
                  <a:pt x="234527" y="123827"/>
                </a:lnTo>
                <a:lnTo>
                  <a:pt x="228582" y="126207"/>
                </a:lnTo>
                <a:lnTo>
                  <a:pt x="223032" y="128588"/>
                </a:lnTo>
                <a:lnTo>
                  <a:pt x="212632" y="133350"/>
                </a:lnTo>
                <a:lnTo>
                  <a:pt x="193020" y="142875"/>
                </a:lnTo>
                <a:lnTo>
                  <a:pt x="159552" y="159543"/>
                </a:lnTo>
                <a:lnTo>
                  <a:pt x="152139" y="162189"/>
                </a:lnTo>
                <a:lnTo>
                  <a:pt x="145405" y="164159"/>
                </a:lnTo>
                <a:lnTo>
                  <a:pt x="137121" y="167680"/>
                </a:lnTo>
                <a:lnTo>
                  <a:pt x="130263" y="171891"/>
                </a:lnTo>
                <a:lnTo>
                  <a:pt x="124570" y="176408"/>
                </a:lnTo>
                <a:lnTo>
                  <a:pt x="119394" y="181062"/>
                </a:lnTo>
                <a:lnTo>
                  <a:pt x="116902" y="182620"/>
                </a:lnTo>
                <a:lnTo>
                  <a:pt x="108597" y="185327"/>
                </a:lnTo>
                <a:lnTo>
                  <a:pt x="100111" y="185734"/>
                </a:lnTo>
                <a:lnTo>
                  <a:pt x="100026" y="191391"/>
                </a:lnTo>
                <a:lnTo>
                  <a:pt x="100013" y="1928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6"/>
          <p:cNvSpPr/>
          <p:nvPr/>
        </p:nvSpPr>
        <p:spPr>
          <a:xfrm>
            <a:off x="4101648" y="2414915"/>
            <a:ext cx="256040" cy="285423"/>
          </a:xfrm>
          <a:custGeom>
            <a:avLst/>
            <a:gdLst/>
            <a:ahLst/>
            <a:cxnLst/>
            <a:rect l="0" t="0" r="0" b="0"/>
            <a:pathLst>
              <a:path w="256040" h="285423">
                <a:moveTo>
                  <a:pt x="20295" y="28247"/>
                </a:moveTo>
                <a:lnTo>
                  <a:pt x="24088" y="28247"/>
                </a:lnTo>
                <a:lnTo>
                  <a:pt x="25998" y="27453"/>
                </a:lnTo>
                <a:lnTo>
                  <a:pt x="32480" y="23337"/>
                </a:lnTo>
                <a:lnTo>
                  <a:pt x="40221" y="20971"/>
                </a:lnTo>
                <a:lnTo>
                  <a:pt x="47937" y="17605"/>
                </a:lnTo>
                <a:lnTo>
                  <a:pt x="53010" y="15596"/>
                </a:lnTo>
                <a:lnTo>
                  <a:pt x="64998" y="11247"/>
                </a:lnTo>
                <a:lnTo>
                  <a:pt x="70734" y="9770"/>
                </a:lnTo>
                <a:lnTo>
                  <a:pt x="76146" y="8785"/>
                </a:lnTo>
                <a:lnTo>
                  <a:pt x="81342" y="8129"/>
                </a:lnTo>
                <a:lnTo>
                  <a:pt x="87187" y="6898"/>
                </a:lnTo>
                <a:lnTo>
                  <a:pt x="93464" y="5283"/>
                </a:lnTo>
                <a:lnTo>
                  <a:pt x="100031" y="3412"/>
                </a:lnTo>
                <a:lnTo>
                  <a:pt x="105996" y="2166"/>
                </a:lnTo>
                <a:lnTo>
                  <a:pt x="111561" y="1334"/>
                </a:lnTo>
                <a:lnTo>
                  <a:pt x="116858" y="780"/>
                </a:lnTo>
                <a:lnTo>
                  <a:pt x="122770" y="411"/>
                </a:lnTo>
                <a:lnTo>
                  <a:pt x="135690" y="0"/>
                </a:lnTo>
                <a:lnTo>
                  <a:pt x="141675" y="685"/>
                </a:lnTo>
                <a:lnTo>
                  <a:pt x="147253" y="1935"/>
                </a:lnTo>
                <a:lnTo>
                  <a:pt x="152558" y="3562"/>
                </a:lnTo>
                <a:lnTo>
                  <a:pt x="157683" y="5440"/>
                </a:lnTo>
                <a:lnTo>
                  <a:pt x="162687" y="7486"/>
                </a:lnTo>
                <a:lnTo>
                  <a:pt x="167611" y="9644"/>
                </a:lnTo>
                <a:lnTo>
                  <a:pt x="177315" y="14158"/>
                </a:lnTo>
                <a:lnTo>
                  <a:pt x="182125" y="16473"/>
                </a:lnTo>
                <a:lnTo>
                  <a:pt x="189586" y="21162"/>
                </a:lnTo>
                <a:lnTo>
                  <a:pt x="192687" y="23524"/>
                </a:lnTo>
                <a:lnTo>
                  <a:pt x="198250" y="30381"/>
                </a:lnTo>
                <a:lnTo>
                  <a:pt x="203367" y="38721"/>
                </a:lnTo>
                <a:lnTo>
                  <a:pt x="205843" y="43167"/>
                </a:lnTo>
                <a:lnTo>
                  <a:pt x="210711" y="52340"/>
                </a:lnTo>
                <a:lnTo>
                  <a:pt x="215520" y="61709"/>
                </a:lnTo>
                <a:lnTo>
                  <a:pt x="217120" y="66430"/>
                </a:lnTo>
                <a:lnTo>
                  <a:pt x="218187" y="71165"/>
                </a:lnTo>
                <a:lnTo>
                  <a:pt x="218898" y="75909"/>
                </a:lnTo>
                <a:lnTo>
                  <a:pt x="219372" y="81453"/>
                </a:lnTo>
                <a:lnTo>
                  <a:pt x="219689" y="87530"/>
                </a:lnTo>
                <a:lnTo>
                  <a:pt x="219899" y="93963"/>
                </a:lnTo>
                <a:lnTo>
                  <a:pt x="219246" y="99839"/>
                </a:lnTo>
                <a:lnTo>
                  <a:pt x="218017" y="105344"/>
                </a:lnTo>
                <a:lnTo>
                  <a:pt x="214534" y="116487"/>
                </a:lnTo>
                <a:lnTo>
                  <a:pt x="210340" y="129377"/>
                </a:lnTo>
                <a:lnTo>
                  <a:pt x="208111" y="135355"/>
                </a:lnTo>
                <a:lnTo>
                  <a:pt x="205830" y="140927"/>
                </a:lnTo>
                <a:lnTo>
                  <a:pt x="203517" y="146230"/>
                </a:lnTo>
                <a:lnTo>
                  <a:pt x="200387" y="152146"/>
                </a:lnTo>
                <a:lnTo>
                  <a:pt x="196712" y="158471"/>
                </a:lnTo>
                <a:lnTo>
                  <a:pt x="192675" y="165069"/>
                </a:lnTo>
                <a:lnTo>
                  <a:pt x="189191" y="171056"/>
                </a:lnTo>
                <a:lnTo>
                  <a:pt x="183202" y="181941"/>
                </a:lnTo>
                <a:lnTo>
                  <a:pt x="179699" y="187066"/>
                </a:lnTo>
                <a:lnTo>
                  <a:pt x="175777" y="192070"/>
                </a:lnTo>
                <a:lnTo>
                  <a:pt x="171575" y="196993"/>
                </a:lnTo>
                <a:lnTo>
                  <a:pt x="167186" y="202657"/>
                </a:lnTo>
                <a:lnTo>
                  <a:pt x="162672" y="208814"/>
                </a:lnTo>
                <a:lnTo>
                  <a:pt x="158076" y="215300"/>
                </a:lnTo>
                <a:lnTo>
                  <a:pt x="153424" y="221212"/>
                </a:lnTo>
                <a:lnTo>
                  <a:pt x="148735" y="226740"/>
                </a:lnTo>
                <a:lnTo>
                  <a:pt x="144022" y="232013"/>
                </a:lnTo>
                <a:lnTo>
                  <a:pt x="139292" y="236322"/>
                </a:lnTo>
                <a:lnTo>
                  <a:pt x="134552" y="239989"/>
                </a:lnTo>
                <a:lnTo>
                  <a:pt x="129803" y="243227"/>
                </a:lnTo>
                <a:lnTo>
                  <a:pt x="125051" y="246973"/>
                </a:lnTo>
                <a:lnTo>
                  <a:pt x="120295" y="251058"/>
                </a:lnTo>
                <a:lnTo>
                  <a:pt x="115537" y="255369"/>
                </a:lnTo>
                <a:lnTo>
                  <a:pt x="109983" y="259037"/>
                </a:lnTo>
                <a:lnTo>
                  <a:pt x="103900" y="262276"/>
                </a:lnTo>
                <a:lnTo>
                  <a:pt x="91584" y="267991"/>
                </a:lnTo>
                <a:lnTo>
                  <a:pt x="65833" y="280559"/>
                </a:lnTo>
                <a:lnTo>
                  <a:pt x="60973" y="282180"/>
                </a:lnTo>
                <a:lnTo>
                  <a:pt x="56145" y="283261"/>
                </a:lnTo>
                <a:lnTo>
                  <a:pt x="51339" y="283981"/>
                </a:lnTo>
                <a:lnTo>
                  <a:pt x="45753" y="284461"/>
                </a:lnTo>
                <a:lnTo>
                  <a:pt x="39648" y="284782"/>
                </a:lnTo>
                <a:lnTo>
                  <a:pt x="23913" y="285232"/>
                </a:lnTo>
                <a:lnTo>
                  <a:pt x="20326" y="285296"/>
                </a:lnTo>
                <a:lnTo>
                  <a:pt x="17141" y="284544"/>
                </a:lnTo>
                <a:lnTo>
                  <a:pt x="11485" y="281592"/>
                </a:lnTo>
                <a:lnTo>
                  <a:pt x="9659" y="279694"/>
                </a:lnTo>
                <a:lnTo>
                  <a:pt x="8442" y="277634"/>
                </a:lnTo>
                <a:lnTo>
                  <a:pt x="7631" y="275468"/>
                </a:lnTo>
                <a:lnTo>
                  <a:pt x="4612" y="270944"/>
                </a:lnTo>
                <a:lnTo>
                  <a:pt x="2696" y="268626"/>
                </a:lnTo>
                <a:lnTo>
                  <a:pt x="1419" y="266287"/>
                </a:lnTo>
                <a:lnTo>
                  <a:pt x="0" y="261572"/>
                </a:lnTo>
                <a:lnTo>
                  <a:pt x="415" y="259203"/>
                </a:lnTo>
                <a:lnTo>
                  <a:pt x="4792" y="251283"/>
                </a:lnTo>
                <a:lnTo>
                  <a:pt x="8907" y="243526"/>
                </a:lnTo>
                <a:lnTo>
                  <a:pt x="15686" y="230234"/>
                </a:lnTo>
                <a:lnTo>
                  <a:pt x="22480" y="223059"/>
                </a:lnTo>
                <a:lnTo>
                  <a:pt x="26514" y="220034"/>
                </a:lnTo>
                <a:lnTo>
                  <a:pt x="30791" y="216430"/>
                </a:lnTo>
                <a:lnTo>
                  <a:pt x="35230" y="212440"/>
                </a:lnTo>
                <a:lnTo>
                  <a:pt x="39777" y="208192"/>
                </a:lnTo>
                <a:lnTo>
                  <a:pt x="45189" y="203773"/>
                </a:lnTo>
                <a:lnTo>
                  <a:pt x="51179" y="199239"/>
                </a:lnTo>
                <a:lnTo>
                  <a:pt x="57553" y="194629"/>
                </a:lnTo>
                <a:lnTo>
                  <a:pt x="64184" y="190762"/>
                </a:lnTo>
                <a:lnTo>
                  <a:pt x="70986" y="187391"/>
                </a:lnTo>
                <a:lnTo>
                  <a:pt x="77901" y="184349"/>
                </a:lnTo>
                <a:lnTo>
                  <a:pt x="84893" y="182321"/>
                </a:lnTo>
                <a:lnTo>
                  <a:pt x="91935" y="180969"/>
                </a:lnTo>
                <a:lnTo>
                  <a:pt x="99012" y="180068"/>
                </a:lnTo>
                <a:lnTo>
                  <a:pt x="106111" y="179467"/>
                </a:lnTo>
                <a:lnTo>
                  <a:pt x="113224" y="179067"/>
                </a:lnTo>
                <a:lnTo>
                  <a:pt x="127478" y="178622"/>
                </a:lnTo>
                <a:lnTo>
                  <a:pt x="141751" y="178424"/>
                </a:lnTo>
                <a:lnTo>
                  <a:pt x="148097" y="179165"/>
                </a:lnTo>
                <a:lnTo>
                  <a:pt x="153915" y="180453"/>
                </a:lnTo>
                <a:lnTo>
                  <a:pt x="159381" y="182105"/>
                </a:lnTo>
                <a:lnTo>
                  <a:pt x="164613" y="184000"/>
                </a:lnTo>
                <a:lnTo>
                  <a:pt x="169688" y="186058"/>
                </a:lnTo>
                <a:lnTo>
                  <a:pt x="174659" y="188223"/>
                </a:lnTo>
                <a:lnTo>
                  <a:pt x="179561" y="191254"/>
                </a:lnTo>
                <a:lnTo>
                  <a:pt x="184416" y="194862"/>
                </a:lnTo>
                <a:lnTo>
                  <a:pt x="189240" y="198855"/>
                </a:lnTo>
                <a:lnTo>
                  <a:pt x="194044" y="202311"/>
                </a:lnTo>
                <a:lnTo>
                  <a:pt x="198834" y="205408"/>
                </a:lnTo>
                <a:lnTo>
                  <a:pt x="203615" y="208267"/>
                </a:lnTo>
                <a:lnTo>
                  <a:pt x="211043" y="215677"/>
                </a:lnTo>
                <a:lnTo>
                  <a:pt x="216991" y="223468"/>
                </a:lnTo>
                <a:lnTo>
                  <a:pt x="222280" y="229576"/>
                </a:lnTo>
                <a:lnTo>
                  <a:pt x="227277" y="237054"/>
                </a:lnTo>
                <a:lnTo>
                  <a:pt x="232144" y="245669"/>
                </a:lnTo>
                <a:lnTo>
                  <a:pt x="236952" y="254789"/>
                </a:lnTo>
                <a:lnTo>
                  <a:pt x="241735" y="262018"/>
                </a:lnTo>
                <a:lnTo>
                  <a:pt x="244122" y="265057"/>
                </a:lnTo>
                <a:lnTo>
                  <a:pt x="246774" y="270550"/>
                </a:lnTo>
                <a:lnTo>
                  <a:pt x="247481" y="273126"/>
                </a:lnTo>
                <a:lnTo>
                  <a:pt x="250384" y="278105"/>
                </a:lnTo>
                <a:lnTo>
                  <a:pt x="256039" y="28542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7"/>
          <p:cNvSpPr/>
          <p:nvPr/>
        </p:nvSpPr>
        <p:spPr>
          <a:xfrm>
            <a:off x="4457798" y="2421731"/>
            <a:ext cx="228376" cy="291480"/>
          </a:xfrm>
          <a:custGeom>
            <a:avLst/>
            <a:gdLst/>
            <a:ahLst/>
            <a:cxnLst/>
            <a:rect l="0" t="0" r="0" b="0"/>
            <a:pathLst>
              <a:path w="228376" h="291480">
                <a:moveTo>
                  <a:pt x="64195" y="0"/>
                </a:moveTo>
                <a:lnTo>
                  <a:pt x="60403" y="0"/>
                </a:lnTo>
                <a:lnTo>
                  <a:pt x="59285" y="794"/>
                </a:lnTo>
                <a:lnTo>
                  <a:pt x="58541" y="2116"/>
                </a:lnTo>
                <a:lnTo>
                  <a:pt x="58044" y="3792"/>
                </a:lnTo>
                <a:lnTo>
                  <a:pt x="56920" y="4909"/>
                </a:lnTo>
                <a:lnTo>
                  <a:pt x="55376" y="5654"/>
                </a:lnTo>
                <a:lnTo>
                  <a:pt x="53553" y="6151"/>
                </a:lnTo>
                <a:lnTo>
                  <a:pt x="52338" y="7275"/>
                </a:lnTo>
                <a:lnTo>
                  <a:pt x="51528" y="8819"/>
                </a:lnTo>
                <a:lnTo>
                  <a:pt x="50988" y="10642"/>
                </a:lnTo>
                <a:lnTo>
                  <a:pt x="48271" y="14784"/>
                </a:lnTo>
                <a:lnTo>
                  <a:pt x="44418" y="20064"/>
                </a:lnTo>
                <a:lnTo>
                  <a:pt x="40060" y="27703"/>
                </a:lnTo>
                <a:lnTo>
                  <a:pt x="35477" y="36389"/>
                </a:lnTo>
                <a:lnTo>
                  <a:pt x="11805" y="83355"/>
                </a:lnTo>
                <a:lnTo>
                  <a:pt x="10219" y="88908"/>
                </a:lnTo>
                <a:lnTo>
                  <a:pt x="9161" y="94990"/>
                </a:lnTo>
                <a:lnTo>
                  <a:pt x="8455" y="101427"/>
                </a:lnTo>
                <a:lnTo>
                  <a:pt x="7192" y="107305"/>
                </a:lnTo>
                <a:lnTo>
                  <a:pt x="5555" y="112812"/>
                </a:lnTo>
                <a:lnTo>
                  <a:pt x="3671" y="118070"/>
                </a:lnTo>
                <a:lnTo>
                  <a:pt x="2414" y="123957"/>
                </a:lnTo>
                <a:lnTo>
                  <a:pt x="1577" y="130263"/>
                </a:lnTo>
                <a:lnTo>
                  <a:pt x="1018" y="136848"/>
                </a:lnTo>
                <a:lnTo>
                  <a:pt x="646" y="142826"/>
                </a:lnTo>
                <a:lnTo>
                  <a:pt x="232" y="153701"/>
                </a:lnTo>
                <a:lnTo>
                  <a:pt x="0" y="168749"/>
                </a:lnTo>
                <a:lnTo>
                  <a:pt x="761" y="173618"/>
                </a:lnTo>
                <a:lnTo>
                  <a:pt x="2062" y="178451"/>
                </a:lnTo>
                <a:lnTo>
                  <a:pt x="4830" y="187262"/>
                </a:lnTo>
                <a:lnTo>
                  <a:pt x="6061" y="193823"/>
                </a:lnTo>
                <a:lnTo>
                  <a:pt x="10841" y="201502"/>
                </a:lnTo>
                <a:lnTo>
                  <a:pt x="17464" y="210206"/>
                </a:lnTo>
                <a:lnTo>
                  <a:pt x="20341" y="214750"/>
                </a:lnTo>
                <a:lnTo>
                  <a:pt x="23053" y="219366"/>
                </a:lnTo>
                <a:lnTo>
                  <a:pt x="25655" y="224032"/>
                </a:lnTo>
                <a:lnTo>
                  <a:pt x="30662" y="233449"/>
                </a:lnTo>
                <a:lnTo>
                  <a:pt x="37943" y="247675"/>
                </a:lnTo>
                <a:lnTo>
                  <a:pt x="42738" y="255069"/>
                </a:lnTo>
                <a:lnTo>
                  <a:pt x="45128" y="258153"/>
                </a:lnTo>
                <a:lnTo>
                  <a:pt x="52017" y="263695"/>
                </a:lnTo>
                <a:lnTo>
                  <a:pt x="56076" y="266284"/>
                </a:lnTo>
                <a:lnTo>
                  <a:pt x="60370" y="268804"/>
                </a:lnTo>
                <a:lnTo>
                  <a:pt x="64820" y="271277"/>
                </a:lnTo>
                <a:lnTo>
                  <a:pt x="69375" y="273720"/>
                </a:lnTo>
                <a:lnTo>
                  <a:pt x="73204" y="276143"/>
                </a:lnTo>
                <a:lnTo>
                  <a:pt x="79577" y="280951"/>
                </a:lnTo>
                <a:lnTo>
                  <a:pt x="85054" y="285734"/>
                </a:lnTo>
                <a:lnTo>
                  <a:pt x="87626" y="288120"/>
                </a:lnTo>
                <a:lnTo>
                  <a:pt x="90929" y="289711"/>
                </a:lnTo>
                <a:lnTo>
                  <a:pt x="94717" y="290772"/>
                </a:lnTo>
                <a:lnTo>
                  <a:pt x="98831" y="291479"/>
                </a:lnTo>
                <a:lnTo>
                  <a:pt x="102367" y="291157"/>
                </a:lnTo>
                <a:lnTo>
                  <a:pt x="105518" y="290148"/>
                </a:lnTo>
                <a:lnTo>
                  <a:pt x="108412" y="288682"/>
                </a:lnTo>
                <a:lnTo>
                  <a:pt x="112723" y="287705"/>
                </a:lnTo>
                <a:lnTo>
                  <a:pt x="117979" y="287053"/>
                </a:lnTo>
                <a:lnTo>
                  <a:pt x="123863" y="286618"/>
                </a:lnTo>
                <a:lnTo>
                  <a:pt x="129374" y="285535"/>
                </a:lnTo>
                <a:lnTo>
                  <a:pt x="134635" y="284019"/>
                </a:lnTo>
                <a:lnTo>
                  <a:pt x="139730" y="282215"/>
                </a:lnTo>
                <a:lnTo>
                  <a:pt x="143921" y="280218"/>
                </a:lnTo>
                <a:lnTo>
                  <a:pt x="150693" y="275883"/>
                </a:lnTo>
                <a:lnTo>
                  <a:pt x="154404" y="272822"/>
                </a:lnTo>
                <a:lnTo>
                  <a:pt x="158466" y="269194"/>
                </a:lnTo>
                <a:lnTo>
                  <a:pt x="162761" y="265187"/>
                </a:lnTo>
                <a:lnTo>
                  <a:pt x="167212" y="261723"/>
                </a:lnTo>
                <a:lnTo>
                  <a:pt x="171767" y="258619"/>
                </a:lnTo>
                <a:lnTo>
                  <a:pt x="176391" y="255757"/>
                </a:lnTo>
                <a:lnTo>
                  <a:pt x="180267" y="252261"/>
                </a:lnTo>
                <a:lnTo>
                  <a:pt x="186691" y="244143"/>
                </a:lnTo>
                <a:lnTo>
                  <a:pt x="190309" y="239755"/>
                </a:lnTo>
                <a:lnTo>
                  <a:pt x="194309" y="235243"/>
                </a:lnTo>
                <a:lnTo>
                  <a:pt x="198563" y="230647"/>
                </a:lnTo>
                <a:lnTo>
                  <a:pt x="202192" y="225996"/>
                </a:lnTo>
                <a:lnTo>
                  <a:pt x="205406" y="221308"/>
                </a:lnTo>
                <a:lnTo>
                  <a:pt x="208341" y="216595"/>
                </a:lnTo>
                <a:lnTo>
                  <a:pt x="211093" y="211865"/>
                </a:lnTo>
                <a:lnTo>
                  <a:pt x="216266" y="202377"/>
                </a:lnTo>
                <a:lnTo>
                  <a:pt x="223642" y="188110"/>
                </a:lnTo>
                <a:lnTo>
                  <a:pt x="226342" y="180707"/>
                </a:lnTo>
                <a:lnTo>
                  <a:pt x="227541" y="173976"/>
                </a:lnTo>
                <a:lnTo>
                  <a:pt x="228075" y="165694"/>
                </a:lnTo>
                <a:lnTo>
                  <a:pt x="228312" y="158837"/>
                </a:lnTo>
                <a:lnTo>
                  <a:pt x="228375" y="155898"/>
                </a:lnTo>
                <a:lnTo>
                  <a:pt x="227623" y="153144"/>
                </a:lnTo>
                <a:lnTo>
                  <a:pt x="224672" y="147968"/>
                </a:lnTo>
                <a:lnTo>
                  <a:pt x="218547" y="140592"/>
                </a:lnTo>
                <a:lnTo>
                  <a:pt x="216309" y="138971"/>
                </a:lnTo>
                <a:lnTo>
                  <a:pt x="211706" y="137171"/>
                </a:lnTo>
                <a:lnTo>
                  <a:pt x="204897" y="136371"/>
                </a:lnTo>
                <a:lnTo>
                  <a:pt x="200859" y="136158"/>
                </a:lnTo>
                <a:lnTo>
                  <a:pt x="196579" y="136809"/>
                </a:lnTo>
                <a:lnTo>
                  <a:pt x="192139" y="138037"/>
                </a:lnTo>
                <a:lnTo>
                  <a:pt x="176188" y="143558"/>
                </a:lnTo>
                <a:lnTo>
                  <a:pt x="169813" y="145711"/>
                </a:lnTo>
                <a:lnTo>
                  <a:pt x="164770" y="147941"/>
                </a:lnTo>
                <a:lnTo>
                  <a:pt x="160614" y="150221"/>
                </a:lnTo>
                <a:lnTo>
                  <a:pt x="157049" y="152535"/>
                </a:lnTo>
                <a:lnTo>
                  <a:pt x="153085" y="154871"/>
                </a:lnTo>
                <a:lnTo>
                  <a:pt x="148856" y="157222"/>
                </a:lnTo>
                <a:lnTo>
                  <a:pt x="144448" y="159583"/>
                </a:lnTo>
                <a:lnTo>
                  <a:pt x="139922" y="162745"/>
                </a:lnTo>
                <a:lnTo>
                  <a:pt x="135318" y="166441"/>
                </a:lnTo>
                <a:lnTo>
                  <a:pt x="130660" y="170492"/>
                </a:lnTo>
                <a:lnTo>
                  <a:pt x="126762" y="174780"/>
                </a:lnTo>
                <a:lnTo>
                  <a:pt x="116688" y="188399"/>
                </a:lnTo>
                <a:lnTo>
                  <a:pt x="112684" y="193069"/>
                </a:lnTo>
                <a:lnTo>
                  <a:pt x="108427" y="197768"/>
                </a:lnTo>
                <a:lnTo>
                  <a:pt x="104796" y="202489"/>
                </a:lnTo>
                <a:lnTo>
                  <a:pt x="101581" y="207224"/>
                </a:lnTo>
                <a:lnTo>
                  <a:pt x="98644" y="211968"/>
                </a:lnTo>
                <a:lnTo>
                  <a:pt x="95893" y="216718"/>
                </a:lnTo>
                <a:lnTo>
                  <a:pt x="90718" y="226230"/>
                </a:lnTo>
                <a:lnTo>
                  <a:pt x="87890" y="233632"/>
                </a:lnTo>
                <a:lnTo>
                  <a:pt x="86632" y="240361"/>
                </a:lnTo>
                <a:lnTo>
                  <a:pt x="86073" y="248644"/>
                </a:lnTo>
                <a:lnTo>
                  <a:pt x="86718" y="252281"/>
                </a:lnTo>
                <a:lnTo>
                  <a:pt x="90624" y="261193"/>
                </a:lnTo>
                <a:lnTo>
                  <a:pt x="91817" y="266369"/>
                </a:lnTo>
                <a:lnTo>
                  <a:pt x="94463" y="271315"/>
                </a:lnTo>
                <a:lnTo>
                  <a:pt x="96280" y="273745"/>
                </a:lnTo>
                <a:lnTo>
                  <a:pt x="98299" y="278562"/>
                </a:lnTo>
                <a:lnTo>
                  <a:pt x="99914" y="2857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8"/>
          <p:cNvSpPr/>
          <p:nvPr/>
        </p:nvSpPr>
        <p:spPr>
          <a:xfrm>
            <a:off x="5157885" y="2478980"/>
            <a:ext cx="128480" cy="175183"/>
          </a:xfrm>
          <a:custGeom>
            <a:avLst/>
            <a:gdLst/>
            <a:ahLst/>
            <a:cxnLst/>
            <a:rect l="0" t="0" r="0" b="0"/>
            <a:pathLst>
              <a:path w="128480" h="175183">
                <a:moveTo>
                  <a:pt x="49908" y="21332"/>
                </a:moveTo>
                <a:lnTo>
                  <a:pt x="42790" y="21332"/>
                </a:lnTo>
                <a:lnTo>
                  <a:pt x="32824" y="31275"/>
                </a:lnTo>
                <a:lnTo>
                  <a:pt x="31375" y="33517"/>
                </a:lnTo>
                <a:lnTo>
                  <a:pt x="29765" y="38125"/>
                </a:lnTo>
                <a:lnTo>
                  <a:pt x="28542" y="41258"/>
                </a:lnTo>
                <a:lnTo>
                  <a:pt x="26933" y="44935"/>
                </a:lnTo>
                <a:lnTo>
                  <a:pt x="25066" y="48974"/>
                </a:lnTo>
                <a:lnTo>
                  <a:pt x="23028" y="52460"/>
                </a:lnTo>
                <a:lnTo>
                  <a:pt x="20876" y="55578"/>
                </a:lnTo>
                <a:lnTo>
                  <a:pt x="18647" y="58450"/>
                </a:lnTo>
                <a:lnTo>
                  <a:pt x="16367" y="61952"/>
                </a:lnTo>
                <a:lnTo>
                  <a:pt x="14054" y="65875"/>
                </a:lnTo>
                <a:lnTo>
                  <a:pt x="11718" y="70077"/>
                </a:lnTo>
                <a:lnTo>
                  <a:pt x="10161" y="73672"/>
                </a:lnTo>
                <a:lnTo>
                  <a:pt x="9122" y="76863"/>
                </a:lnTo>
                <a:lnTo>
                  <a:pt x="8430" y="79784"/>
                </a:lnTo>
                <a:lnTo>
                  <a:pt x="7175" y="83319"/>
                </a:lnTo>
                <a:lnTo>
                  <a:pt x="5545" y="87263"/>
                </a:lnTo>
                <a:lnTo>
                  <a:pt x="3663" y="91480"/>
                </a:lnTo>
                <a:lnTo>
                  <a:pt x="2410" y="95878"/>
                </a:lnTo>
                <a:lnTo>
                  <a:pt x="1574" y="100398"/>
                </a:lnTo>
                <a:lnTo>
                  <a:pt x="1017" y="104999"/>
                </a:lnTo>
                <a:lnTo>
                  <a:pt x="645" y="109654"/>
                </a:lnTo>
                <a:lnTo>
                  <a:pt x="397" y="114344"/>
                </a:lnTo>
                <a:lnTo>
                  <a:pt x="49" y="126414"/>
                </a:lnTo>
                <a:lnTo>
                  <a:pt x="0" y="129487"/>
                </a:lnTo>
                <a:lnTo>
                  <a:pt x="761" y="133123"/>
                </a:lnTo>
                <a:lnTo>
                  <a:pt x="2062" y="137134"/>
                </a:lnTo>
                <a:lnTo>
                  <a:pt x="3724" y="141396"/>
                </a:lnTo>
                <a:lnTo>
                  <a:pt x="4831" y="145031"/>
                </a:lnTo>
                <a:lnTo>
                  <a:pt x="5569" y="148248"/>
                </a:lnTo>
                <a:lnTo>
                  <a:pt x="6061" y="151186"/>
                </a:lnTo>
                <a:lnTo>
                  <a:pt x="8725" y="156568"/>
                </a:lnTo>
                <a:lnTo>
                  <a:pt x="12555" y="161606"/>
                </a:lnTo>
                <a:lnTo>
                  <a:pt x="14687" y="164060"/>
                </a:lnTo>
                <a:lnTo>
                  <a:pt x="16903" y="166490"/>
                </a:lnTo>
                <a:lnTo>
                  <a:pt x="19173" y="168110"/>
                </a:lnTo>
                <a:lnTo>
                  <a:pt x="21481" y="169191"/>
                </a:lnTo>
                <a:lnTo>
                  <a:pt x="23813" y="169911"/>
                </a:lnTo>
                <a:lnTo>
                  <a:pt x="26955" y="171184"/>
                </a:lnTo>
                <a:lnTo>
                  <a:pt x="30637" y="172827"/>
                </a:lnTo>
                <a:lnTo>
                  <a:pt x="34680" y="174716"/>
                </a:lnTo>
                <a:lnTo>
                  <a:pt x="38962" y="175182"/>
                </a:lnTo>
                <a:lnTo>
                  <a:pt x="43405" y="174699"/>
                </a:lnTo>
                <a:lnTo>
                  <a:pt x="47954" y="173583"/>
                </a:lnTo>
                <a:lnTo>
                  <a:pt x="51781" y="172839"/>
                </a:lnTo>
                <a:lnTo>
                  <a:pt x="55125" y="172343"/>
                </a:lnTo>
                <a:lnTo>
                  <a:pt x="58148" y="172012"/>
                </a:lnTo>
                <a:lnTo>
                  <a:pt x="61752" y="170998"/>
                </a:lnTo>
                <a:lnTo>
                  <a:pt x="65741" y="169528"/>
                </a:lnTo>
                <a:lnTo>
                  <a:pt x="69989" y="167754"/>
                </a:lnTo>
                <a:lnTo>
                  <a:pt x="73614" y="165778"/>
                </a:lnTo>
                <a:lnTo>
                  <a:pt x="76824" y="163667"/>
                </a:lnTo>
                <a:lnTo>
                  <a:pt x="79759" y="161466"/>
                </a:lnTo>
                <a:lnTo>
                  <a:pt x="82509" y="158411"/>
                </a:lnTo>
                <a:lnTo>
                  <a:pt x="85136" y="154787"/>
                </a:lnTo>
                <a:lnTo>
                  <a:pt x="87681" y="150783"/>
                </a:lnTo>
                <a:lnTo>
                  <a:pt x="90965" y="147320"/>
                </a:lnTo>
                <a:lnTo>
                  <a:pt x="94742" y="144218"/>
                </a:lnTo>
                <a:lnTo>
                  <a:pt x="98848" y="141356"/>
                </a:lnTo>
                <a:lnTo>
                  <a:pt x="102378" y="137861"/>
                </a:lnTo>
                <a:lnTo>
                  <a:pt x="105526" y="133943"/>
                </a:lnTo>
                <a:lnTo>
                  <a:pt x="108418" y="129743"/>
                </a:lnTo>
                <a:lnTo>
                  <a:pt x="111140" y="125356"/>
                </a:lnTo>
                <a:lnTo>
                  <a:pt x="113748" y="120844"/>
                </a:lnTo>
                <a:lnTo>
                  <a:pt x="118763" y="111597"/>
                </a:lnTo>
                <a:lnTo>
                  <a:pt x="123637" y="102196"/>
                </a:lnTo>
                <a:lnTo>
                  <a:pt x="125255" y="97466"/>
                </a:lnTo>
                <a:lnTo>
                  <a:pt x="126333" y="92726"/>
                </a:lnTo>
                <a:lnTo>
                  <a:pt x="127052" y="87978"/>
                </a:lnTo>
                <a:lnTo>
                  <a:pt x="127531" y="84019"/>
                </a:lnTo>
                <a:lnTo>
                  <a:pt x="127851" y="80586"/>
                </a:lnTo>
                <a:lnTo>
                  <a:pt x="128064" y="77503"/>
                </a:lnTo>
                <a:lnTo>
                  <a:pt x="128206" y="73861"/>
                </a:lnTo>
                <a:lnTo>
                  <a:pt x="128405" y="61150"/>
                </a:lnTo>
                <a:lnTo>
                  <a:pt x="128479" y="41706"/>
                </a:lnTo>
                <a:lnTo>
                  <a:pt x="127688" y="38090"/>
                </a:lnTo>
                <a:lnTo>
                  <a:pt x="126368" y="34091"/>
                </a:lnTo>
                <a:lnTo>
                  <a:pt x="124694" y="29838"/>
                </a:lnTo>
                <a:lnTo>
                  <a:pt x="122784" y="26209"/>
                </a:lnTo>
                <a:lnTo>
                  <a:pt x="120717" y="22996"/>
                </a:lnTo>
                <a:lnTo>
                  <a:pt x="118546" y="20060"/>
                </a:lnTo>
                <a:lnTo>
                  <a:pt x="116304" y="17309"/>
                </a:lnTo>
                <a:lnTo>
                  <a:pt x="114016" y="14681"/>
                </a:lnTo>
                <a:lnTo>
                  <a:pt x="111697" y="12136"/>
                </a:lnTo>
                <a:lnTo>
                  <a:pt x="108563" y="10439"/>
                </a:lnTo>
                <a:lnTo>
                  <a:pt x="104886" y="9307"/>
                </a:lnTo>
                <a:lnTo>
                  <a:pt x="100848" y="8553"/>
                </a:lnTo>
                <a:lnTo>
                  <a:pt x="98156" y="7257"/>
                </a:lnTo>
                <a:lnTo>
                  <a:pt x="96361" y="5598"/>
                </a:lnTo>
                <a:lnTo>
                  <a:pt x="95164" y="3699"/>
                </a:lnTo>
                <a:lnTo>
                  <a:pt x="93573" y="2433"/>
                </a:lnTo>
                <a:lnTo>
                  <a:pt x="91718" y="1589"/>
                </a:lnTo>
                <a:lnTo>
                  <a:pt x="89688" y="1026"/>
                </a:lnTo>
                <a:lnTo>
                  <a:pt x="87540" y="651"/>
                </a:lnTo>
                <a:lnTo>
                  <a:pt x="85315" y="401"/>
                </a:lnTo>
                <a:lnTo>
                  <a:pt x="83038" y="234"/>
                </a:lnTo>
                <a:lnTo>
                  <a:pt x="80726" y="123"/>
                </a:lnTo>
                <a:lnTo>
                  <a:pt x="76041" y="0"/>
                </a:lnTo>
                <a:lnTo>
                  <a:pt x="72886" y="760"/>
                </a:lnTo>
                <a:lnTo>
                  <a:pt x="69195" y="2061"/>
                </a:lnTo>
                <a:lnTo>
                  <a:pt x="65148" y="3722"/>
                </a:lnTo>
                <a:lnTo>
                  <a:pt x="61656" y="4830"/>
                </a:lnTo>
                <a:lnTo>
                  <a:pt x="58534" y="5568"/>
                </a:lnTo>
                <a:lnTo>
                  <a:pt x="55658" y="6060"/>
                </a:lnTo>
                <a:lnTo>
                  <a:pt x="53742" y="7182"/>
                </a:lnTo>
                <a:lnTo>
                  <a:pt x="52464" y="8724"/>
                </a:lnTo>
                <a:lnTo>
                  <a:pt x="51612" y="10545"/>
                </a:lnTo>
                <a:lnTo>
                  <a:pt x="50250" y="11760"/>
                </a:lnTo>
                <a:lnTo>
                  <a:pt x="48549" y="12569"/>
                </a:lnTo>
                <a:lnTo>
                  <a:pt x="42765" y="141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9"/>
          <p:cNvSpPr/>
          <p:nvPr/>
        </p:nvSpPr>
        <p:spPr>
          <a:xfrm>
            <a:off x="5300662" y="2493168"/>
            <a:ext cx="235745" cy="149914"/>
          </a:xfrm>
          <a:custGeom>
            <a:avLst/>
            <a:gdLst/>
            <a:ahLst/>
            <a:cxnLst/>
            <a:rect l="0" t="0" r="0" b="0"/>
            <a:pathLst>
              <a:path w="235745" h="149914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12185" y="4910"/>
                </a:lnTo>
                <a:lnTo>
                  <a:pt x="19133" y="7276"/>
                </a:lnTo>
                <a:lnTo>
                  <a:pt x="23849" y="10642"/>
                </a:lnTo>
                <a:lnTo>
                  <a:pt x="30708" y="14784"/>
                </a:lnTo>
                <a:lnTo>
                  <a:pt x="34760" y="17000"/>
                </a:lnTo>
                <a:lnTo>
                  <a:pt x="38254" y="20065"/>
                </a:lnTo>
                <a:lnTo>
                  <a:pt x="41378" y="23695"/>
                </a:lnTo>
                <a:lnTo>
                  <a:pt x="44254" y="27703"/>
                </a:lnTo>
                <a:lnTo>
                  <a:pt x="46965" y="31963"/>
                </a:lnTo>
                <a:lnTo>
                  <a:pt x="49566" y="36390"/>
                </a:lnTo>
                <a:lnTo>
                  <a:pt x="52094" y="40929"/>
                </a:lnTo>
                <a:lnTo>
                  <a:pt x="57020" y="50205"/>
                </a:lnTo>
                <a:lnTo>
                  <a:pt x="59444" y="54902"/>
                </a:lnTo>
                <a:lnTo>
                  <a:pt x="61855" y="58826"/>
                </a:lnTo>
                <a:lnTo>
                  <a:pt x="64255" y="62236"/>
                </a:lnTo>
                <a:lnTo>
                  <a:pt x="66649" y="65303"/>
                </a:lnTo>
                <a:lnTo>
                  <a:pt x="69039" y="68936"/>
                </a:lnTo>
                <a:lnTo>
                  <a:pt x="71426" y="72945"/>
                </a:lnTo>
                <a:lnTo>
                  <a:pt x="73811" y="77205"/>
                </a:lnTo>
                <a:lnTo>
                  <a:pt x="78578" y="86172"/>
                </a:lnTo>
                <a:lnTo>
                  <a:pt x="80961" y="90785"/>
                </a:lnTo>
                <a:lnTo>
                  <a:pt x="82548" y="95449"/>
                </a:lnTo>
                <a:lnTo>
                  <a:pt x="83608" y="100145"/>
                </a:lnTo>
                <a:lnTo>
                  <a:pt x="84313" y="104863"/>
                </a:lnTo>
                <a:lnTo>
                  <a:pt x="85578" y="108803"/>
                </a:lnTo>
                <a:lnTo>
                  <a:pt x="87214" y="112223"/>
                </a:lnTo>
                <a:lnTo>
                  <a:pt x="89099" y="115297"/>
                </a:lnTo>
                <a:lnTo>
                  <a:pt x="90356" y="118139"/>
                </a:lnTo>
                <a:lnTo>
                  <a:pt x="91194" y="120829"/>
                </a:lnTo>
                <a:lnTo>
                  <a:pt x="91752" y="123415"/>
                </a:lnTo>
                <a:lnTo>
                  <a:pt x="92124" y="126727"/>
                </a:lnTo>
                <a:lnTo>
                  <a:pt x="92373" y="130522"/>
                </a:lnTo>
                <a:lnTo>
                  <a:pt x="92771" y="140435"/>
                </a:lnTo>
                <a:lnTo>
                  <a:pt x="92868" y="149860"/>
                </a:lnTo>
                <a:lnTo>
                  <a:pt x="92868" y="149913"/>
                </a:lnTo>
                <a:lnTo>
                  <a:pt x="89076" y="146195"/>
                </a:lnTo>
                <a:lnTo>
                  <a:pt x="68958" y="126108"/>
                </a:lnTo>
                <a:lnTo>
                  <a:pt x="67404" y="123760"/>
                </a:lnTo>
                <a:lnTo>
                  <a:pt x="66367" y="121400"/>
                </a:lnTo>
                <a:lnTo>
                  <a:pt x="65676" y="119034"/>
                </a:lnTo>
                <a:lnTo>
                  <a:pt x="64422" y="115868"/>
                </a:lnTo>
                <a:lnTo>
                  <a:pt x="62791" y="112171"/>
                </a:lnTo>
                <a:lnTo>
                  <a:pt x="60911" y="108118"/>
                </a:lnTo>
                <a:lnTo>
                  <a:pt x="59658" y="104623"/>
                </a:lnTo>
                <a:lnTo>
                  <a:pt x="58822" y="101499"/>
                </a:lnTo>
                <a:lnTo>
                  <a:pt x="58265" y="98622"/>
                </a:lnTo>
                <a:lnTo>
                  <a:pt x="57893" y="95911"/>
                </a:lnTo>
                <a:lnTo>
                  <a:pt x="57645" y="93309"/>
                </a:lnTo>
                <a:lnTo>
                  <a:pt x="57480" y="90781"/>
                </a:lnTo>
                <a:lnTo>
                  <a:pt x="57297" y="83739"/>
                </a:lnTo>
                <a:lnTo>
                  <a:pt x="57248" y="79639"/>
                </a:lnTo>
                <a:lnTo>
                  <a:pt x="58009" y="76111"/>
                </a:lnTo>
                <a:lnTo>
                  <a:pt x="59310" y="72966"/>
                </a:lnTo>
                <a:lnTo>
                  <a:pt x="60972" y="70075"/>
                </a:lnTo>
                <a:lnTo>
                  <a:pt x="64934" y="62630"/>
                </a:lnTo>
                <a:lnTo>
                  <a:pt x="67102" y="58422"/>
                </a:lnTo>
                <a:lnTo>
                  <a:pt x="70134" y="54030"/>
                </a:lnTo>
                <a:lnTo>
                  <a:pt x="73744" y="49514"/>
                </a:lnTo>
                <a:lnTo>
                  <a:pt x="77738" y="44915"/>
                </a:lnTo>
                <a:lnTo>
                  <a:pt x="84292" y="37690"/>
                </a:lnTo>
                <a:lnTo>
                  <a:pt x="87151" y="34651"/>
                </a:lnTo>
                <a:lnTo>
                  <a:pt x="91438" y="31832"/>
                </a:lnTo>
                <a:lnTo>
                  <a:pt x="96677" y="29159"/>
                </a:lnTo>
                <a:lnTo>
                  <a:pt x="102551" y="26583"/>
                </a:lnTo>
                <a:lnTo>
                  <a:pt x="108055" y="24866"/>
                </a:lnTo>
                <a:lnTo>
                  <a:pt x="113312" y="23721"/>
                </a:lnTo>
                <a:lnTo>
                  <a:pt x="118404" y="22958"/>
                </a:lnTo>
                <a:lnTo>
                  <a:pt x="124179" y="21655"/>
                </a:lnTo>
                <a:lnTo>
                  <a:pt x="130411" y="19993"/>
                </a:lnTo>
                <a:lnTo>
                  <a:pt x="136947" y="18091"/>
                </a:lnTo>
                <a:lnTo>
                  <a:pt x="142892" y="16823"/>
                </a:lnTo>
                <a:lnTo>
                  <a:pt x="148442" y="15978"/>
                </a:lnTo>
                <a:lnTo>
                  <a:pt x="153731" y="15415"/>
                </a:lnTo>
                <a:lnTo>
                  <a:pt x="158843" y="15833"/>
                </a:lnTo>
                <a:lnTo>
                  <a:pt x="163839" y="16905"/>
                </a:lnTo>
                <a:lnTo>
                  <a:pt x="174418" y="20214"/>
                </a:lnTo>
                <a:lnTo>
                  <a:pt x="187056" y="24330"/>
                </a:lnTo>
                <a:lnTo>
                  <a:pt x="192967" y="25745"/>
                </a:lnTo>
                <a:lnTo>
                  <a:pt x="198494" y="26688"/>
                </a:lnTo>
                <a:lnTo>
                  <a:pt x="203767" y="27317"/>
                </a:lnTo>
                <a:lnTo>
                  <a:pt x="208870" y="28530"/>
                </a:lnTo>
                <a:lnTo>
                  <a:pt x="213859" y="30133"/>
                </a:lnTo>
                <a:lnTo>
                  <a:pt x="218773" y="31995"/>
                </a:lnTo>
                <a:lnTo>
                  <a:pt x="222842" y="33236"/>
                </a:lnTo>
                <a:lnTo>
                  <a:pt x="226349" y="34064"/>
                </a:lnTo>
                <a:lnTo>
                  <a:pt x="235744" y="357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6236493" y="2407443"/>
            <a:ext cx="1757364" cy="271464"/>
            <a:chOff x="6236493" y="2407443"/>
            <a:chExt cx="1757364" cy="271464"/>
          </a:xfrm>
        </p:grpSpPr>
        <p:sp>
          <p:nvSpPr>
            <p:cNvPr id="38" name="SMARTPenAnnotation70"/>
            <p:cNvSpPr/>
            <p:nvPr/>
          </p:nvSpPr>
          <p:spPr>
            <a:xfrm>
              <a:off x="6236493" y="2478881"/>
              <a:ext cx="214314" cy="178595"/>
            </a:xfrm>
            <a:custGeom>
              <a:avLst/>
              <a:gdLst/>
              <a:ahLst/>
              <a:cxnLst/>
              <a:rect l="0" t="0" r="0" b="0"/>
              <a:pathLst>
                <a:path w="214314" h="178595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6"/>
                  </a:lnTo>
                  <a:lnTo>
                    <a:pt x="6151" y="3792"/>
                  </a:lnTo>
                  <a:lnTo>
                    <a:pt x="8819" y="7771"/>
                  </a:lnTo>
                  <a:lnTo>
                    <a:pt x="12651" y="12185"/>
                  </a:lnTo>
                  <a:lnTo>
                    <a:pt x="17000" y="16792"/>
                  </a:lnTo>
                  <a:lnTo>
                    <a:pt x="34151" y="34138"/>
                  </a:lnTo>
                  <a:lnTo>
                    <a:pt x="41901" y="41895"/>
                  </a:lnTo>
                  <a:lnTo>
                    <a:pt x="45397" y="46186"/>
                  </a:lnTo>
                  <a:lnTo>
                    <a:pt x="48521" y="50635"/>
                  </a:lnTo>
                  <a:lnTo>
                    <a:pt x="51398" y="55188"/>
                  </a:lnTo>
                  <a:lnTo>
                    <a:pt x="54903" y="59016"/>
                  </a:lnTo>
                  <a:lnTo>
                    <a:pt x="58827" y="62363"/>
                  </a:lnTo>
                  <a:lnTo>
                    <a:pt x="63031" y="65388"/>
                  </a:lnTo>
                  <a:lnTo>
                    <a:pt x="67420" y="68198"/>
                  </a:lnTo>
                  <a:lnTo>
                    <a:pt x="71935" y="70865"/>
                  </a:lnTo>
                  <a:lnTo>
                    <a:pt x="76531" y="73437"/>
                  </a:lnTo>
                  <a:lnTo>
                    <a:pt x="81184" y="76739"/>
                  </a:lnTo>
                  <a:lnTo>
                    <a:pt x="85873" y="80528"/>
                  </a:lnTo>
                  <a:lnTo>
                    <a:pt x="90586" y="84642"/>
                  </a:lnTo>
                  <a:lnTo>
                    <a:pt x="94522" y="88971"/>
                  </a:lnTo>
                  <a:lnTo>
                    <a:pt x="97940" y="93446"/>
                  </a:lnTo>
                  <a:lnTo>
                    <a:pt x="101012" y="98016"/>
                  </a:lnTo>
                  <a:lnTo>
                    <a:pt x="104648" y="101856"/>
                  </a:lnTo>
                  <a:lnTo>
                    <a:pt x="108659" y="105210"/>
                  </a:lnTo>
                  <a:lnTo>
                    <a:pt x="112920" y="108240"/>
                  </a:lnTo>
                  <a:lnTo>
                    <a:pt x="117349" y="111848"/>
                  </a:lnTo>
                  <a:lnTo>
                    <a:pt x="121889" y="115840"/>
                  </a:lnTo>
                  <a:lnTo>
                    <a:pt x="130373" y="123716"/>
                  </a:lnTo>
                  <a:lnTo>
                    <a:pt x="136790" y="129862"/>
                  </a:lnTo>
                  <a:lnTo>
                    <a:pt x="140406" y="132612"/>
                  </a:lnTo>
                  <a:lnTo>
                    <a:pt x="144404" y="135239"/>
                  </a:lnTo>
                  <a:lnTo>
                    <a:pt x="148657" y="137784"/>
                  </a:lnTo>
                  <a:lnTo>
                    <a:pt x="152286" y="140275"/>
                  </a:lnTo>
                  <a:lnTo>
                    <a:pt x="158435" y="145159"/>
                  </a:lnTo>
                  <a:lnTo>
                    <a:pt x="163814" y="147859"/>
                  </a:lnTo>
                  <a:lnTo>
                    <a:pt x="169644" y="149852"/>
                  </a:lnTo>
                  <a:lnTo>
                    <a:pt x="173421" y="151495"/>
                  </a:lnTo>
                  <a:lnTo>
                    <a:pt x="177527" y="153384"/>
                  </a:lnTo>
                  <a:lnTo>
                    <a:pt x="184205" y="157600"/>
                  </a:lnTo>
                  <a:lnTo>
                    <a:pt x="189819" y="162119"/>
                  </a:lnTo>
                  <a:lnTo>
                    <a:pt x="194960" y="166774"/>
                  </a:lnTo>
                  <a:lnTo>
                    <a:pt x="199891" y="171488"/>
                  </a:lnTo>
                  <a:lnTo>
                    <a:pt x="202317" y="173857"/>
                  </a:lnTo>
                  <a:lnTo>
                    <a:pt x="204728" y="175436"/>
                  </a:lnTo>
                  <a:lnTo>
                    <a:pt x="211120" y="177658"/>
                  </a:lnTo>
                  <a:lnTo>
                    <a:pt x="214313" y="17859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71"/>
            <p:cNvSpPr/>
            <p:nvPr/>
          </p:nvSpPr>
          <p:spPr>
            <a:xfrm>
              <a:off x="6236493" y="2471737"/>
              <a:ext cx="185739" cy="164307"/>
            </a:xfrm>
            <a:custGeom>
              <a:avLst/>
              <a:gdLst/>
              <a:ahLst/>
              <a:cxnLst/>
              <a:rect l="0" t="0" r="0" b="0"/>
              <a:pathLst>
                <a:path w="185739" h="164307">
                  <a:moveTo>
                    <a:pt x="185738" y="0"/>
                  </a:moveTo>
                  <a:lnTo>
                    <a:pt x="179587" y="0"/>
                  </a:lnTo>
                  <a:lnTo>
                    <a:pt x="175096" y="3792"/>
                  </a:lnTo>
                  <a:lnTo>
                    <a:pt x="170954" y="7771"/>
                  </a:lnTo>
                  <a:lnTo>
                    <a:pt x="161827" y="16793"/>
                  </a:lnTo>
                  <a:lnTo>
                    <a:pt x="159479" y="19926"/>
                  </a:lnTo>
                  <a:lnTo>
                    <a:pt x="157119" y="23603"/>
                  </a:lnTo>
                  <a:lnTo>
                    <a:pt x="154752" y="27642"/>
                  </a:lnTo>
                  <a:lnTo>
                    <a:pt x="151588" y="31922"/>
                  </a:lnTo>
                  <a:lnTo>
                    <a:pt x="147890" y="36362"/>
                  </a:lnTo>
                  <a:lnTo>
                    <a:pt x="143837" y="40910"/>
                  </a:lnTo>
                  <a:lnTo>
                    <a:pt x="135101" y="50197"/>
                  </a:lnTo>
                  <a:lnTo>
                    <a:pt x="130548" y="54896"/>
                  </a:lnTo>
                  <a:lnTo>
                    <a:pt x="125132" y="59616"/>
                  </a:lnTo>
                  <a:lnTo>
                    <a:pt x="119141" y="64350"/>
                  </a:lnTo>
                  <a:lnTo>
                    <a:pt x="112765" y="69094"/>
                  </a:lnTo>
                  <a:lnTo>
                    <a:pt x="106926" y="73844"/>
                  </a:lnTo>
                  <a:lnTo>
                    <a:pt x="101447" y="78598"/>
                  </a:lnTo>
                  <a:lnTo>
                    <a:pt x="96206" y="83355"/>
                  </a:lnTo>
                  <a:lnTo>
                    <a:pt x="90331" y="88114"/>
                  </a:lnTo>
                  <a:lnTo>
                    <a:pt x="84033" y="92874"/>
                  </a:lnTo>
                  <a:lnTo>
                    <a:pt x="77454" y="97635"/>
                  </a:lnTo>
                  <a:lnTo>
                    <a:pt x="71480" y="102396"/>
                  </a:lnTo>
                  <a:lnTo>
                    <a:pt x="65909" y="107158"/>
                  </a:lnTo>
                  <a:lnTo>
                    <a:pt x="60608" y="111920"/>
                  </a:lnTo>
                  <a:lnTo>
                    <a:pt x="50485" y="121444"/>
                  </a:lnTo>
                  <a:lnTo>
                    <a:pt x="45563" y="126207"/>
                  </a:lnTo>
                  <a:lnTo>
                    <a:pt x="40694" y="130175"/>
                  </a:lnTo>
                  <a:lnTo>
                    <a:pt x="35861" y="133615"/>
                  </a:lnTo>
                  <a:lnTo>
                    <a:pt x="31051" y="136701"/>
                  </a:lnTo>
                  <a:lnTo>
                    <a:pt x="27051" y="139553"/>
                  </a:lnTo>
                  <a:lnTo>
                    <a:pt x="23590" y="142248"/>
                  </a:lnTo>
                  <a:lnTo>
                    <a:pt x="20490" y="144838"/>
                  </a:lnTo>
                  <a:lnTo>
                    <a:pt x="17629" y="148153"/>
                  </a:lnTo>
                  <a:lnTo>
                    <a:pt x="14927" y="151950"/>
                  </a:lnTo>
                  <a:lnTo>
                    <a:pt x="12333" y="156069"/>
                  </a:lnTo>
                  <a:lnTo>
                    <a:pt x="9809" y="158814"/>
                  </a:lnTo>
                  <a:lnTo>
                    <a:pt x="7334" y="160645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72"/>
            <p:cNvSpPr/>
            <p:nvPr/>
          </p:nvSpPr>
          <p:spPr>
            <a:xfrm>
              <a:off x="6622264" y="2421731"/>
              <a:ext cx="350037" cy="221457"/>
            </a:xfrm>
            <a:custGeom>
              <a:avLst/>
              <a:gdLst/>
              <a:ahLst/>
              <a:cxnLst/>
              <a:rect l="0" t="0" r="0" b="0"/>
              <a:pathLst>
                <a:path w="350037" h="221457">
                  <a:moveTo>
                    <a:pt x="264311" y="0"/>
                  </a:moveTo>
                  <a:lnTo>
                    <a:pt x="240400" y="0"/>
                  </a:lnTo>
                  <a:lnTo>
                    <a:pt x="238051" y="794"/>
                  </a:lnTo>
                  <a:lnTo>
                    <a:pt x="233325" y="3792"/>
                  </a:lnTo>
                  <a:lnTo>
                    <a:pt x="226462" y="5654"/>
                  </a:lnTo>
                  <a:lnTo>
                    <a:pt x="218120" y="7275"/>
                  </a:lnTo>
                  <a:lnTo>
                    <a:pt x="209122" y="10642"/>
                  </a:lnTo>
                  <a:lnTo>
                    <a:pt x="195318" y="14361"/>
                  </a:lnTo>
                  <a:lnTo>
                    <a:pt x="187080" y="17760"/>
                  </a:lnTo>
                  <a:lnTo>
                    <a:pt x="178127" y="19799"/>
                  </a:lnTo>
                  <a:lnTo>
                    <a:pt x="168857" y="21500"/>
                  </a:lnTo>
                  <a:lnTo>
                    <a:pt x="159445" y="24901"/>
                  </a:lnTo>
                  <a:lnTo>
                    <a:pt x="147854" y="29059"/>
                  </a:lnTo>
                  <a:lnTo>
                    <a:pt x="141429" y="31278"/>
                  </a:lnTo>
                  <a:lnTo>
                    <a:pt x="135558" y="32759"/>
                  </a:lnTo>
                  <a:lnTo>
                    <a:pt x="124801" y="34403"/>
                  </a:lnTo>
                  <a:lnTo>
                    <a:pt x="114730" y="37250"/>
                  </a:lnTo>
                  <a:lnTo>
                    <a:pt x="104961" y="41162"/>
                  </a:lnTo>
                  <a:lnTo>
                    <a:pt x="95328" y="45546"/>
                  </a:lnTo>
                  <a:lnTo>
                    <a:pt x="85756" y="48024"/>
                  </a:lnTo>
                  <a:lnTo>
                    <a:pt x="76209" y="49919"/>
                  </a:lnTo>
                  <a:lnTo>
                    <a:pt x="66675" y="53407"/>
                  </a:lnTo>
                  <a:lnTo>
                    <a:pt x="59262" y="57603"/>
                  </a:lnTo>
                  <a:lnTo>
                    <a:pt x="56174" y="59833"/>
                  </a:lnTo>
                  <a:lnTo>
                    <a:pt x="48510" y="62311"/>
                  </a:lnTo>
                  <a:lnTo>
                    <a:pt x="44243" y="62972"/>
                  </a:lnTo>
                  <a:lnTo>
                    <a:pt x="37386" y="65823"/>
                  </a:lnTo>
                  <a:lnTo>
                    <a:pt x="31693" y="68942"/>
                  </a:lnTo>
                  <a:lnTo>
                    <a:pt x="26516" y="70328"/>
                  </a:lnTo>
                  <a:lnTo>
                    <a:pt x="19140" y="71109"/>
                  </a:lnTo>
                  <a:lnTo>
                    <a:pt x="16726" y="72012"/>
                  </a:lnTo>
                  <a:lnTo>
                    <a:pt x="8556" y="77559"/>
                  </a:lnTo>
                  <a:lnTo>
                    <a:pt x="5650" y="78127"/>
                  </a:lnTo>
                  <a:lnTo>
                    <a:pt x="3764" y="78278"/>
                  </a:lnTo>
                  <a:lnTo>
                    <a:pt x="2506" y="79173"/>
                  </a:lnTo>
                  <a:lnTo>
                    <a:pt x="1668" y="80563"/>
                  </a:lnTo>
                  <a:lnTo>
                    <a:pt x="90" y="85423"/>
                  </a:lnTo>
                  <a:lnTo>
                    <a:pt x="11" y="91368"/>
                  </a:lnTo>
                  <a:lnTo>
                    <a:pt x="0" y="95641"/>
                  </a:lnTo>
                  <a:lnTo>
                    <a:pt x="792" y="97098"/>
                  </a:lnTo>
                  <a:lnTo>
                    <a:pt x="2113" y="98070"/>
                  </a:lnTo>
                  <a:lnTo>
                    <a:pt x="3787" y="98717"/>
                  </a:lnTo>
                  <a:lnTo>
                    <a:pt x="4903" y="99943"/>
                  </a:lnTo>
                  <a:lnTo>
                    <a:pt x="5647" y="101553"/>
                  </a:lnTo>
                  <a:lnTo>
                    <a:pt x="6143" y="103421"/>
                  </a:lnTo>
                  <a:lnTo>
                    <a:pt x="7268" y="104666"/>
                  </a:lnTo>
                  <a:lnTo>
                    <a:pt x="8811" y="105496"/>
                  </a:lnTo>
                  <a:lnTo>
                    <a:pt x="16893" y="108781"/>
                  </a:lnTo>
                  <a:lnTo>
                    <a:pt x="24172" y="111847"/>
                  </a:lnTo>
                  <a:lnTo>
                    <a:pt x="33526" y="114367"/>
                  </a:lnTo>
                  <a:lnTo>
                    <a:pt x="41619" y="117769"/>
                  </a:lnTo>
                  <a:lnTo>
                    <a:pt x="50508" y="121927"/>
                  </a:lnTo>
                  <a:lnTo>
                    <a:pt x="69149" y="131064"/>
                  </a:lnTo>
                  <a:lnTo>
                    <a:pt x="78618" y="133657"/>
                  </a:lnTo>
                  <a:lnTo>
                    <a:pt x="88912" y="135603"/>
                  </a:lnTo>
                  <a:lnTo>
                    <a:pt x="94991" y="137233"/>
                  </a:lnTo>
                  <a:lnTo>
                    <a:pt x="101424" y="139114"/>
                  </a:lnTo>
                  <a:lnTo>
                    <a:pt x="107301" y="141161"/>
                  </a:lnTo>
                  <a:lnTo>
                    <a:pt x="123950" y="147835"/>
                  </a:lnTo>
                  <a:lnTo>
                    <a:pt x="136841" y="152488"/>
                  </a:lnTo>
                  <a:lnTo>
                    <a:pt x="157486" y="159569"/>
                  </a:lnTo>
                  <a:lnTo>
                    <a:pt x="165313" y="161942"/>
                  </a:lnTo>
                  <a:lnTo>
                    <a:pt x="190704" y="169074"/>
                  </a:lnTo>
                  <a:lnTo>
                    <a:pt x="206197" y="173833"/>
                  </a:lnTo>
                  <a:lnTo>
                    <a:pt x="228306" y="180976"/>
                  </a:lnTo>
                  <a:lnTo>
                    <a:pt x="235545" y="182563"/>
                  </a:lnTo>
                  <a:lnTo>
                    <a:pt x="242752" y="183621"/>
                  </a:lnTo>
                  <a:lnTo>
                    <a:pt x="249939" y="184326"/>
                  </a:lnTo>
                  <a:lnTo>
                    <a:pt x="256316" y="185591"/>
                  </a:lnTo>
                  <a:lnTo>
                    <a:pt x="262156" y="187227"/>
                  </a:lnTo>
                  <a:lnTo>
                    <a:pt x="272878" y="191162"/>
                  </a:lnTo>
                  <a:lnTo>
                    <a:pt x="282935" y="195557"/>
                  </a:lnTo>
                  <a:lnTo>
                    <a:pt x="292696" y="198039"/>
                  </a:lnTo>
                  <a:lnTo>
                    <a:pt x="302327" y="199936"/>
                  </a:lnTo>
                  <a:lnTo>
                    <a:pt x="311898" y="203425"/>
                  </a:lnTo>
                  <a:lnTo>
                    <a:pt x="322420" y="206059"/>
                  </a:lnTo>
                  <a:lnTo>
                    <a:pt x="327973" y="208792"/>
                  </a:lnTo>
                  <a:lnTo>
                    <a:pt x="330565" y="210632"/>
                  </a:lnTo>
                  <a:lnTo>
                    <a:pt x="335561" y="212677"/>
                  </a:lnTo>
                  <a:lnTo>
                    <a:pt x="342462" y="214217"/>
                  </a:lnTo>
                  <a:lnTo>
                    <a:pt x="349577" y="221011"/>
                  </a:lnTo>
                  <a:lnTo>
                    <a:pt x="350036" y="22145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73"/>
            <p:cNvSpPr/>
            <p:nvPr/>
          </p:nvSpPr>
          <p:spPr>
            <a:xfrm>
              <a:off x="7115175" y="2550318"/>
              <a:ext cx="300038" cy="7145"/>
            </a:xfrm>
            <a:custGeom>
              <a:avLst/>
              <a:gdLst/>
              <a:ahLst/>
              <a:cxnLst/>
              <a:rect l="0" t="0" r="0" b="0"/>
              <a:pathLst>
                <a:path w="300038" h="7145">
                  <a:moveTo>
                    <a:pt x="0" y="0"/>
                  </a:moveTo>
                  <a:lnTo>
                    <a:pt x="3792" y="0"/>
                  </a:lnTo>
                  <a:lnTo>
                    <a:pt x="6497" y="794"/>
                  </a:lnTo>
                  <a:lnTo>
                    <a:pt x="9887" y="2117"/>
                  </a:lnTo>
                  <a:lnTo>
                    <a:pt x="13735" y="3793"/>
                  </a:lnTo>
                  <a:lnTo>
                    <a:pt x="17094" y="4910"/>
                  </a:lnTo>
                  <a:lnTo>
                    <a:pt x="20127" y="5655"/>
                  </a:lnTo>
                  <a:lnTo>
                    <a:pt x="22943" y="6151"/>
                  </a:lnTo>
                  <a:lnTo>
                    <a:pt x="26407" y="6482"/>
                  </a:lnTo>
                  <a:lnTo>
                    <a:pt x="30305" y="6703"/>
                  </a:lnTo>
                  <a:lnTo>
                    <a:pt x="34490" y="6850"/>
                  </a:lnTo>
                  <a:lnTo>
                    <a:pt x="57525" y="7086"/>
                  </a:lnTo>
                  <a:lnTo>
                    <a:pt x="300037" y="71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74"/>
            <p:cNvSpPr/>
            <p:nvPr/>
          </p:nvSpPr>
          <p:spPr>
            <a:xfrm>
              <a:off x="7508168" y="2407443"/>
              <a:ext cx="78495" cy="271464"/>
            </a:xfrm>
            <a:custGeom>
              <a:avLst/>
              <a:gdLst/>
              <a:ahLst/>
              <a:cxnLst/>
              <a:rect l="0" t="0" r="0" b="0"/>
              <a:pathLst>
                <a:path w="78495" h="271464">
                  <a:moveTo>
                    <a:pt x="7057" y="0"/>
                  </a:moveTo>
                  <a:lnTo>
                    <a:pt x="0" y="0"/>
                  </a:lnTo>
                  <a:lnTo>
                    <a:pt x="2068" y="2117"/>
                  </a:lnTo>
                  <a:lnTo>
                    <a:pt x="3731" y="3793"/>
                  </a:lnTo>
                  <a:lnTo>
                    <a:pt x="4840" y="5704"/>
                  </a:lnTo>
                  <a:lnTo>
                    <a:pt x="6071" y="9943"/>
                  </a:lnTo>
                  <a:lnTo>
                    <a:pt x="6764" y="16793"/>
                  </a:lnTo>
                  <a:lnTo>
                    <a:pt x="9044" y="23603"/>
                  </a:lnTo>
                  <a:lnTo>
                    <a:pt x="10762" y="27642"/>
                  </a:lnTo>
                  <a:lnTo>
                    <a:pt x="11909" y="31922"/>
                  </a:lnTo>
                  <a:lnTo>
                    <a:pt x="12672" y="36363"/>
                  </a:lnTo>
                  <a:lnTo>
                    <a:pt x="13182" y="40911"/>
                  </a:lnTo>
                  <a:lnTo>
                    <a:pt x="13521" y="45530"/>
                  </a:lnTo>
                  <a:lnTo>
                    <a:pt x="13748" y="50197"/>
                  </a:lnTo>
                  <a:lnTo>
                    <a:pt x="13899" y="54896"/>
                  </a:lnTo>
                  <a:lnTo>
                    <a:pt x="14793" y="59616"/>
                  </a:lnTo>
                  <a:lnTo>
                    <a:pt x="16183" y="64350"/>
                  </a:lnTo>
                  <a:lnTo>
                    <a:pt x="17904" y="69094"/>
                  </a:lnTo>
                  <a:lnTo>
                    <a:pt x="19050" y="73844"/>
                  </a:lnTo>
                  <a:lnTo>
                    <a:pt x="19815" y="78598"/>
                  </a:lnTo>
                  <a:lnTo>
                    <a:pt x="20325" y="83355"/>
                  </a:lnTo>
                  <a:lnTo>
                    <a:pt x="21458" y="88908"/>
                  </a:lnTo>
                  <a:lnTo>
                    <a:pt x="23007" y="94991"/>
                  </a:lnTo>
                  <a:lnTo>
                    <a:pt x="24834" y="101427"/>
                  </a:lnTo>
                  <a:lnTo>
                    <a:pt x="26052" y="108100"/>
                  </a:lnTo>
                  <a:lnTo>
                    <a:pt x="26864" y="114929"/>
                  </a:lnTo>
                  <a:lnTo>
                    <a:pt x="27406" y="121863"/>
                  </a:lnTo>
                  <a:lnTo>
                    <a:pt x="28560" y="128073"/>
                  </a:lnTo>
                  <a:lnTo>
                    <a:pt x="30123" y="133801"/>
                  </a:lnTo>
                  <a:lnTo>
                    <a:pt x="31960" y="139207"/>
                  </a:lnTo>
                  <a:lnTo>
                    <a:pt x="33184" y="145192"/>
                  </a:lnTo>
                  <a:lnTo>
                    <a:pt x="34000" y="151564"/>
                  </a:lnTo>
                  <a:lnTo>
                    <a:pt x="34544" y="158193"/>
                  </a:lnTo>
                  <a:lnTo>
                    <a:pt x="35700" y="164993"/>
                  </a:lnTo>
                  <a:lnTo>
                    <a:pt x="37265" y="171908"/>
                  </a:lnTo>
                  <a:lnTo>
                    <a:pt x="39101" y="178899"/>
                  </a:lnTo>
                  <a:lnTo>
                    <a:pt x="40327" y="185147"/>
                  </a:lnTo>
                  <a:lnTo>
                    <a:pt x="41143" y="190900"/>
                  </a:lnTo>
                  <a:lnTo>
                    <a:pt x="41687" y="196323"/>
                  </a:lnTo>
                  <a:lnTo>
                    <a:pt x="42843" y="201526"/>
                  </a:lnTo>
                  <a:lnTo>
                    <a:pt x="44408" y="206582"/>
                  </a:lnTo>
                  <a:lnTo>
                    <a:pt x="46245" y="211540"/>
                  </a:lnTo>
                  <a:lnTo>
                    <a:pt x="48264" y="216433"/>
                  </a:lnTo>
                  <a:lnTo>
                    <a:pt x="50403" y="221282"/>
                  </a:lnTo>
                  <a:lnTo>
                    <a:pt x="52623" y="226103"/>
                  </a:lnTo>
                  <a:lnTo>
                    <a:pt x="54103" y="230110"/>
                  </a:lnTo>
                  <a:lnTo>
                    <a:pt x="55747" y="236680"/>
                  </a:lnTo>
                  <a:lnTo>
                    <a:pt x="56979" y="240337"/>
                  </a:lnTo>
                  <a:lnTo>
                    <a:pt x="58595" y="244362"/>
                  </a:lnTo>
                  <a:lnTo>
                    <a:pt x="60466" y="248633"/>
                  </a:lnTo>
                  <a:lnTo>
                    <a:pt x="62544" y="255496"/>
                  </a:lnTo>
                  <a:lnTo>
                    <a:pt x="63098" y="258437"/>
                  </a:lnTo>
                  <a:lnTo>
                    <a:pt x="64262" y="260398"/>
                  </a:lnTo>
                  <a:lnTo>
                    <a:pt x="65830" y="261705"/>
                  </a:lnTo>
                  <a:lnTo>
                    <a:pt x="67670" y="262576"/>
                  </a:lnTo>
                  <a:lnTo>
                    <a:pt x="68897" y="263951"/>
                  </a:lnTo>
                  <a:lnTo>
                    <a:pt x="69715" y="265661"/>
                  </a:lnTo>
                  <a:lnTo>
                    <a:pt x="71028" y="270317"/>
                  </a:lnTo>
                  <a:lnTo>
                    <a:pt x="71929" y="270699"/>
                  </a:lnTo>
                  <a:lnTo>
                    <a:pt x="73324" y="270953"/>
                  </a:lnTo>
                  <a:lnTo>
                    <a:pt x="78494" y="2714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75"/>
            <p:cNvSpPr/>
            <p:nvPr/>
          </p:nvSpPr>
          <p:spPr>
            <a:xfrm>
              <a:off x="7629525" y="2437046"/>
              <a:ext cx="364332" cy="241763"/>
            </a:xfrm>
            <a:custGeom>
              <a:avLst/>
              <a:gdLst/>
              <a:ahLst/>
              <a:cxnLst/>
              <a:rect l="0" t="0" r="0" b="0"/>
              <a:pathLst>
                <a:path w="364332" h="241763">
                  <a:moveTo>
                    <a:pt x="0" y="56122"/>
                  </a:moveTo>
                  <a:lnTo>
                    <a:pt x="0" y="45480"/>
                  </a:lnTo>
                  <a:lnTo>
                    <a:pt x="793" y="43471"/>
                  </a:lnTo>
                  <a:lnTo>
                    <a:pt x="5703" y="36852"/>
                  </a:lnTo>
                  <a:lnTo>
                    <a:pt x="12185" y="29863"/>
                  </a:lnTo>
                  <a:lnTo>
                    <a:pt x="16792" y="25137"/>
                  </a:lnTo>
                  <a:lnTo>
                    <a:pt x="19925" y="23559"/>
                  </a:lnTo>
                  <a:lnTo>
                    <a:pt x="31127" y="20545"/>
                  </a:lnTo>
                  <a:lnTo>
                    <a:pt x="40620" y="14977"/>
                  </a:lnTo>
                  <a:lnTo>
                    <a:pt x="48745" y="10584"/>
                  </a:lnTo>
                  <a:lnTo>
                    <a:pt x="59764" y="8102"/>
                  </a:lnTo>
                  <a:lnTo>
                    <a:pt x="71011" y="6999"/>
                  </a:lnTo>
                  <a:lnTo>
                    <a:pt x="78657" y="6508"/>
                  </a:lnTo>
                  <a:lnTo>
                    <a:pt x="88933" y="4174"/>
                  </a:lnTo>
                  <a:lnTo>
                    <a:pt x="95008" y="2440"/>
                  </a:lnTo>
                  <a:lnTo>
                    <a:pt x="105990" y="513"/>
                  </a:lnTo>
                  <a:lnTo>
                    <a:pt x="111141" y="0"/>
                  </a:lnTo>
                  <a:lnTo>
                    <a:pt x="116957" y="451"/>
                  </a:lnTo>
                  <a:lnTo>
                    <a:pt x="123214" y="1546"/>
                  </a:lnTo>
                  <a:lnTo>
                    <a:pt x="129768" y="3069"/>
                  </a:lnTo>
                  <a:lnTo>
                    <a:pt x="135725" y="4085"/>
                  </a:lnTo>
                  <a:lnTo>
                    <a:pt x="146575" y="5213"/>
                  </a:lnTo>
                  <a:lnTo>
                    <a:pt x="152486" y="5514"/>
                  </a:lnTo>
                  <a:lnTo>
                    <a:pt x="165403" y="5849"/>
                  </a:lnTo>
                  <a:lnTo>
                    <a:pt x="171387" y="6731"/>
                  </a:lnTo>
                  <a:lnTo>
                    <a:pt x="182270" y="9829"/>
                  </a:lnTo>
                  <a:lnTo>
                    <a:pt x="190281" y="13852"/>
                  </a:lnTo>
                  <a:lnTo>
                    <a:pt x="199255" y="20579"/>
                  </a:lnTo>
                  <a:lnTo>
                    <a:pt x="201893" y="22902"/>
                  </a:lnTo>
                  <a:lnTo>
                    <a:pt x="206940" y="29716"/>
                  </a:lnTo>
                  <a:lnTo>
                    <a:pt x="209398" y="33756"/>
                  </a:lnTo>
                  <a:lnTo>
                    <a:pt x="211035" y="38036"/>
                  </a:lnTo>
                  <a:lnTo>
                    <a:pt x="212128" y="42477"/>
                  </a:lnTo>
                  <a:lnTo>
                    <a:pt x="212855" y="47026"/>
                  </a:lnTo>
                  <a:lnTo>
                    <a:pt x="213342" y="51645"/>
                  </a:lnTo>
                  <a:lnTo>
                    <a:pt x="213665" y="56313"/>
                  </a:lnTo>
                  <a:lnTo>
                    <a:pt x="213880" y="61012"/>
                  </a:lnTo>
                  <a:lnTo>
                    <a:pt x="213231" y="65732"/>
                  </a:lnTo>
                  <a:lnTo>
                    <a:pt x="212004" y="70466"/>
                  </a:lnTo>
                  <a:lnTo>
                    <a:pt x="210392" y="75210"/>
                  </a:lnTo>
                  <a:lnTo>
                    <a:pt x="207729" y="79960"/>
                  </a:lnTo>
                  <a:lnTo>
                    <a:pt x="204368" y="84714"/>
                  </a:lnTo>
                  <a:lnTo>
                    <a:pt x="200539" y="89471"/>
                  </a:lnTo>
                  <a:lnTo>
                    <a:pt x="196398" y="95024"/>
                  </a:lnTo>
                  <a:lnTo>
                    <a:pt x="187566" y="107543"/>
                  </a:lnTo>
                  <a:lnTo>
                    <a:pt x="182988" y="113421"/>
                  </a:lnTo>
                  <a:lnTo>
                    <a:pt x="178348" y="118928"/>
                  </a:lnTo>
                  <a:lnTo>
                    <a:pt x="173667" y="124187"/>
                  </a:lnTo>
                  <a:lnTo>
                    <a:pt x="162116" y="136379"/>
                  </a:lnTo>
                  <a:lnTo>
                    <a:pt x="99068" y="199939"/>
                  </a:lnTo>
                  <a:lnTo>
                    <a:pt x="96208" y="203594"/>
                  </a:lnTo>
                  <a:lnTo>
                    <a:pt x="93507" y="207618"/>
                  </a:lnTo>
                  <a:lnTo>
                    <a:pt x="90913" y="211888"/>
                  </a:lnTo>
                  <a:lnTo>
                    <a:pt x="88389" y="214735"/>
                  </a:lnTo>
                  <a:lnTo>
                    <a:pt x="85914" y="216633"/>
                  </a:lnTo>
                  <a:lnTo>
                    <a:pt x="81046" y="219535"/>
                  </a:lnTo>
                  <a:lnTo>
                    <a:pt x="76237" y="223471"/>
                  </a:lnTo>
                  <a:lnTo>
                    <a:pt x="74637" y="225632"/>
                  </a:lnTo>
                  <a:lnTo>
                    <a:pt x="72070" y="232686"/>
                  </a:lnTo>
                  <a:lnTo>
                    <a:pt x="71858" y="233363"/>
                  </a:lnTo>
                  <a:lnTo>
                    <a:pt x="72511" y="234608"/>
                  </a:lnTo>
                  <a:lnTo>
                    <a:pt x="75355" y="238108"/>
                  </a:lnTo>
                  <a:lnTo>
                    <a:pt x="77224" y="239358"/>
                  </a:lnTo>
                  <a:lnTo>
                    <a:pt x="81418" y="240748"/>
                  </a:lnTo>
                  <a:lnTo>
                    <a:pt x="91371" y="241640"/>
                  </a:lnTo>
                  <a:lnTo>
                    <a:pt x="99082" y="241762"/>
                  </a:lnTo>
                  <a:lnTo>
                    <a:pt x="107801" y="239700"/>
                  </a:lnTo>
                  <a:lnTo>
                    <a:pt x="112348" y="238038"/>
                  </a:lnTo>
                  <a:lnTo>
                    <a:pt x="117761" y="236931"/>
                  </a:lnTo>
                  <a:lnTo>
                    <a:pt x="123752" y="236193"/>
                  </a:lnTo>
                  <a:lnTo>
                    <a:pt x="130125" y="235700"/>
                  </a:lnTo>
                  <a:lnTo>
                    <a:pt x="136756" y="235372"/>
                  </a:lnTo>
                  <a:lnTo>
                    <a:pt x="150474" y="235008"/>
                  </a:lnTo>
                  <a:lnTo>
                    <a:pt x="157467" y="234117"/>
                  </a:lnTo>
                  <a:lnTo>
                    <a:pt x="164508" y="232729"/>
                  </a:lnTo>
                  <a:lnTo>
                    <a:pt x="171584" y="231010"/>
                  </a:lnTo>
                  <a:lnTo>
                    <a:pt x="178683" y="229864"/>
                  </a:lnTo>
                  <a:lnTo>
                    <a:pt x="185797" y="229100"/>
                  </a:lnTo>
                  <a:lnTo>
                    <a:pt x="192921" y="228591"/>
                  </a:lnTo>
                  <a:lnTo>
                    <a:pt x="200845" y="227458"/>
                  </a:lnTo>
                  <a:lnTo>
                    <a:pt x="209303" y="225908"/>
                  </a:lnTo>
                  <a:lnTo>
                    <a:pt x="218116" y="224082"/>
                  </a:lnTo>
                  <a:lnTo>
                    <a:pt x="226373" y="222864"/>
                  </a:lnTo>
                  <a:lnTo>
                    <a:pt x="234259" y="222052"/>
                  </a:lnTo>
                  <a:lnTo>
                    <a:pt x="241897" y="221511"/>
                  </a:lnTo>
                  <a:lnTo>
                    <a:pt x="249372" y="220356"/>
                  </a:lnTo>
                  <a:lnTo>
                    <a:pt x="256735" y="218793"/>
                  </a:lnTo>
                  <a:lnTo>
                    <a:pt x="264025" y="216957"/>
                  </a:lnTo>
                  <a:lnTo>
                    <a:pt x="270473" y="215733"/>
                  </a:lnTo>
                  <a:lnTo>
                    <a:pt x="276359" y="214917"/>
                  </a:lnTo>
                  <a:lnTo>
                    <a:pt x="281870" y="214373"/>
                  </a:lnTo>
                  <a:lnTo>
                    <a:pt x="287926" y="214010"/>
                  </a:lnTo>
                  <a:lnTo>
                    <a:pt x="301004" y="213607"/>
                  </a:lnTo>
                  <a:lnTo>
                    <a:pt x="328112" y="213327"/>
                  </a:lnTo>
                  <a:lnTo>
                    <a:pt x="333041" y="213313"/>
                  </a:lnTo>
                  <a:lnTo>
                    <a:pt x="342751" y="215414"/>
                  </a:lnTo>
                  <a:lnTo>
                    <a:pt x="351565" y="218200"/>
                  </a:lnTo>
                  <a:lnTo>
                    <a:pt x="361574" y="219988"/>
                  </a:lnTo>
                  <a:lnTo>
                    <a:pt x="364331" y="22042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|x-2| &gt; 7</a:t>
            </a:r>
            <a:endParaRPr lang="en-US" dirty="0"/>
          </a:p>
        </p:txBody>
      </p:sp>
      <p:sp>
        <p:nvSpPr>
          <p:cNvPr id="4" name="SMARTPenAnnotation0"/>
          <p:cNvSpPr/>
          <p:nvPr/>
        </p:nvSpPr>
        <p:spPr>
          <a:xfrm>
            <a:off x="3071812" y="1571625"/>
            <a:ext cx="328614" cy="285751"/>
          </a:xfrm>
          <a:custGeom>
            <a:avLst/>
            <a:gdLst/>
            <a:ahLst/>
            <a:cxnLst/>
            <a:rect l="0" t="0" r="0" b="0"/>
            <a:pathLst>
              <a:path w="328614" h="285751">
                <a:moveTo>
                  <a:pt x="0" y="0"/>
                </a:moveTo>
                <a:lnTo>
                  <a:pt x="16793" y="16792"/>
                </a:lnTo>
                <a:lnTo>
                  <a:pt x="23603" y="21486"/>
                </a:lnTo>
                <a:lnTo>
                  <a:pt x="31128" y="26218"/>
                </a:lnTo>
                <a:lnTo>
                  <a:pt x="40620" y="33344"/>
                </a:lnTo>
                <a:lnTo>
                  <a:pt x="48745" y="38103"/>
                </a:lnTo>
                <a:lnTo>
                  <a:pt x="57648" y="42863"/>
                </a:lnTo>
                <a:lnTo>
                  <a:pt x="66896" y="48419"/>
                </a:lnTo>
                <a:lnTo>
                  <a:pt x="81822" y="60472"/>
                </a:lnTo>
                <a:lnTo>
                  <a:pt x="87886" y="64921"/>
                </a:lnTo>
                <a:lnTo>
                  <a:pt x="94309" y="69474"/>
                </a:lnTo>
                <a:lnTo>
                  <a:pt x="100179" y="74097"/>
                </a:lnTo>
                <a:lnTo>
                  <a:pt x="105680" y="78767"/>
                </a:lnTo>
                <a:lnTo>
                  <a:pt x="110934" y="83467"/>
                </a:lnTo>
                <a:lnTo>
                  <a:pt x="123123" y="95040"/>
                </a:lnTo>
                <a:lnTo>
                  <a:pt x="186061" y="157494"/>
                </a:lnTo>
                <a:lnTo>
                  <a:pt x="192303" y="164527"/>
                </a:lnTo>
                <a:lnTo>
                  <a:pt x="198052" y="171597"/>
                </a:lnTo>
                <a:lnTo>
                  <a:pt x="203472" y="178691"/>
                </a:lnTo>
                <a:lnTo>
                  <a:pt x="208673" y="185009"/>
                </a:lnTo>
                <a:lnTo>
                  <a:pt x="213728" y="190808"/>
                </a:lnTo>
                <a:lnTo>
                  <a:pt x="218685" y="196261"/>
                </a:lnTo>
                <a:lnTo>
                  <a:pt x="228427" y="206554"/>
                </a:lnTo>
                <a:lnTo>
                  <a:pt x="247616" y="226097"/>
                </a:lnTo>
                <a:lnTo>
                  <a:pt x="257160" y="233573"/>
                </a:lnTo>
                <a:lnTo>
                  <a:pt x="266693" y="240335"/>
                </a:lnTo>
                <a:lnTo>
                  <a:pt x="276222" y="248632"/>
                </a:lnTo>
                <a:lnTo>
                  <a:pt x="285749" y="255495"/>
                </a:lnTo>
                <a:lnTo>
                  <a:pt x="294481" y="261190"/>
                </a:lnTo>
                <a:lnTo>
                  <a:pt x="304653" y="268859"/>
                </a:lnTo>
                <a:lnTo>
                  <a:pt x="312937" y="273745"/>
                </a:lnTo>
                <a:lnTo>
                  <a:pt x="320577" y="278439"/>
                </a:lnTo>
                <a:lnTo>
                  <a:pt x="328613" y="2857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3164681" y="1621631"/>
            <a:ext cx="178595" cy="221457"/>
          </a:xfrm>
          <a:custGeom>
            <a:avLst/>
            <a:gdLst/>
            <a:ahLst/>
            <a:cxnLst/>
            <a:rect l="0" t="0" r="0" b="0"/>
            <a:pathLst>
              <a:path w="178595" h="221457">
                <a:moveTo>
                  <a:pt x="178594" y="0"/>
                </a:moveTo>
                <a:lnTo>
                  <a:pt x="174801" y="0"/>
                </a:lnTo>
                <a:lnTo>
                  <a:pt x="173684" y="794"/>
                </a:lnTo>
                <a:lnTo>
                  <a:pt x="172940" y="2116"/>
                </a:lnTo>
                <a:lnTo>
                  <a:pt x="172443" y="3792"/>
                </a:lnTo>
                <a:lnTo>
                  <a:pt x="171318" y="4909"/>
                </a:lnTo>
                <a:lnTo>
                  <a:pt x="169774" y="5654"/>
                </a:lnTo>
                <a:lnTo>
                  <a:pt x="167952" y="6151"/>
                </a:lnTo>
                <a:lnTo>
                  <a:pt x="165943" y="8069"/>
                </a:lnTo>
                <a:lnTo>
                  <a:pt x="161594" y="14434"/>
                </a:lnTo>
                <a:lnTo>
                  <a:pt x="159132" y="20438"/>
                </a:lnTo>
                <a:lnTo>
                  <a:pt x="158475" y="23150"/>
                </a:lnTo>
                <a:lnTo>
                  <a:pt x="156450" y="26546"/>
                </a:lnTo>
                <a:lnTo>
                  <a:pt x="153512" y="30397"/>
                </a:lnTo>
                <a:lnTo>
                  <a:pt x="149967" y="34552"/>
                </a:lnTo>
                <a:lnTo>
                  <a:pt x="146015" y="38910"/>
                </a:lnTo>
                <a:lnTo>
                  <a:pt x="137391" y="47985"/>
                </a:lnTo>
                <a:lnTo>
                  <a:pt x="133663" y="53421"/>
                </a:lnTo>
                <a:lnTo>
                  <a:pt x="130384" y="59426"/>
                </a:lnTo>
                <a:lnTo>
                  <a:pt x="127404" y="65811"/>
                </a:lnTo>
                <a:lnTo>
                  <a:pt x="123036" y="71655"/>
                </a:lnTo>
                <a:lnTo>
                  <a:pt x="117743" y="77139"/>
                </a:lnTo>
                <a:lnTo>
                  <a:pt x="111832" y="82382"/>
                </a:lnTo>
                <a:lnTo>
                  <a:pt x="106305" y="88259"/>
                </a:lnTo>
                <a:lnTo>
                  <a:pt x="101032" y="94558"/>
                </a:lnTo>
                <a:lnTo>
                  <a:pt x="95930" y="101139"/>
                </a:lnTo>
                <a:lnTo>
                  <a:pt x="90941" y="107113"/>
                </a:lnTo>
                <a:lnTo>
                  <a:pt x="86027" y="112684"/>
                </a:lnTo>
                <a:lnTo>
                  <a:pt x="81164" y="117985"/>
                </a:lnTo>
                <a:lnTo>
                  <a:pt x="69410" y="130225"/>
                </a:lnTo>
                <a:lnTo>
                  <a:pt x="62942" y="136823"/>
                </a:lnTo>
                <a:lnTo>
                  <a:pt x="57837" y="142809"/>
                </a:lnTo>
                <a:lnTo>
                  <a:pt x="53639" y="148387"/>
                </a:lnTo>
                <a:lnTo>
                  <a:pt x="50047" y="153693"/>
                </a:lnTo>
                <a:lnTo>
                  <a:pt x="45271" y="158819"/>
                </a:lnTo>
                <a:lnTo>
                  <a:pt x="39705" y="163823"/>
                </a:lnTo>
                <a:lnTo>
                  <a:pt x="33614" y="168746"/>
                </a:lnTo>
                <a:lnTo>
                  <a:pt x="28759" y="173616"/>
                </a:lnTo>
                <a:lnTo>
                  <a:pt x="24729" y="178450"/>
                </a:lnTo>
                <a:lnTo>
                  <a:pt x="21248" y="183260"/>
                </a:lnTo>
                <a:lnTo>
                  <a:pt x="18134" y="188055"/>
                </a:lnTo>
                <a:lnTo>
                  <a:pt x="15264" y="192839"/>
                </a:lnTo>
                <a:lnTo>
                  <a:pt x="12557" y="197615"/>
                </a:lnTo>
                <a:lnTo>
                  <a:pt x="9959" y="201593"/>
                </a:lnTo>
                <a:lnTo>
                  <a:pt x="4955" y="208130"/>
                </a:lnTo>
                <a:lnTo>
                  <a:pt x="1468" y="212481"/>
                </a:lnTo>
                <a:lnTo>
                  <a:pt x="979" y="213885"/>
                </a:lnTo>
                <a:lnTo>
                  <a:pt x="193" y="219725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3446315" y="1735931"/>
            <a:ext cx="225573" cy="7145"/>
          </a:xfrm>
          <a:custGeom>
            <a:avLst/>
            <a:gdLst/>
            <a:ahLst/>
            <a:cxnLst/>
            <a:rect l="0" t="0" r="0" b="0"/>
            <a:pathLst>
              <a:path w="225573" h="7145">
                <a:moveTo>
                  <a:pt x="4116" y="7144"/>
                </a:moveTo>
                <a:lnTo>
                  <a:pt x="0" y="7144"/>
                </a:lnTo>
                <a:lnTo>
                  <a:pt x="105223" y="7144"/>
                </a:lnTo>
                <a:lnTo>
                  <a:pt x="111208" y="6350"/>
                </a:lnTo>
                <a:lnTo>
                  <a:pt x="116786" y="5027"/>
                </a:lnTo>
                <a:lnTo>
                  <a:pt x="122091" y="3351"/>
                </a:lnTo>
                <a:lnTo>
                  <a:pt x="128010" y="2234"/>
                </a:lnTo>
                <a:lnTo>
                  <a:pt x="134337" y="1489"/>
                </a:lnTo>
                <a:lnTo>
                  <a:pt x="140936" y="993"/>
                </a:lnTo>
                <a:lnTo>
                  <a:pt x="147717" y="662"/>
                </a:lnTo>
                <a:lnTo>
                  <a:pt x="161601" y="294"/>
                </a:lnTo>
                <a:lnTo>
                  <a:pt x="203234" y="17"/>
                </a:lnTo>
                <a:lnTo>
                  <a:pt x="22557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3707606" y="1594172"/>
            <a:ext cx="278607" cy="227485"/>
          </a:xfrm>
          <a:custGeom>
            <a:avLst/>
            <a:gdLst/>
            <a:ahLst/>
            <a:cxnLst/>
            <a:rect l="0" t="0" r="0" b="0"/>
            <a:pathLst>
              <a:path w="278607" h="227485">
                <a:moveTo>
                  <a:pt x="0" y="41746"/>
                </a:moveTo>
                <a:lnTo>
                  <a:pt x="10642" y="31104"/>
                </a:lnTo>
                <a:lnTo>
                  <a:pt x="19017" y="26962"/>
                </a:lnTo>
                <a:lnTo>
                  <a:pt x="24584" y="24747"/>
                </a:lnTo>
                <a:lnTo>
                  <a:pt x="29883" y="22476"/>
                </a:lnTo>
                <a:lnTo>
                  <a:pt x="40004" y="17836"/>
                </a:lnTo>
                <a:lnTo>
                  <a:pt x="54627" y="10761"/>
                </a:lnTo>
                <a:lnTo>
                  <a:pt x="60231" y="9183"/>
                </a:lnTo>
                <a:lnTo>
                  <a:pt x="66348" y="8131"/>
                </a:lnTo>
                <a:lnTo>
                  <a:pt x="72806" y="7430"/>
                </a:lnTo>
                <a:lnTo>
                  <a:pt x="79494" y="6169"/>
                </a:lnTo>
                <a:lnTo>
                  <a:pt x="86333" y="4534"/>
                </a:lnTo>
                <a:lnTo>
                  <a:pt x="93274" y="2651"/>
                </a:lnTo>
                <a:lnTo>
                  <a:pt x="99489" y="1395"/>
                </a:lnTo>
                <a:lnTo>
                  <a:pt x="105220" y="558"/>
                </a:lnTo>
                <a:lnTo>
                  <a:pt x="110627" y="0"/>
                </a:lnTo>
                <a:lnTo>
                  <a:pt x="116614" y="422"/>
                </a:lnTo>
                <a:lnTo>
                  <a:pt x="122986" y="1496"/>
                </a:lnTo>
                <a:lnTo>
                  <a:pt x="129616" y="3007"/>
                </a:lnTo>
                <a:lnTo>
                  <a:pt x="135623" y="4014"/>
                </a:lnTo>
                <a:lnTo>
                  <a:pt x="141215" y="4685"/>
                </a:lnTo>
                <a:lnTo>
                  <a:pt x="146531" y="5132"/>
                </a:lnTo>
                <a:lnTo>
                  <a:pt x="154554" y="7746"/>
                </a:lnTo>
                <a:lnTo>
                  <a:pt x="160766" y="11554"/>
                </a:lnTo>
                <a:lnTo>
                  <a:pt x="168725" y="18160"/>
                </a:lnTo>
                <a:lnTo>
                  <a:pt x="173678" y="22797"/>
                </a:lnTo>
                <a:lnTo>
                  <a:pt x="174523" y="25938"/>
                </a:lnTo>
                <a:lnTo>
                  <a:pt x="174292" y="29620"/>
                </a:lnTo>
                <a:lnTo>
                  <a:pt x="173345" y="33662"/>
                </a:lnTo>
                <a:lnTo>
                  <a:pt x="170175" y="40270"/>
                </a:lnTo>
                <a:lnTo>
                  <a:pt x="166121" y="46646"/>
                </a:lnTo>
                <a:lnTo>
                  <a:pt x="163929" y="50569"/>
                </a:lnTo>
                <a:lnTo>
                  <a:pt x="161673" y="54772"/>
                </a:lnTo>
                <a:lnTo>
                  <a:pt x="158582" y="59161"/>
                </a:lnTo>
                <a:lnTo>
                  <a:pt x="154934" y="63675"/>
                </a:lnTo>
                <a:lnTo>
                  <a:pt x="150914" y="68272"/>
                </a:lnTo>
                <a:lnTo>
                  <a:pt x="146647" y="72924"/>
                </a:lnTo>
                <a:lnTo>
                  <a:pt x="137672" y="82326"/>
                </a:lnTo>
                <a:lnTo>
                  <a:pt x="133850" y="87849"/>
                </a:lnTo>
                <a:lnTo>
                  <a:pt x="130508" y="93913"/>
                </a:lnTo>
                <a:lnTo>
                  <a:pt x="127487" y="100336"/>
                </a:lnTo>
                <a:lnTo>
                  <a:pt x="123885" y="106206"/>
                </a:lnTo>
                <a:lnTo>
                  <a:pt x="119896" y="111707"/>
                </a:lnTo>
                <a:lnTo>
                  <a:pt x="115649" y="116962"/>
                </a:lnTo>
                <a:lnTo>
                  <a:pt x="112025" y="121259"/>
                </a:lnTo>
                <a:lnTo>
                  <a:pt x="105880" y="128150"/>
                </a:lnTo>
                <a:lnTo>
                  <a:pt x="103130" y="131892"/>
                </a:lnTo>
                <a:lnTo>
                  <a:pt x="100504" y="135975"/>
                </a:lnTo>
                <a:lnTo>
                  <a:pt x="97958" y="140284"/>
                </a:lnTo>
                <a:lnTo>
                  <a:pt x="95468" y="144744"/>
                </a:lnTo>
                <a:lnTo>
                  <a:pt x="90585" y="153934"/>
                </a:lnTo>
                <a:lnTo>
                  <a:pt x="88171" y="157813"/>
                </a:lnTo>
                <a:lnTo>
                  <a:pt x="83373" y="164240"/>
                </a:lnTo>
                <a:lnTo>
                  <a:pt x="81775" y="167859"/>
                </a:lnTo>
                <a:lnTo>
                  <a:pt x="80710" y="171859"/>
                </a:lnTo>
                <a:lnTo>
                  <a:pt x="80001" y="176113"/>
                </a:lnTo>
                <a:lnTo>
                  <a:pt x="79212" y="182956"/>
                </a:lnTo>
                <a:lnTo>
                  <a:pt x="78861" y="188644"/>
                </a:lnTo>
                <a:lnTo>
                  <a:pt x="78706" y="193817"/>
                </a:lnTo>
                <a:lnTo>
                  <a:pt x="78618" y="201193"/>
                </a:lnTo>
                <a:lnTo>
                  <a:pt x="79400" y="203606"/>
                </a:lnTo>
                <a:lnTo>
                  <a:pt x="82384" y="208405"/>
                </a:lnTo>
                <a:lnTo>
                  <a:pt x="84292" y="210002"/>
                </a:lnTo>
                <a:lnTo>
                  <a:pt x="86357" y="211067"/>
                </a:lnTo>
                <a:lnTo>
                  <a:pt x="91562" y="213044"/>
                </a:lnTo>
                <a:lnTo>
                  <a:pt x="99167" y="216568"/>
                </a:lnTo>
                <a:lnTo>
                  <a:pt x="107839" y="218664"/>
                </a:lnTo>
                <a:lnTo>
                  <a:pt x="112374" y="219222"/>
                </a:lnTo>
                <a:lnTo>
                  <a:pt x="116984" y="219595"/>
                </a:lnTo>
                <a:lnTo>
                  <a:pt x="121646" y="219843"/>
                </a:lnTo>
                <a:lnTo>
                  <a:pt x="126341" y="220009"/>
                </a:lnTo>
                <a:lnTo>
                  <a:pt x="131058" y="220913"/>
                </a:lnTo>
                <a:lnTo>
                  <a:pt x="135791" y="222309"/>
                </a:lnTo>
                <a:lnTo>
                  <a:pt x="140534" y="224034"/>
                </a:lnTo>
                <a:lnTo>
                  <a:pt x="146076" y="225184"/>
                </a:lnTo>
                <a:lnTo>
                  <a:pt x="152153" y="225951"/>
                </a:lnTo>
                <a:lnTo>
                  <a:pt x="158585" y="226462"/>
                </a:lnTo>
                <a:lnTo>
                  <a:pt x="165255" y="226802"/>
                </a:lnTo>
                <a:lnTo>
                  <a:pt x="179015" y="227181"/>
                </a:lnTo>
                <a:lnTo>
                  <a:pt x="255063" y="227480"/>
                </a:lnTo>
                <a:lnTo>
                  <a:pt x="278606" y="22748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4094361" y="1628775"/>
            <a:ext cx="270344" cy="235744"/>
          </a:xfrm>
          <a:custGeom>
            <a:avLst/>
            <a:gdLst/>
            <a:ahLst/>
            <a:cxnLst/>
            <a:rect l="0" t="0" r="0" b="0"/>
            <a:pathLst>
              <a:path w="270344" h="235744">
                <a:moveTo>
                  <a:pt x="6151" y="0"/>
                </a:moveTo>
                <a:lnTo>
                  <a:pt x="0" y="0"/>
                </a:lnTo>
                <a:lnTo>
                  <a:pt x="5882" y="0"/>
                </a:lnTo>
                <a:lnTo>
                  <a:pt x="11801" y="5703"/>
                </a:lnTo>
                <a:lnTo>
                  <a:pt x="19114" y="12184"/>
                </a:lnTo>
                <a:lnTo>
                  <a:pt x="26729" y="16792"/>
                </a:lnTo>
                <a:lnTo>
                  <a:pt x="30982" y="18338"/>
                </a:lnTo>
                <a:lnTo>
                  <a:pt x="35405" y="19369"/>
                </a:lnTo>
                <a:lnTo>
                  <a:pt x="39941" y="20056"/>
                </a:lnTo>
                <a:lnTo>
                  <a:pt x="44553" y="21308"/>
                </a:lnTo>
                <a:lnTo>
                  <a:pt x="49215" y="22937"/>
                </a:lnTo>
                <a:lnTo>
                  <a:pt x="53910" y="24816"/>
                </a:lnTo>
                <a:lnTo>
                  <a:pt x="58628" y="26863"/>
                </a:lnTo>
                <a:lnTo>
                  <a:pt x="68103" y="31253"/>
                </a:lnTo>
                <a:lnTo>
                  <a:pt x="73646" y="33535"/>
                </a:lnTo>
                <a:lnTo>
                  <a:pt x="79723" y="35850"/>
                </a:lnTo>
                <a:lnTo>
                  <a:pt x="86155" y="38188"/>
                </a:lnTo>
                <a:lnTo>
                  <a:pt x="92825" y="39746"/>
                </a:lnTo>
                <a:lnTo>
                  <a:pt x="99652" y="40784"/>
                </a:lnTo>
                <a:lnTo>
                  <a:pt x="106585" y="41477"/>
                </a:lnTo>
                <a:lnTo>
                  <a:pt x="113589" y="42732"/>
                </a:lnTo>
                <a:lnTo>
                  <a:pt x="120639" y="44363"/>
                </a:lnTo>
                <a:lnTo>
                  <a:pt x="127720" y="46244"/>
                </a:lnTo>
                <a:lnTo>
                  <a:pt x="134028" y="47498"/>
                </a:lnTo>
                <a:lnTo>
                  <a:pt x="139821" y="48334"/>
                </a:lnTo>
                <a:lnTo>
                  <a:pt x="145270" y="48891"/>
                </a:lnTo>
                <a:lnTo>
                  <a:pt x="152079" y="49263"/>
                </a:lnTo>
                <a:lnTo>
                  <a:pt x="168110" y="49676"/>
                </a:lnTo>
                <a:lnTo>
                  <a:pt x="187400" y="49908"/>
                </a:lnTo>
                <a:lnTo>
                  <a:pt x="193659" y="50734"/>
                </a:lnTo>
                <a:lnTo>
                  <a:pt x="200212" y="52079"/>
                </a:lnTo>
                <a:lnTo>
                  <a:pt x="206963" y="53769"/>
                </a:lnTo>
                <a:lnTo>
                  <a:pt x="213051" y="54896"/>
                </a:lnTo>
                <a:lnTo>
                  <a:pt x="218697" y="55647"/>
                </a:lnTo>
                <a:lnTo>
                  <a:pt x="224048" y="56148"/>
                </a:lnTo>
                <a:lnTo>
                  <a:pt x="229203" y="56482"/>
                </a:lnTo>
                <a:lnTo>
                  <a:pt x="234227" y="56704"/>
                </a:lnTo>
                <a:lnTo>
                  <a:pt x="239164" y="56853"/>
                </a:lnTo>
                <a:lnTo>
                  <a:pt x="243249" y="57745"/>
                </a:lnTo>
                <a:lnTo>
                  <a:pt x="252791" y="62000"/>
                </a:lnTo>
                <a:lnTo>
                  <a:pt x="260646" y="64408"/>
                </a:lnTo>
                <a:lnTo>
                  <a:pt x="269019" y="70355"/>
                </a:lnTo>
                <a:lnTo>
                  <a:pt x="269503" y="71509"/>
                </a:lnTo>
                <a:lnTo>
                  <a:pt x="270183" y="76926"/>
                </a:lnTo>
                <a:lnTo>
                  <a:pt x="270343" y="81285"/>
                </a:lnTo>
                <a:lnTo>
                  <a:pt x="269591" y="83559"/>
                </a:lnTo>
                <a:lnTo>
                  <a:pt x="266640" y="88201"/>
                </a:lnTo>
                <a:lnTo>
                  <a:pt x="260515" y="95278"/>
                </a:lnTo>
                <a:lnTo>
                  <a:pt x="253875" y="102141"/>
                </a:lnTo>
                <a:lnTo>
                  <a:pt x="249882" y="106194"/>
                </a:lnTo>
                <a:lnTo>
                  <a:pt x="245632" y="109690"/>
                </a:lnTo>
                <a:lnTo>
                  <a:pt x="241211" y="112814"/>
                </a:lnTo>
                <a:lnTo>
                  <a:pt x="236676" y="115690"/>
                </a:lnTo>
                <a:lnTo>
                  <a:pt x="232066" y="119196"/>
                </a:lnTo>
                <a:lnTo>
                  <a:pt x="227405" y="123120"/>
                </a:lnTo>
                <a:lnTo>
                  <a:pt x="222709" y="127324"/>
                </a:lnTo>
                <a:lnTo>
                  <a:pt x="217199" y="131713"/>
                </a:lnTo>
                <a:lnTo>
                  <a:pt x="211143" y="136227"/>
                </a:lnTo>
                <a:lnTo>
                  <a:pt x="204725" y="140824"/>
                </a:lnTo>
                <a:lnTo>
                  <a:pt x="198859" y="145476"/>
                </a:lnTo>
                <a:lnTo>
                  <a:pt x="193361" y="150165"/>
                </a:lnTo>
                <a:lnTo>
                  <a:pt x="188107" y="154879"/>
                </a:lnTo>
                <a:lnTo>
                  <a:pt x="178037" y="164349"/>
                </a:lnTo>
                <a:lnTo>
                  <a:pt x="158637" y="183364"/>
                </a:lnTo>
                <a:lnTo>
                  <a:pt x="153846" y="187330"/>
                </a:lnTo>
                <a:lnTo>
                  <a:pt x="149064" y="190768"/>
                </a:lnTo>
                <a:lnTo>
                  <a:pt x="144289" y="193853"/>
                </a:lnTo>
                <a:lnTo>
                  <a:pt x="140312" y="197498"/>
                </a:lnTo>
                <a:lnTo>
                  <a:pt x="136867" y="201515"/>
                </a:lnTo>
                <a:lnTo>
                  <a:pt x="133776" y="205781"/>
                </a:lnTo>
                <a:lnTo>
                  <a:pt x="128225" y="212637"/>
                </a:lnTo>
                <a:lnTo>
                  <a:pt x="123112" y="218330"/>
                </a:lnTo>
                <a:lnTo>
                  <a:pt x="114755" y="227090"/>
                </a:lnTo>
                <a:lnTo>
                  <a:pt x="114273" y="228387"/>
                </a:lnTo>
                <a:lnTo>
                  <a:pt x="113307" y="2357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4507732" y="1493054"/>
            <a:ext cx="228157" cy="335747"/>
          </a:xfrm>
          <a:custGeom>
            <a:avLst/>
            <a:gdLst/>
            <a:ahLst/>
            <a:cxnLst/>
            <a:rect l="0" t="0" r="0" b="0"/>
            <a:pathLst>
              <a:path w="228157" h="335747">
                <a:moveTo>
                  <a:pt x="21405" y="100002"/>
                </a:moveTo>
                <a:lnTo>
                  <a:pt x="15254" y="93851"/>
                </a:lnTo>
                <a:lnTo>
                  <a:pt x="12586" y="93299"/>
                </a:lnTo>
                <a:lnTo>
                  <a:pt x="10763" y="93152"/>
                </a:lnTo>
                <a:lnTo>
                  <a:pt x="9548" y="92260"/>
                </a:lnTo>
                <a:lnTo>
                  <a:pt x="8738" y="90872"/>
                </a:lnTo>
                <a:lnTo>
                  <a:pt x="7438" y="86733"/>
                </a:lnTo>
                <a:lnTo>
                  <a:pt x="995" y="79653"/>
                </a:lnTo>
                <a:lnTo>
                  <a:pt x="428" y="76935"/>
                </a:lnTo>
                <a:lnTo>
                  <a:pt x="33" y="67243"/>
                </a:lnTo>
                <a:lnTo>
                  <a:pt x="0" y="65598"/>
                </a:lnTo>
                <a:lnTo>
                  <a:pt x="2102" y="62751"/>
                </a:lnTo>
                <a:lnTo>
                  <a:pt x="3774" y="60880"/>
                </a:lnTo>
                <a:lnTo>
                  <a:pt x="4889" y="58840"/>
                </a:lnTo>
                <a:lnTo>
                  <a:pt x="6127" y="54455"/>
                </a:lnTo>
                <a:lnTo>
                  <a:pt x="7251" y="52969"/>
                </a:lnTo>
                <a:lnTo>
                  <a:pt x="8794" y="51978"/>
                </a:lnTo>
                <a:lnTo>
                  <a:pt x="10616" y="51317"/>
                </a:lnTo>
                <a:lnTo>
                  <a:pt x="14758" y="48466"/>
                </a:lnTo>
                <a:lnTo>
                  <a:pt x="20038" y="44553"/>
                </a:lnTo>
                <a:lnTo>
                  <a:pt x="23669" y="42399"/>
                </a:lnTo>
                <a:lnTo>
                  <a:pt x="27677" y="40168"/>
                </a:lnTo>
                <a:lnTo>
                  <a:pt x="34247" y="35574"/>
                </a:lnTo>
                <a:lnTo>
                  <a:pt x="37109" y="33237"/>
                </a:lnTo>
                <a:lnTo>
                  <a:pt x="41400" y="30092"/>
                </a:lnTo>
                <a:lnTo>
                  <a:pt x="52517" y="22364"/>
                </a:lnTo>
                <a:lnTo>
                  <a:pt x="58021" y="19668"/>
                </a:lnTo>
                <a:lnTo>
                  <a:pt x="63278" y="17871"/>
                </a:lnTo>
                <a:lnTo>
                  <a:pt x="68370" y="16673"/>
                </a:lnTo>
                <a:lnTo>
                  <a:pt x="72559" y="15081"/>
                </a:lnTo>
                <a:lnTo>
                  <a:pt x="79330" y="11194"/>
                </a:lnTo>
                <a:lnTo>
                  <a:pt x="83040" y="9047"/>
                </a:lnTo>
                <a:lnTo>
                  <a:pt x="91396" y="4544"/>
                </a:lnTo>
                <a:lnTo>
                  <a:pt x="95847" y="3026"/>
                </a:lnTo>
                <a:lnTo>
                  <a:pt x="100402" y="2014"/>
                </a:lnTo>
                <a:lnTo>
                  <a:pt x="105026" y="1339"/>
                </a:lnTo>
                <a:lnTo>
                  <a:pt x="109696" y="889"/>
                </a:lnTo>
                <a:lnTo>
                  <a:pt x="114397" y="589"/>
                </a:lnTo>
                <a:lnTo>
                  <a:pt x="123060" y="256"/>
                </a:lnTo>
                <a:lnTo>
                  <a:pt x="129556" y="108"/>
                </a:lnTo>
                <a:lnTo>
                  <a:pt x="151259" y="0"/>
                </a:lnTo>
                <a:lnTo>
                  <a:pt x="154806" y="790"/>
                </a:lnTo>
                <a:lnTo>
                  <a:pt x="158757" y="2111"/>
                </a:lnTo>
                <a:lnTo>
                  <a:pt x="162980" y="3785"/>
                </a:lnTo>
                <a:lnTo>
                  <a:pt x="167382" y="4901"/>
                </a:lnTo>
                <a:lnTo>
                  <a:pt x="171904" y="5645"/>
                </a:lnTo>
                <a:lnTo>
                  <a:pt x="176506" y="6141"/>
                </a:lnTo>
                <a:lnTo>
                  <a:pt x="180368" y="7265"/>
                </a:lnTo>
                <a:lnTo>
                  <a:pt x="186776" y="10631"/>
                </a:lnTo>
                <a:lnTo>
                  <a:pt x="192270" y="12657"/>
                </a:lnTo>
                <a:lnTo>
                  <a:pt x="194846" y="13197"/>
                </a:lnTo>
                <a:lnTo>
                  <a:pt x="199826" y="15913"/>
                </a:lnTo>
                <a:lnTo>
                  <a:pt x="204684" y="19767"/>
                </a:lnTo>
                <a:lnTo>
                  <a:pt x="209490" y="24125"/>
                </a:lnTo>
                <a:lnTo>
                  <a:pt x="214271" y="30825"/>
                </a:lnTo>
                <a:lnTo>
                  <a:pt x="219042" y="38300"/>
                </a:lnTo>
                <a:lnTo>
                  <a:pt x="223809" y="44268"/>
                </a:lnTo>
                <a:lnTo>
                  <a:pt x="225397" y="47765"/>
                </a:lnTo>
                <a:lnTo>
                  <a:pt x="227162" y="55883"/>
                </a:lnTo>
                <a:lnTo>
                  <a:pt x="227632" y="61064"/>
                </a:lnTo>
                <a:lnTo>
                  <a:pt x="227946" y="66900"/>
                </a:lnTo>
                <a:lnTo>
                  <a:pt x="228156" y="73171"/>
                </a:lnTo>
                <a:lnTo>
                  <a:pt x="227501" y="78940"/>
                </a:lnTo>
                <a:lnTo>
                  <a:pt x="226271" y="84373"/>
                </a:lnTo>
                <a:lnTo>
                  <a:pt x="223582" y="94643"/>
                </a:lnTo>
                <a:lnTo>
                  <a:pt x="222386" y="104499"/>
                </a:lnTo>
                <a:lnTo>
                  <a:pt x="221274" y="110144"/>
                </a:lnTo>
                <a:lnTo>
                  <a:pt x="219738" y="116288"/>
                </a:lnTo>
                <a:lnTo>
                  <a:pt x="217921" y="122766"/>
                </a:lnTo>
                <a:lnTo>
                  <a:pt x="213785" y="136313"/>
                </a:lnTo>
                <a:lnTo>
                  <a:pt x="211571" y="143259"/>
                </a:lnTo>
                <a:lnTo>
                  <a:pt x="209301" y="149477"/>
                </a:lnTo>
                <a:lnTo>
                  <a:pt x="206994" y="155211"/>
                </a:lnTo>
                <a:lnTo>
                  <a:pt x="204662" y="160620"/>
                </a:lnTo>
                <a:lnTo>
                  <a:pt x="202314" y="166608"/>
                </a:lnTo>
                <a:lnTo>
                  <a:pt x="197588" y="179611"/>
                </a:lnTo>
                <a:lnTo>
                  <a:pt x="195217" y="185618"/>
                </a:lnTo>
                <a:lnTo>
                  <a:pt x="192842" y="191211"/>
                </a:lnTo>
                <a:lnTo>
                  <a:pt x="190465" y="196526"/>
                </a:lnTo>
                <a:lnTo>
                  <a:pt x="188087" y="202452"/>
                </a:lnTo>
                <a:lnTo>
                  <a:pt x="183328" y="215385"/>
                </a:lnTo>
                <a:lnTo>
                  <a:pt x="180947" y="221374"/>
                </a:lnTo>
                <a:lnTo>
                  <a:pt x="178567" y="226954"/>
                </a:lnTo>
                <a:lnTo>
                  <a:pt x="176185" y="232262"/>
                </a:lnTo>
                <a:lnTo>
                  <a:pt x="173804" y="238181"/>
                </a:lnTo>
                <a:lnTo>
                  <a:pt x="169042" y="251109"/>
                </a:lnTo>
                <a:lnTo>
                  <a:pt x="167455" y="257096"/>
                </a:lnTo>
                <a:lnTo>
                  <a:pt x="166397" y="262675"/>
                </a:lnTo>
                <a:lnTo>
                  <a:pt x="164427" y="273107"/>
                </a:lnTo>
                <a:lnTo>
                  <a:pt x="160906" y="283035"/>
                </a:lnTo>
                <a:lnTo>
                  <a:pt x="156695" y="290623"/>
                </a:lnTo>
                <a:lnTo>
                  <a:pt x="154461" y="293758"/>
                </a:lnTo>
                <a:lnTo>
                  <a:pt x="151978" y="301474"/>
                </a:lnTo>
                <a:lnTo>
                  <a:pt x="150875" y="309401"/>
                </a:lnTo>
                <a:lnTo>
                  <a:pt x="150385" y="315570"/>
                </a:lnTo>
                <a:lnTo>
                  <a:pt x="149460" y="318327"/>
                </a:lnTo>
                <a:lnTo>
                  <a:pt x="143877" y="327092"/>
                </a:lnTo>
                <a:lnTo>
                  <a:pt x="143306" y="330047"/>
                </a:lnTo>
                <a:lnTo>
                  <a:pt x="142849" y="3357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5622131" y="1628775"/>
            <a:ext cx="235745" cy="250032"/>
          </a:xfrm>
          <a:custGeom>
            <a:avLst/>
            <a:gdLst/>
            <a:ahLst/>
            <a:cxnLst/>
            <a:rect l="0" t="0" r="0" b="0"/>
            <a:pathLst>
              <a:path w="235745" h="250032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4910" y="7275"/>
                </a:lnTo>
                <a:lnTo>
                  <a:pt x="5654" y="8819"/>
                </a:lnTo>
                <a:lnTo>
                  <a:pt x="6849" y="13207"/>
                </a:lnTo>
                <a:lnTo>
                  <a:pt x="12789" y="20571"/>
                </a:lnTo>
                <a:lnTo>
                  <a:pt x="17061" y="27928"/>
                </a:lnTo>
                <a:lnTo>
                  <a:pt x="21605" y="34372"/>
                </a:lnTo>
                <a:lnTo>
                  <a:pt x="26271" y="40676"/>
                </a:lnTo>
                <a:lnTo>
                  <a:pt x="28627" y="44580"/>
                </a:lnTo>
                <a:lnTo>
                  <a:pt x="30990" y="48770"/>
                </a:lnTo>
                <a:lnTo>
                  <a:pt x="34154" y="53151"/>
                </a:lnTo>
                <a:lnTo>
                  <a:pt x="37851" y="57659"/>
                </a:lnTo>
                <a:lnTo>
                  <a:pt x="41903" y="62251"/>
                </a:lnTo>
                <a:lnTo>
                  <a:pt x="45397" y="66901"/>
                </a:lnTo>
                <a:lnTo>
                  <a:pt x="48521" y="71588"/>
                </a:lnTo>
                <a:lnTo>
                  <a:pt x="51397" y="76300"/>
                </a:lnTo>
                <a:lnTo>
                  <a:pt x="54903" y="81029"/>
                </a:lnTo>
                <a:lnTo>
                  <a:pt x="58827" y="85769"/>
                </a:lnTo>
                <a:lnTo>
                  <a:pt x="63030" y="90517"/>
                </a:lnTo>
                <a:lnTo>
                  <a:pt x="71934" y="100025"/>
                </a:lnTo>
                <a:lnTo>
                  <a:pt x="90586" y="119065"/>
                </a:lnTo>
                <a:lnTo>
                  <a:pt x="95316" y="124620"/>
                </a:lnTo>
                <a:lnTo>
                  <a:pt x="100056" y="130705"/>
                </a:lnTo>
                <a:lnTo>
                  <a:pt x="104804" y="137143"/>
                </a:lnTo>
                <a:lnTo>
                  <a:pt x="109557" y="143022"/>
                </a:lnTo>
                <a:lnTo>
                  <a:pt x="114313" y="148529"/>
                </a:lnTo>
                <a:lnTo>
                  <a:pt x="119071" y="153788"/>
                </a:lnTo>
                <a:lnTo>
                  <a:pt x="124624" y="158881"/>
                </a:lnTo>
                <a:lnTo>
                  <a:pt x="130708" y="163865"/>
                </a:lnTo>
                <a:lnTo>
                  <a:pt x="137145" y="168774"/>
                </a:lnTo>
                <a:lnTo>
                  <a:pt x="143024" y="173635"/>
                </a:lnTo>
                <a:lnTo>
                  <a:pt x="148530" y="178463"/>
                </a:lnTo>
                <a:lnTo>
                  <a:pt x="153789" y="183269"/>
                </a:lnTo>
                <a:lnTo>
                  <a:pt x="163865" y="192842"/>
                </a:lnTo>
                <a:lnTo>
                  <a:pt x="168774" y="197617"/>
                </a:lnTo>
                <a:lnTo>
                  <a:pt x="173635" y="201595"/>
                </a:lnTo>
                <a:lnTo>
                  <a:pt x="178463" y="205040"/>
                </a:lnTo>
                <a:lnTo>
                  <a:pt x="183269" y="208131"/>
                </a:lnTo>
                <a:lnTo>
                  <a:pt x="187267" y="211779"/>
                </a:lnTo>
                <a:lnTo>
                  <a:pt x="190726" y="215798"/>
                </a:lnTo>
                <a:lnTo>
                  <a:pt x="193826" y="220065"/>
                </a:lnTo>
                <a:lnTo>
                  <a:pt x="197479" y="223704"/>
                </a:lnTo>
                <a:lnTo>
                  <a:pt x="201503" y="226923"/>
                </a:lnTo>
                <a:lnTo>
                  <a:pt x="205773" y="229863"/>
                </a:lnTo>
                <a:lnTo>
                  <a:pt x="212634" y="233130"/>
                </a:lnTo>
                <a:lnTo>
                  <a:pt x="215575" y="234001"/>
                </a:lnTo>
                <a:lnTo>
                  <a:pt x="220959" y="237086"/>
                </a:lnTo>
                <a:lnTo>
                  <a:pt x="223506" y="239019"/>
                </a:lnTo>
                <a:lnTo>
                  <a:pt x="228452" y="241168"/>
                </a:lnTo>
                <a:lnTo>
                  <a:pt x="230883" y="241741"/>
                </a:lnTo>
                <a:lnTo>
                  <a:pt x="232503" y="242917"/>
                </a:lnTo>
                <a:lnTo>
                  <a:pt x="233584" y="244494"/>
                </a:lnTo>
                <a:lnTo>
                  <a:pt x="235744" y="2500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5672137" y="1657350"/>
            <a:ext cx="157164" cy="192882"/>
          </a:xfrm>
          <a:custGeom>
            <a:avLst/>
            <a:gdLst/>
            <a:ahLst/>
            <a:cxnLst/>
            <a:rect l="0" t="0" r="0" b="0"/>
            <a:pathLst>
              <a:path w="157164" h="192882">
                <a:moveTo>
                  <a:pt x="157163" y="0"/>
                </a:moveTo>
                <a:lnTo>
                  <a:pt x="153370" y="0"/>
                </a:lnTo>
                <a:lnTo>
                  <a:pt x="152253" y="793"/>
                </a:lnTo>
                <a:lnTo>
                  <a:pt x="151508" y="2116"/>
                </a:lnTo>
                <a:lnTo>
                  <a:pt x="151012" y="3792"/>
                </a:lnTo>
                <a:lnTo>
                  <a:pt x="149887" y="4909"/>
                </a:lnTo>
                <a:lnTo>
                  <a:pt x="148344" y="5654"/>
                </a:lnTo>
                <a:lnTo>
                  <a:pt x="146521" y="6150"/>
                </a:lnTo>
                <a:lnTo>
                  <a:pt x="144512" y="8069"/>
                </a:lnTo>
                <a:lnTo>
                  <a:pt x="142379" y="10935"/>
                </a:lnTo>
                <a:lnTo>
                  <a:pt x="140163" y="14434"/>
                </a:lnTo>
                <a:lnTo>
                  <a:pt x="137098" y="17560"/>
                </a:lnTo>
                <a:lnTo>
                  <a:pt x="133467" y="20438"/>
                </a:lnTo>
                <a:lnTo>
                  <a:pt x="129460" y="23150"/>
                </a:lnTo>
                <a:lnTo>
                  <a:pt x="125200" y="27339"/>
                </a:lnTo>
                <a:lnTo>
                  <a:pt x="120773" y="32514"/>
                </a:lnTo>
                <a:lnTo>
                  <a:pt x="116234" y="38344"/>
                </a:lnTo>
                <a:lnTo>
                  <a:pt x="111621" y="43819"/>
                </a:lnTo>
                <a:lnTo>
                  <a:pt x="106957" y="49056"/>
                </a:lnTo>
                <a:lnTo>
                  <a:pt x="97543" y="59109"/>
                </a:lnTo>
                <a:lnTo>
                  <a:pt x="88067" y="68868"/>
                </a:lnTo>
                <a:lnTo>
                  <a:pt x="83318" y="74487"/>
                </a:lnTo>
                <a:lnTo>
                  <a:pt x="78564" y="80614"/>
                </a:lnTo>
                <a:lnTo>
                  <a:pt x="73807" y="87080"/>
                </a:lnTo>
                <a:lnTo>
                  <a:pt x="68255" y="92978"/>
                </a:lnTo>
                <a:lnTo>
                  <a:pt x="62172" y="98498"/>
                </a:lnTo>
                <a:lnTo>
                  <a:pt x="55735" y="103765"/>
                </a:lnTo>
                <a:lnTo>
                  <a:pt x="50651" y="108864"/>
                </a:lnTo>
                <a:lnTo>
                  <a:pt x="46467" y="113851"/>
                </a:lnTo>
                <a:lnTo>
                  <a:pt x="42884" y="118763"/>
                </a:lnTo>
                <a:lnTo>
                  <a:pt x="34670" y="130571"/>
                </a:lnTo>
                <a:lnTo>
                  <a:pt x="30257" y="137053"/>
                </a:lnTo>
                <a:lnTo>
                  <a:pt x="26522" y="142169"/>
                </a:lnTo>
                <a:lnTo>
                  <a:pt x="23237" y="146373"/>
                </a:lnTo>
                <a:lnTo>
                  <a:pt x="20254" y="149969"/>
                </a:lnTo>
                <a:lnTo>
                  <a:pt x="17471" y="153954"/>
                </a:lnTo>
                <a:lnTo>
                  <a:pt x="14823" y="158199"/>
                </a:lnTo>
                <a:lnTo>
                  <a:pt x="12263" y="162616"/>
                </a:lnTo>
                <a:lnTo>
                  <a:pt x="9763" y="166354"/>
                </a:lnTo>
                <a:lnTo>
                  <a:pt x="7303" y="169640"/>
                </a:lnTo>
                <a:lnTo>
                  <a:pt x="4868" y="172624"/>
                </a:lnTo>
                <a:lnTo>
                  <a:pt x="2163" y="178057"/>
                </a:lnTo>
                <a:lnTo>
                  <a:pt x="427" y="184220"/>
                </a:lnTo>
                <a:lnTo>
                  <a:pt x="190" y="187180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5872162" y="1750218"/>
            <a:ext cx="192882" cy="14289"/>
          </a:xfrm>
          <a:custGeom>
            <a:avLst/>
            <a:gdLst/>
            <a:ahLst/>
            <a:cxnLst/>
            <a:rect l="0" t="0" r="0" b="0"/>
            <a:pathLst>
              <a:path w="192882" h="14289">
                <a:moveTo>
                  <a:pt x="0" y="14288"/>
                </a:moveTo>
                <a:lnTo>
                  <a:pt x="3792" y="14288"/>
                </a:lnTo>
                <a:lnTo>
                  <a:pt x="5703" y="13494"/>
                </a:lnTo>
                <a:lnTo>
                  <a:pt x="7771" y="12171"/>
                </a:lnTo>
                <a:lnTo>
                  <a:pt x="13000" y="8137"/>
                </a:lnTo>
                <a:lnTo>
                  <a:pt x="15017" y="7806"/>
                </a:lnTo>
                <a:lnTo>
                  <a:pt x="17949" y="7585"/>
                </a:lnTo>
                <a:lnTo>
                  <a:pt x="21491" y="7438"/>
                </a:lnTo>
                <a:lnTo>
                  <a:pt x="26234" y="6546"/>
                </a:lnTo>
                <a:lnTo>
                  <a:pt x="31777" y="5158"/>
                </a:lnTo>
                <a:lnTo>
                  <a:pt x="37854" y="3439"/>
                </a:lnTo>
                <a:lnTo>
                  <a:pt x="44286" y="2293"/>
                </a:lnTo>
                <a:lnTo>
                  <a:pt x="50955" y="1528"/>
                </a:lnTo>
                <a:lnTo>
                  <a:pt x="57783" y="1019"/>
                </a:lnTo>
                <a:lnTo>
                  <a:pt x="63922" y="679"/>
                </a:lnTo>
                <a:lnTo>
                  <a:pt x="74976" y="302"/>
                </a:lnTo>
                <a:lnTo>
                  <a:pt x="107623" y="40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6122193" y="1600530"/>
            <a:ext cx="214314" cy="228271"/>
          </a:xfrm>
          <a:custGeom>
            <a:avLst/>
            <a:gdLst/>
            <a:ahLst/>
            <a:cxnLst/>
            <a:rect l="0" t="0" r="0" b="0"/>
            <a:pathLst>
              <a:path w="214314" h="228271">
                <a:moveTo>
                  <a:pt x="0" y="42532"/>
                </a:moveTo>
                <a:lnTo>
                  <a:pt x="0" y="38740"/>
                </a:lnTo>
                <a:lnTo>
                  <a:pt x="794" y="36829"/>
                </a:lnTo>
                <a:lnTo>
                  <a:pt x="3793" y="32589"/>
                </a:lnTo>
                <a:lnTo>
                  <a:pt x="5703" y="31141"/>
                </a:lnTo>
                <a:lnTo>
                  <a:pt x="7771" y="30175"/>
                </a:lnTo>
                <a:lnTo>
                  <a:pt x="9943" y="29532"/>
                </a:lnTo>
                <a:lnTo>
                  <a:pt x="14473" y="26700"/>
                </a:lnTo>
                <a:lnTo>
                  <a:pt x="16793" y="24834"/>
                </a:lnTo>
                <a:lnTo>
                  <a:pt x="20720" y="22796"/>
                </a:lnTo>
                <a:lnTo>
                  <a:pt x="25720" y="20643"/>
                </a:lnTo>
                <a:lnTo>
                  <a:pt x="31434" y="18414"/>
                </a:lnTo>
                <a:lnTo>
                  <a:pt x="36831" y="16135"/>
                </a:lnTo>
                <a:lnTo>
                  <a:pt x="47061" y="11485"/>
                </a:lnTo>
                <a:lnTo>
                  <a:pt x="52012" y="9928"/>
                </a:lnTo>
                <a:lnTo>
                  <a:pt x="56899" y="8890"/>
                </a:lnTo>
                <a:lnTo>
                  <a:pt x="61745" y="8198"/>
                </a:lnTo>
                <a:lnTo>
                  <a:pt x="66564" y="6942"/>
                </a:lnTo>
                <a:lnTo>
                  <a:pt x="71364" y="5312"/>
                </a:lnTo>
                <a:lnTo>
                  <a:pt x="76151" y="3431"/>
                </a:lnTo>
                <a:lnTo>
                  <a:pt x="80930" y="2177"/>
                </a:lnTo>
                <a:lnTo>
                  <a:pt x="85704" y="1341"/>
                </a:lnTo>
                <a:lnTo>
                  <a:pt x="90473" y="784"/>
                </a:lnTo>
                <a:lnTo>
                  <a:pt x="95241" y="413"/>
                </a:lnTo>
                <a:lnTo>
                  <a:pt x="100006" y="165"/>
                </a:lnTo>
                <a:lnTo>
                  <a:pt x="104771" y="0"/>
                </a:lnTo>
                <a:lnTo>
                  <a:pt x="109535" y="683"/>
                </a:lnTo>
                <a:lnTo>
                  <a:pt x="114299" y="1933"/>
                </a:lnTo>
                <a:lnTo>
                  <a:pt x="119062" y="3560"/>
                </a:lnTo>
                <a:lnTo>
                  <a:pt x="123031" y="4644"/>
                </a:lnTo>
                <a:lnTo>
                  <a:pt x="129557" y="5849"/>
                </a:lnTo>
                <a:lnTo>
                  <a:pt x="135104" y="8502"/>
                </a:lnTo>
                <a:lnTo>
                  <a:pt x="137695" y="10320"/>
                </a:lnTo>
                <a:lnTo>
                  <a:pt x="142690" y="12341"/>
                </a:lnTo>
                <a:lnTo>
                  <a:pt x="145132" y="12879"/>
                </a:lnTo>
                <a:lnTo>
                  <a:pt x="146761" y="14826"/>
                </a:lnTo>
                <a:lnTo>
                  <a:pt x="147847" y="17711"/>
                </a:lnTo>
                <a:lnTo>
                  <a:pt x="149054" y="24357"/>
                </a:lnTo>
                <a:lnTo>
                  <a:pt x="149590" y="29956"/>
                </a:lnTo>
                <a:lnTo>
                  <a:pt x="148939" y="32561"/>
                </a:lnTo>
                <a:lnTo>
                  <a:pt x="146099" y="37571"/>
                </a:lnTo>
                <a:lnTo>
                  <a:pt x="142192" y="44561"/>
                </a:lnTo>
                <a:lnTo>
                  <a:pt x="135529" y="57421"/>
                </a:lnTo>
                <a:lnTo>
                  <a:pt x="133215" y="61983"/>
                </a:lnTo>
                <a:lnTo>
                  <a:pt x="130085" y="66612"/>
                </a:lnTo>
                <a:lnTo>
                  <a:pt x="126411" y="71285"/>
                </a:lnTo>
                <a:lnTo>
                  <a:pt x="122374" y="75988"/>
                </a:lnTo>
                <a:lnTo>
                  <a:pt x="117302" y="79918"/>
                </a:lnTo>
                <a:lnTo>
                  <a:pt x="111539" y="83331"/>
                </a:lnTo>
                <a:lnTo>
                  <a:pt x="105316" y="86400"/>
                </a:lnTo>
                <a:lnTo>
                  <a:pt x="100373" y="90034"/>
                </a:lnTo>
                <a:lnTo>
                  <a:pt x="96284" y="94043"/>
                </a:lnTo>
                <a:lnTo>
                  <a:pt x="92765" y="98304"/>
                </a:lnTo>
                <a:lnTo>
                  <a:pt x="88830" y="102732"/>
                </a:lnTo>
                <a:lnTo>
                  <a:pt x="80227" y="111886"/>
                </a:lnTo>
                <a:lnTo>
                  <a:pt x="76503" y="116549"/>
                </a:lnTo>
                <a:lnTo>
                  <a:pt x="73227" y="121245"/>
                </a:lnTo>
                <a:lnTo>
                  <a:pt x="70249" y="125964"/>
                </a:lnTo>
                <a:lnTo>
                  <a:pt x="66677" y="129903"/>
                </a:lnTo>
                <a:lnTo>
                  <a:pt x="62708" y="133323"/>
                </a:lnTo>
                <a:lnTo>
                  <a:pt x="58474" y="136397"/>
                </a:lnTo>
                <a:lnTo>
                  <a:pt x="54858" y="140034"/>
                </a:lnTo>
                <a:lnTo>
                  <a:pt x="51653" y="144046"/>
                </a:lnTo>
                <a:lnTo>
                  <a:pt x="48723" y="148308"/>
                </a:lnTo>
                <a:lnTo>
                  <a:pt x="43351" y="155160"/>
                </a:lnTo>
                <a:lnTo>
                  <a:pt x="38317" y="161645"/>
                </a:lnTo>
                <a:lnTo>
                  <a:pt x="35864" y="165597"/>
                </a:lnTo>
                <a:lnTo>
                  <a:pt x="33434" y="169819"/>
                </a:lnTo>
                <a:lnTo>
                  <a:pt x="28618" y="176627"/>
                </a:lnTo>
                <a:lnTo>
                  <a:pt x="22851" y="183673"/>
                </a:lnTo>
                <a:lnTo>
                  <a:pt x="22378" y="185045"/>
                </a:lnTo>
                <a:lnTo>
                  <a:pt x="21712" y="190768"/>
                </a:lnTo>
                <a:lnTo>
                  <a:pt x="21515" y="197491"/>
                </a:lnTo>
                <a:lnTo>
                  <a:pt x="21435" y="212578"/>
                </a:lnTo>
                <a:lnTo>
                  <a:pt x="23550" y="215475"/>
                </a:lnTo>
                <a:lnTo>
                  <a:pt x="25225" y="217358"/>
                </a:lnTo>
                <a:lnTo>
                  <a:pt x="27135" y="218614"/>
                </a:lnTo>
                <a:lnTo>
                  <a:pt x="31375" y="220009"/>
                </a:lnTo>
                <a:lnTo>
                  <a:pt x="35905" y="220630"/>
                </a:lnTo>
                <a:lnTo>
                  <a:pt x="41358" y="220905"/>
                </a:lnTo>
                <a:lnTo>
                  <a:pt x="53353" y="221060"/>
                </a:lnTo>
                <a:lnTo>
                  <a:pt x="96677" y="221123"/>
                </a:lnTo>
                <a:lnTo>
                  <a:pt x="102551" y="220330"/>
                </a:lnTo>
                <a:lnTo>
                  <a:pt x="108849" y="219008"/>
                </a:lnTo>
                <a:lnTo>
                  <a:pt x="115428" y="217333"/>
                </a:lnTo>
                <a:lnTo>
                  <a:pt x="121403" y="216216"/>
                </a:lnTo>
                <a:lnTo>
                  <a:pt x="126973" y="215471"/>
                </a:lnTo>
                <a:lnTo>
                  <a:pt x="132274" y="214975"/>
                </a:lnTo>
                <a:lnTo>
                  <a:pt x="138188" y="214644"/>
                </a:lnTo>
                <a:lnTo>
                  <a:pt x="151111" y="214276"/>
                </a:lnTo>
                <a:lnTo>
                  <a:pt x="156304" y="214972"/>
                </a:lnTo>
                <a:lnTo>
                  <a:pt x="160559" y="216230"/>
                </a:lnTo>
                <a:lnTo>
                  <a:pt x="164189" y="217861"/>
                </a:lnTo>
                <a:lnTo>
                  <a:pt x="168991" y="218950"/>
                </a:lnTo>
                <a:lnTo>
                  <a:pt x="174573" y="219675"/>
                </a:lnTo>
                <a:lnTo>
                  <a:pt x="185539" y="220481"/>
                </a:lnTo>
                <a:lnTo>
                  <a:pt x="193057" y="220839"/>
                </a:lnTo>
                <a:lnTo>
                  <a:pt x="196174" y="221728"/>
                </a:lnTo>
                <a:lnTo>
                  <a:pt x="201753" y="224833"/>
                </a:lnTo>
                <a:lnTo>
                  <a:pt x="206879" y="226742"/>
                </a:lnTo>
                <a:lnTo>
                  <a:pt x="214313" y="22827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6436858" y="1621631"/>
            <a:ext cx="242549" cy="178595"/>
          </a:xfrm>
          <a:custGeom>
            <a:avLst/>
            <a:gdLst/>
            <a:ahLst/>
            <a:cxnLst/>
            <a:rect l="0" t="0" r="0" b="0"/>
            <a:pathLst>
              <a:path w="242549" h="178595">
                <a:moveTo>
                  <a:pt x="171110" y="0"/>
                </a:moveTo>
                <a:lnTo>
                  <a:pt x="171110" y="6151"/>
                </a:lnTo>
                <a:lnTo>
                  <a:pt x="170317" y="6482"/>
                </a:lnTo>
                <a:lnTo>
                  <a:pt x="167317" y="6849"/>
                </a:lnTo>
                <a:lnTo>
                  <a:pt x="165407" y="7741"/>
                </a:lnTo>
                <a:lnTo>
                  <a:pt x="161167" y="10849"/>
                </a:lnTo>
                <a:lnTo>
                  <a:pt x="158132" y="11995"/>
                </a:lnTo>
                <a:lnTo>
                  <a:pt x="154521" y="12759"/>
                </a:lnTo>
                <a:lnTo>
                  <a:pt x="150525" y="13269"/>
                </a:lnTo>
                <a:lnTo>
                  <a:pt x="143970" y="15951"/>
                </a:lnTo>
                <a:lnTo>
                  <a:pt x="138411" y="19789"/>
                </a:lnTo>
                <a:lnTo>
                  <a:pt x="133294" y="24141"/>
                </a:lnTo>
                <a:lnTo>
                  <a:pt x="130024" y="25619"/>
                </a:lnTo>
                <a:lnTo>
                  <a:pt x="126257" y="26604"/>
                </a:lnTo>
                <a:lnTo>
                  <a:pt x="122158" y="27261"/>
                </a:lnTo>
                <a:lnTo>
                  <a:pt x="117838" y="28493"/>
                </a:lnTo>
                <a:lnTo>
                  <a:pt x="113371" y="30108"/>
                </a:lnTo>
                <a:lnTo>
                  <a:pt x="108805" y="31978"/>
                </a:lnTo>
                <a:lnTo>
                  <a:pt x="101614" y="36173"/>
                </a:lnTo>
                <a:lnTo>
                  <a:pt x="94979" y="40683"/>
                </a:lnTo>
                <a:lnTo>
                  <a:pt x="90988" y="42997"/>
                </a:lnTo>
                <a:lnTo>
                  <a:pt x="82319" y="47685"/>
                </a:lnTo>
                <a:lnTo>
                  <a:pt x="73174" y="52414"/>
                </a:lnTo>
                <a:lnTo>
                  <a:pt x="68513" y="53993"/>
                </a:lnTo>
                <a:lnTo>
                  <a:pt x="63819" y="55045"/>
                </a:lnTo>
                <a:lnTo>
                  <a:pt x="59102" y="55747"/>
                </a:lnTo>
                <a:lnTo>
                  <a:pt x="54369" y="57008"/>
                </a:lnTo>
                <a:lnTo>
                  <a:pt x="49626" y="58643"/>
                </a:lnTo>
                <a:lnTo>
                  <a:pt x="44877" y="60526"/>
                </a:lnTo>
                <a:lnTo>
                  <a:pt x="37484" y="64736"/>
                </a:lnTo>
                <a:lnTo>
                  <a:pt x="34401" y="66970"/>
                </a:lnTo>
                <a:lnTo>
                  <a:pt x="30758" y="68459"/>
                </a:lnTo>
                <a:lnTo>
                  <a:pt x="26742" y="69452"/>
                </a:lnTo>
                <a:lnTo>
                  <a:pt x="22477" y="70114"/>
                </a:lnTo>
                <a:lnTo>
                  <a:pt x="15622" y="72966"/>
                </a:lnTo>
                <a:lnTo>
                  <a:pt x="8546" y="77472"/>
                </a:lnTo>
                <a:lnTo>
                  <a:pt x="3528" y="82045"/>
                </a:lnTo>
                <a:lnTo>
                  <a:pt x="806" y="84634"/>
                </a:lnTo>
                <a:lnTo>
                  <a:pt x="424" y="85792"/>
                </a:lnTo>
                <a:lnTo>
                  <a:pt x="0" y="89194"/>
                </a:lnTo>
                <a:lnTo>
                  <a:pt x="680" y="91213"/>
                </a:lnTo>
                <a:lnTo>
                  <a:pt x="3553" y="95572"/>
                </a:lnTo>
                <a:lnTo>
                  <a:pt x="6956" y="99929"/>
                </a:lnTo>
                <a:lnTo>
                  <a:pt x="10311" y="103415"/>
                </a:lnTo>
                <a:lnTo>
                  <a:pt x="13111" y="104662"/>
                </a:lnTo>
                <a:lnTo>
                  <a:pt x="20455" y="106048"/>
                </a:lnTo>
                <a:lnTo>
                  <a:pt x="26894" y="108780"/>
                </a:lnTo>
                <a:lnTo>
                  <a:pt x="29722" y="110620"/>
                </a:lnTo>
                <a:lnTo>
                  <a:pt x="37098" y="112664"/>
                </a:lnTo>
                <a:lnTo>
                  <a:pt x="41288" y="113210"/>
                </a:lnTo>
                <a:lnTo>
                  <a:pt x="45668" y="114367"/>
                </a:lnTo>
                <a:lnTo>
                  <a:pt x="50176" y="115932"/>
                </a:lnTo>
                <a:lnTo>
                  <a:pt x="54769" y="117769"/>
                </a:lnTo>
                <a:lnTo>
                  <a:pt x="59418" y="118994"/>
                </a:lnTo>
                <a:lnTo>
                  <a:pt x="64105" y="119810"/>
                </a:lnTo>
                <a:lnTo>
                  <a:pt x="68817" y="120355"/>
                </a:lnTo>
                <a:lnTo>
                  <a:pt x="74340" y="121512"/>
                </a:lnTo>
                <a:lnTo>
                  <a:pt x="80403" y="123076"/>
                </a:lnTo>
                <a:lnTo>
                  <a:pt x="86825" y="124913"/>
                </a:lnTo>
                <a:lnTo>
                  <a:pt x="92696" y="126932"/>
                </a:lnTo>
                <a:lnTo>
                  <a:pt x="98196" y="129071"/>
                </a:lnTo>
                <a:lnTo>
                  <a:pt x="103451" y="131291"/>
                </a:lnTo>
                <a:lnTo>
                  <a:pt x="113523" y="135874"/>
                </a:lnTo>
                <a:lnTo>
                  <a:pt x="118431" y="138208"/>
                </a:lnTo>
                <a:lnTo>
                  <a:pt x="123291" y="139764"/>
                </a:lnTo>
                <a:lnTo>
                  <a:pt x="128118" y="140801"/>
                </a:lnTo>
                <a:lnTo>
                  <a:pt x="132924" y="141492"/>
                </a:lnTo>
                <a:lnTo>
                  <a:pt x="137715" y="142747"/>
                </a:lnTo>
                <a:lnTo>
                  <a:pt x="142496" y="144377"/>
                </a:lnTo>
                <a:lnTo>
                  <a:pt x="147273" y="146257"/>
                </a:lnTo>
                <a:lnTo>
                  <a:pt x="152043" y="148305"/>
                </a:lnTo>
                <a:lnTo>
                  <a:pt x="161578" y="152697"/>
                </a:lnTo>
                <a:lnTo>
                  <a:pt x="175870" y="159631"/>
                </a:lnTo>
                <a:lnTo>
                  <a:pt x="180634" y="161190"/>
                </a:lnTo>
                <a:lnTo>
                  <a:pt x="185397" y="162228"/>
                </a:lnTo>
                <a:lnTo>
                  <a:pt x="190160" y="162921"/>
                </a:lnTo>
                <a:lnTo>
                  <a:pt x="197568" y="163691"/>
                </a:lnTo>
                <a:lnTo>
                  <a:pt x="200656" y="163896"/>
                </a:lnTo>
                <a:lnTo>
                  <a:pt x="203507" y="164826"/>
                </a:lnTo>
                <a:lnTo>
                  <a:pt x="208792" y="167977"/>
                </a:lnTo>
                <a:lnTo>
                  <a:pt x="215904" y="169906"/>
                </a:lnTo>
                <a:lnTo>
                  <a:pt x="220023" y="170421"/>
                </a:lnTo>
                <a:lnTo>
                  <a:pt x="226716" y="173109"/>
                </a:lnTo>
                <a:lnTo>
                  <a:pt x="233688" y="177510"/>
                </a:lnTo>
                <a:lnTo>
                  <a:pt x="236758" y="178112"/>
                </a:lnTo>
                <a:lnTo>
                  <a:pt x="242548" y="1785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6736556" y="1664493"/>
            <a:ext cx="221457" cy="7145"/>
          </a:xfrm>
          <a:custGeom>
            <a:avLst/>
            <a:gdLst/>
            <a:ahLst/>
            <a:cxnLst/>
            <a:rect l="0" t="0" r="0" b="0"/>
            <a:pathLst>
              <a:path w="221457" h="7145">
                <a:moveTo>
                  <a:pt x="0" y="7144"/>
                </a:moveTo>
                <a:lnTo>
                  <a:pt x="176090" y="7144"/>
                </a:lnTo>
                <a:lnTo>
                  <a:pt x="180099" y="6350"/>
                </a:lnTo>
                <a:lnTo>
                  <a:pt x="183566" y="5027"/>
                </a:lnTo>
                <a:lnTo>
                  <a:pt x="186671" y="3352"/>
                </a:lnTo>
                <a:lnTo>
                  <a:pt x="190328" y="2235"/>
                </a:lnTo>
                <a:lnTo>
                  <a:pt x="194355" y="1490"/>
                </a:lnTo>
                <a:lnTo>
                  <a:pt x="198626" y="993"/>
                </a:lnTo>
                <a:lnTo>
                  <a:pt x="202267" y="662"/>
                </a:lnTo>
                <a:lnTo>
                  <a:pt x="205489" y="442"/>
                </a:lnTo>
                <a:lnTo>
                  <a:pt x="208430" y="294"/>
                </a:lnTo>
                <a:lnTo>
                  <a:pt x="213815" y="131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6986587" y="1521706"/>
            <a:ext cx="213982" cy="264232"/>
          </a:xfrm>
          <a:custGeom>
            <a:avLst/>
            <a:gdLst/>
            <a:ahLst/>
            <a:cxnLst/>
            <a:rect l="0" t="0" r="0" b="0"/>
            <a:pathLst>
              <a:path w="213982" h="264232">
                <a:moveTo>
                  <a:pt x="0" y="28487"/>
                </a:moveTo>
                <a:lnTo>
                  <a:pt x="6151" y="22337"/>
                </a:lnTo>
                <a:lnTo>
                  <a:pt x="8820" y="21785"/>
                </a:lnTo>
                <a:lnTo>
                  <a:pt x="10643" y="21638"/>
                </a:lnTo>
                <a:lnTo>
                  <a:pt x="12651" y="20746"/>
                </a:lnTo>
                <a:lnTo>
                  <a:pt x="17000" y="17638"/>
                </a:lnTo>
                <a:lnTo>
                  <a:pt x="20065" y="16492"/>
                </a:lnTo>
                <a:lnTo>
                  <a:pt x="23695" y="15728"/>
                </a:lnTo>
                <a:lnTo>
                  <a:pt x="27704" y="15219"/>
                </a:lnTo>
                <a:lnTo>
                  <a:pt x="34273" y="14653"/>
                </a:lnTo>
                <a:lnTo>
                  <a:pt x="37136" y="14502"/>
                </a:lnTo>
                <a:lnTo>
                  <a:pt x="40632" y="13607"/>
                </a:lnTo>
                <a:lnTo>
                  <a:pt x="44551" y="12217"/>
                </a:lnTo>
                <a:lnTo>
                  <a:pt x="48751" y="10497"/>
                </a:lnTo>
                <a:lnTo>
                  <a:pt x="53138" y="9350"/>
                </a:lnTo>
                <a:lnTo>
                  <a:pt x="57650" y="8585"/>
                </a:lnTo>
                <a:lnTo>
                  <a:pt x="62246" y="8076"/>
                </a:lnTo>
                <a:lnTo>
                  <a:pt x="66897" y="7736"/>
                </a:lnTo>
                <a:lnTo>
                  <a:pt x="71586" y="7509"/>
                </a:lnTo>
                <a:lnTo>
                  <a:pt x="81822" y="7257"/>
                </a:lnTo>
                <a:lnTo>
                  <a:pt x="94309" y="7146"/>
                </a:lnTo>
                <a:lnTo>
                  <a:pt x="100179" y="6322"/>
                </a:lnTo>
                <a:lnTo>
                  <a:pt x="105680" y="4979"/>
                </a:lnTo>
                <a:lnTo>
                  <a:pt x="110934" y="3290"/>
                </a:lnTo>
                <a:lnTo>
                  <a:pt x="116819" y="2164"/>
                </a:lnTo>
                <a:lnTo>
                  <a:pt x="123123" y="1414"/>
                </a:lnTo>
                <a:lnTo>
                  <a:pt x="129707" y="913"/>
                </a:lnTo>
                <a:lnTo>
                  <a:pt x="135684" y="579"/>
                </a:lnTo>
                <a:lnTo>
                  <a:pt x="146558" y="209"/>
                </a:lnTo>
                <a:lnTo>
                  <a:pt x="161605" y="0"/>
                </a:lnTo>
                <a:lnTo>
                  <a:pt x="166474" y="765"/>
                </a:lnTo>
                <a:lnTo>
                  <a:pt x="171308" y="2068"/>
                </a:lnTo>
                <a:lnTo>
                  <a:pt x="176118" y="3731"/>
                </a:lnTo>
                <a:lnTo>
                  <a:pt x="180118" y="4839"/>
                </a:lnTo>
                <a:lnTo>
                  <a:pt x="186680" y="6071"/>
                </a:lnTo>
                <a:lnTo>
                  <a:pt x="192242" y="8735"/>
                </a:lnTo>
                <a:lnTo>
                  <a:pt x="194836" y="10556"/>
                </a:lnTo>
                <a:lnTo>
                  <a:pt x="199836" y="12580"/>
                </a:lnTo>
                <a:lnTo>
                  <a:pt x="202280" y="13120"/>
                </a:lnTo>
                <a:lnTo>
                  <a:pt x="203910" y="14274"/>
                </a:lnTo>
                <a:lnTo>
                  <a:pt x="204996" y="15837"/>
                </a:lnTo>
                <a:lnTo>
                  <a:pt x="208642" y="23945"/>
                </a:lnTo>
                <a:lnTo>
                  <a:pt x="210532" y="27840"/>
                </a:lnTo>
                <a:lnTo>
                  <a:pt x="211792" y="32025"/>
                </a:lnTo>
                <a:lnTo>
                  <a:pt x="212633" y="36402"/>
                </a:lnTo>
                <a:lnTo>
                  <a:pt x="213192" y="40907"/>
                </a:lnTo>
                <a:lnTo>
                  <a:pt x="213565" y="45499"/>
                </a:lnTo>
                <a:lnTo>
                  <a:pt x="213815" y="50147"/>
                </a:lnTo>
                <a:lnTo>
                  <a:pt x="213981" y="54833"/>
                </a:lnTo>
                <a:lnTo>
                  <a:pt x="213297" y="59545"/>
                </a:lnTo>
                <a:lnTo>
                  <a:pt x="212049" y="64274"/>
                </a:lnTo>
                <a:lnTo>
                  <a:pt x="210422" y="69014"/>
                </a:lnTo>
                <a:lnTo>
                  <a:pt x="209338" y="73761"/>
                </a:lnTo>
                <a:lnTo>
                  <a:pt x="208614" y="78514"/>
                </a:lnTo>
                <a:lnTo>
                  <a:pt x="208132" y="83269"/>
                </a:lnTo>
                <a:lnTo>
                  <a:pt x="207018" y="88821"/>
                </a:lnTo>
                <a:lnTo>
                  <a:pt x="205480" y="94904"/>
                </a:lnTo>
                <a:lnTo>
                  <a:pt x="203662" y="101340"/>
                </a:lnTo>
                <a:lnTo>
                  <a:pt x="201656" y="107218"/>
                </a:lnTo>
                <a:lnTo>
                  <a:pt x="199525" y="112725"/>
                </a:lnTo>
                <a:lnTo>
                  <a:pt x="197310" y="117983"/>
                </a:lnTo>
                <a:lnTo>
                  <a:pt x="195834" y="123870"/>
                </a:lnTo>
                <a:lnTo>
                  <a:pt x="194850" y="130176"/>
                </a:lnTo>
                <a:lnTo>
                  <a:pt x="194194" y="136761"/>
                </a:lnTo>
                <a:lnTo>
                  <a:pt x="192963" y="142738"/>
                </a:lnTo>
                <a:lnTo>
                  <a:pt x="191348" y="148311"/>
                </a:lnTo>
                <a:lnTo>
                  <a:pt x="189478" y="153614"/>
                </a:lnTo>
                <a:lnTo>
                  <a:pt x="188231" y="158736"/>
                </a:lnTo>
                <a:lnTo>
                  <a:pt x="187400" y="163738"/>
                </a:lnTo>
                <a:lnTo>
                  <a:pt x="186846" y="168661"/>
                </a:lnTo>
                <a:lnTo>
                  <a:pt x="186476" y="174324"/>
                </a:lnTo>
                <a:lnTo>
                  <a:pt x="186230" y="180480"/>
                </a:lnTo>
                <a:lnTo>
                  <a:pt x="186066" y="186966"/>
                </a:lnTo>
                <a:lnTo>
                  <a:pt x="185163" y="192877"/>
                </a:lnTo>
                <a:lnTo>
                  <a:pt x="183767" y="198406"/>
                </a:lnTo>
                <a:lnTo>
                  <a:pt x="182042" y="203679"/>
                </a:lnTo>
                <a:lnTo>
                  <a:pt x="180127" y="211654"/>
                </a:lnTo>
                <a:lnTo>
                  <a:pt x="179275" y="218639"/>
                </a:lnTo>
                <a:lnTo>
                  <a:pt x="179048" y="222723"/>
                </a:lnTo>
                <a:lnTo>
                  <a:pt x="178795" y="230702"/>
                </a:lnTo>
                <a:lnTo>
                  <a:pt x="178634" y="242292"/>
                </a:lnTo>
                <a:lnTo>
                  <a:pt x="178621" y="244842"/>
                </a:lnTo>
                <a:lnTo>
                  <a:pt x="177818" y="247336"/>
                </a:lnTo>
                <a:lnTo>
                  <a:pt x="173690" y="254639"/>
                </a:lnTo>
                <a:lnTo>
                  <a:pt x="171745" y="262811"/>
                </a:lnTo>
                <a:lnTo>
                  <a:pt x="171450" y="2642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3757612" y="1907381"/>
            <a:ext cx="71439" cy="256842"/>
          </a:xfrm>
          <a:custGeom>
            <a:avLst/>
            <a:gdLst/>
            <a:ahLst/>
            <a:cxnLst/>
            <a:rect l="0" t="0" r="0" b="0"/>
            <a:pathLst>
              <a:path w="71439" h="256842">
                <a:moveTo>
                  <a:pt x="0" y="0"/>
                </a:moveTo>
                <a:lnTo>
                  <a:pt x="0" y="3792"/>
                </a:lnTo>
                <a:lnTo>
                  <a:pt x="2117" y="9887"/>
                </a:lnTo>
                <a:lnTo>
                  <a:pt x="3792" y="13735"/>
                </a:lnTo>
                <a:lnTo>
                  <a:pt x="7771" y="22244"/>
                </a:lnTo>
                <a:lnTo>
                  <a:pt x="9943" y="26735"/>
                </a:lnTo>
                <a:lnTo>
                  <a:pt x="11391" y="31317"/>
                </a:lnTo>
                <a:lnTo>
                  <a:pt x="12357" y="35959"/>
                </a:lnTo>
                <a:lnTo>
                  <a:pt x="13000" y="40642"/>
                </a:lnTo>
                <a:lnTo>
                  <a:pt x="14223" y="45351"/>
                </a:lnTo>
                <a:lnTo>
                  <a:pt x="15832" y="50078"/>
                </a:lnTo>
                <a:lnTo>
                  <a:pt x="17699" y="54816"/>
                </a:lnTo>
                <a:lnTo>
                  <a:pt x="18943" y="60357"/>
                </a:lnTo>
                <a:lnTo>
                  <a:pt x="19772" y="66431"/>
                </a:lnTo>
                <a:lnTo>
                  <a:pt x="20325" y="72863"/>
                </a:lnTo>
                <a:lnTo>
                  <a:pt x="20694" y="78737"/>
                </a:lnTo>
                <a:lnTo>
                  <a:pt x="21104" y="89499"/>
                </a:lnTo>
                <a:lnTo>
                  <a:pt x="22007" y="95384"/>
                </a:lnTo>
                <a:lnTo>
                  <a:pt x="23402" y="101689"/>
                </a:lnTo>
                <a:lnTo>
                  <a:pt x="25126" y="108274"/>
                </a:lnTo>
                <a:lnTo>
                  <a:pt x="26276" y="115045"/>
                </a:lnTo>
                <a:lnTo>
                  <a:pt x="27043" y="121941"/>
                </a:lnTo>
                <a:lnTo>
                  <a:pt x="27553" y="128919"/>
                </a:lnTo>
                <a:lnTo>
                  <a:pt x="28687" y="135952"/>
                </a:lnTo>
                <a:lnTo>
                  <a:pt x="30238" y="143022"/>
                </a:lnTo>
                <a:lnTo>
                  <a:pt x="32065" y="150117"/>
                </a:lnTo>
                <a:lnTo>
                  <a:pt x="33283" y="156434"/>
                </a:lnTo>
                <a:lnTo>
                  <a:pt x="34094" y="162233"/>
                </a:lnTo>
                <a:lnTo>
                  <a:pt x="34636" y="167686"/>
                </a:lnTo>
                <a:lnTo>
                  <a:pt x="34997" y="172910"/>
                </a:lnTo>
                <a:lnTo>
                  <a:pt x="35238" y="177979"/>
                </a:lnTo>
                <a:lnTo>
                  <a:pt x="35398" y="182947"/>
                </a:lnTo>
                <a:lnTo>
                  <a:pt x="36299" y="187846"/>
                </a:lnTo>
                <a:lnTo>
                  <a:pt x="37693" y="192699"/>
                </a:lnTo>
                <a:lnTo>
                  <a:pt x="39416" y="197522"/>
                </a:lnTo>
                <a:lnTo>
                  <a:pt x="41359" y="202325"/>
                </a:lnTo>
                <a:lnTo>
                  <a:pt x="43448" y="207115"/>
                </a:lnTo>
                <a:lnTo>
                  <a:pt x="45634" y="211895"/>
                </a:lnTo>
                <a:lnTo>
                  <a:pt x="47091" y="216670"/>
                </a:lnTo>
                <a:lnTo>
                  <a:pt x="48063" y="221440"/>
                </a:lnTo>
                <a:lnTo>
                  <a:pt x="48711" y="226208"/>
                </a:lnTo>
                <a:lnTo>
                  <a:pt x="49936" y="230180"/>
                </a:lnTo>
                <a:lnTo>
                  <a:pt x="51547" y="233622"/>
                </a:lnTo>
                <a:lnTo>
                  <a:pt x="53415" y="236710"/>
                </a:lnTo>
                <a:lnTo>
                  <a:pt x="55454" y="239563"/>
                </a:lnTo>
                <a:lnTo>
                  <a:pt x="57607" y="242259"/>
                </a:lnTo>
                <a:lnTo>
                  <a:pt x="62973" y="248496"/>
                </a:lnTo>
                <a:lnTo>
                  <a:pt x="63414" y="249801"/>
                </a:lnTo>
                <a:lnTo>
                  <a:pt x="63902" y="253369"/>
                </a:lnTo>
                <a:lnTo>
                  <a:pt x="64827" y="254637"/>
                </a:lnTo>
                <a:lnTo>
                  <a:pt x="66237" y="255483"/>
                </a:lnTo>
                <a:lnTo>
                  <a:pt x="70410" y="256841"/>
                </a:lnTo>
                <a:lnTo>
                  <a:pt x="70753" y="256158"/>
                </a:lnTo>
                <a:lnTo>
                  <a:pt x="71438" y="2500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3686175" y="2021681"/>
            <a:ext cx="207169" cy="28576"/>
          </a:xfrm>
          <a:custGeom>
            <a:avLst/>
            <a:gdLst/>
            <a:ahLst/>
            <a:cxnLst/>
            <a:rect l="0" t="0" r="0" b="0"/>
            <a:pathLst>
              <a:path w="207169" h="28576">
                <a:moveTo>
                  <a:pt x="0" y="28575"/>
                </a:moveTo>
                <a:lnTo>
                  <a:pt x="3792" y="28575"/>
                </a:lnTo>
                <a:lnTo>
                  <a:pt x="5703" y="27781"/>
                </a:lnTo>
                <a:lnTo>
                  <a:pt x="7770" y="26458"/>
                </a:lnTo>
                <a:lnTo>
                  <a:pt x="9942" y="24783"/>
                </a:lnTo>
                <a:lnTo>
                  <a:pt x="12978" y="23665"/>
                </a:lnTo>
                <a:lnTo>
                  <a:pt x="16590" y="22920"/>
                </a:lnTo>
                <a:lnTo>
                  <a:pt x="20584" y="22424"/>
                </a:lnTo>
                <a:lnTo>
                  <a:pt x="24041" y="22093"/>
                </a:lnTo>
                <a:lnTo>
                  <a:pt x="29999" y="21725"/>
                </a:lnTo>
                <a:lnTo>
                  <a:pt x="39527" y="21562"/>
                </a:lnTo>
                <a:lnTo>
                  <a:pt x="136056" y="21431"/>
                </a:lnTo>
                <a:lnTo>
                  <a:pt x="142298" y="20637"/>
                </a:lnTo>
                <a:lnTo>
                  <a:pt x="148047" y="19314"/>
                </a:lnTo>
                <a:lnTo>
                  <a:pt x="153466" y="17639"/>
                </a:lnTo>
                <a:lnTo>
                  <a:pt x="158667" y="16522"/>
                </a:lnTo>
                <a:lnTo>
                  <a:pt x="163721" y="15777"/>
                </a:lnTo>
                <a:lnTo>
                  <a:pt x="168679" y="15280"/>
                </a:lnTo>
                <a:lnTo>
                  <a:pt x="173571" y="14155"/>
                </a:lnTo>
                <a:lnTo>
                  <a:pt x="178420" y="12612"/>
                </a:lnTo>
                <a:lnTo>
                  <a:pt x="183240" y="10789"/>
                </a:lnTo>
                <a:lnTo>
                  <a:pt x="187248" y="8780"/>
                </a:lnTo>
                <a:lnTo>
                  <a:pt x="190713" y="6647"/>
                </a:lnTo>
                <a:lnTo>
                  <a:pt x="193817" y="4431"/>
                </a:lnTo>
                <a:lnTo>
                  <a:pt x="196680" y="2954"/>
                </a:lnTo>
                <a:lnTo>
                  <a:pt x="199382" y="1969"/>
                </a:lnTo>
                <a:lnTo>
                  <a:pt x="20716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3929062" y="1957484"/>
            <a:ext cx="185739" cy="171354"/>
          </a:xfrm>
          <a:custGeom>
            <a:avLst/>
            <a:gdLst/>
            <a:ahLst/>
            <a:cxnLst/>
            <a:rect l="0" t="0" r="0" b="0"/>
            <a:pathLst>
              <a:path w="185739" h="171354">
                <a:moveTo>
                  <a:pt x="0" y="35622"/>
                </a:moveTo>
                <a:lnTo>
                  <a:pt x="0" y="31830"/>
                </a:lnTo>
                <a:lnTo>
                  <a:pt x="794" y="30712"/>
                </a:lnTo>
                <a:lnTo>
                  <a:pt x="2117" y="29967"/>
                </a:lnTo>
                <a:lnTo>
                  <a:pt x="3792" y="29471"/>
                </a:lnTo>
                <a:lnTo>
                  <a:pt x="4910" y="28346"/>
                </a:lnTo>
                <a:lnTo>
                  <a:pt x="5654" y="26803"/>
                </a:lnTo>
                <a:lnTo>
                  <a:pt x="6151" y="24980"/>
                </a:lnTo>
                <a:lnTo>
                  <a:pt x="8069" y="23765"/>
                </a:lnTo>
                <a:lnTo>
                  <a:pt x="10936" y="22954"/>
                </a:lnTo>
                <a:lnTo>
                  <a:pt x="14434" y="22414"/>
                </a:lnTo>
                <a:lnTo>
                  <a:pt x="17560" y="21261"/>
                </a:lnTo>
                <a:lnTo>
                  <a:pt x="23151" y="17862"/>
                </a:lnTo>
                <a:lnTo>
                  <a:pt x="28281" y="13706"/>
                </a:lnTo>
                <a:lnTo>
                  <a:pt x="30760" y="11486"/>
                </a:lnTo>
                <a:lnTo>
                  <a:pt x="34794" y="10006"/>
                </a:lnTo>
                <a:lnTo>
                  <a:pt x="39865" y="9020"/>
                </a:lnTo>
                <a:lnTo>
                  <a:pt x="45627" y="8362"/>
                </a:lnTo>
                <a:lnTo>
                  <a:pt x="51055" y="7130"/>
                </a:lnTo>
                <a:lnTo>
                  <a:pt x="56262" y="5515"/>
                </a:lnTo>
                <a:lnTo>
                  <a:pt x="61321" y="3644"/>
                </a:lnTo>
                <a:lnTo>
                  <a:pt x="66280" y="2397"/>
                </a:lnTo>
                <a:lnTo>
                  <a:pt x="71175" y="1566"/>
                </a:lnTo>
                <a:lnTo>
                  <a:pt x="76024" y="1012"/>
                </a:lnTo>
                <a:lnTo>
                  <a:pt x="80845" y="642"/>
                </a:lnTo>
                <a:lnTo>
                  <a:pt x="85647" y="396"/>
                </a:lnTo>
                <a:lnTo>
                  <a:pt x="95216" y="122"/>
                </a:lnTo>
                <a:lnTo>
                  <a:pt x="104760" y="0"/>
                </a:lnTo>
                <a:lnTo>
                  <a:pt x="109527" y="761"/>
                </a:lnTo>
                <a:lnTo>
                  <a:pt x="114293" y="2063"/>
                </a:lnTo>
                <a:lnTo>
                  <a:pt x="119058" y="3724"/>
                </a:lnTo>
                <a:lnTo>
                  <a:pt x="123822" y="5626"/>
                </a:lnTo>
                <a:lnTo>
                  <a:pt x="128586" y="7687"/>
                </a:lnTo>
                <a:lnTo>
                  <a:pt x="133349" y="9855"/>
                </a:lnTo>
                <a:lnTo>
                  <a:pt x="136524" y="12094"/>
                </a:lnTo>
                <a:lnTo>
                  <a:pt x="138641" y="14380"/>
                </a:lnTo>
                <a:lnTo>
                  <a:pt x="140053" y="16698"/>
                </a:lnTo>
                <a:lnTo>
                  <a:pt x="141787" y="19831"/>
                </a:lnTo>
                <a:lnTo>
                  <a:pt x="145831" y="27545"/>
                </a:lnTo>
                <a:lnTo>
                  <a:pt x="146433" y="31825"/>
                </a:lnTo>
                <a:lnTo>
                  <a:pt x="146041" y="36266"/>
                </a:lnTo>
                <a:lnTo>
                  <a:pt x="144986" y="40813"/>
                </a:lnTo>
                <a:lnTo>
                  <a:pt x="144282" y="45433"/>
                </a:lnTo>
                <a:lnTo>
                  <a:pt x="143813" y="50100"/>
                </a:lnTo>
                <a:lnTo>
                  <a:pt x="143501" y="54799"/>
                </a:lnTo>
                <a:lnTo>
                  <a:pt x="141705" y="59519"/>
                </a:lnTo>
                <a:lnTo>
                  <a:pt x="138920" y="64253"/>
                </a:lnTo>
                <a:lnTo>
                  <a:pt x="135476" y="68997"/>
                </a:lnTo>
                <a:lnTo>
                  <a:pt x="131592" y="73747"/>
                </a:lnTo>
                <a:lnTo>
                  <a:pt x="127415" y="78501"/>
                </a:lnTo>
                <a:lnTo>
                  <a:pt x="123044" y="83258"/>
                </a:lnTo>
                <a:lnTo>
                  <a:pt x="119336" y="88017"/>
                </a:lnTo>
                <a:lnTo>
                  <a:pt x="116069" y="92777"/>
                </a:lnTo>
                <a:lnTo>
                  <a:pt x="113099" y="97538"/>
                </a:lnTo>
                <a:lnTo>
                  <a:pt x="110324" y="102299"/>
                </a:lnTo>
                <a:lnTo>
                  <a:pt x="107680" y="107061"/>
                </a:lnTo>
                <a:lnTo>
                  <a:pt x="102627" y="116585"/>
                </a:lnTo>
                <a:lnTo>
                  <a:pt x="97735" y="126110"/>
                </a:lnTo>
                <a:lnTo>
                  <a:pt x="96113" y="130078"/>
                </a:lnTo>
                <a:lnTo>
                  <a:pt x="95031" y="133518"/>
                </a:lnTo>
                <a:lnTo>
                  <a:pt x="94311" y="136604"/>
                </a:lnTo>
                <a:lnTo>
                  <a:pt x="93830" y="139456"/>
                </a:lnTo>
                <a:lnTo>
                  <a:pt x="93296" y="144741"/>
                </a:lnTo>
                <a:lnTo>
                  <a:pt x="93947" y="147262"/>
                </a:lnTo>
                <a:lnTo>
                  <a:pt x="96788" y="152179"/>
                </a:lnTo>
                <a:lnTo>
                  <a:pt x="100696" y="157010"/>
                </a:lnTo>
                <a:lnTo>
                  <a:pt x="102849" y="159410"/>
                </a:lnTo>
                <a:lnTo>
                  <a:pt x="105078" y="161010"/>
                </a:lnTo>
                <a:lnTo>
                  <a:pt x="109672" y="162787"/>
                </a:lnTo>
                <a:lnTo>
                  <a:pt x="112802" y="164055"/>
                </a:lnTo>
                <a:lnTo>
                  <a:pt x="116477" y="165694"/>
                </a:lnTo>
                <a:lnTo>
                  <a:pt x="120514" y="167580"/>
                </a:lnTo>
                <a:lnTo>
                  <a:pt x="124792" y="168838"/>
                </a:lnTo>
                <a:lnTo>
                  <a:pt x="129232" y="169676"/>
                </a:lnTo>
                <a:lnTo>
                  <a:pt x="133780" y="170235"/>
                </a:lnTo>
                <a:lnTo>
                  <a:pt x="139193" y="170608"/>
                </a:lnTo>
                <a:lnTo>
                  <a:pt x="145183" y="170856"/>
                </a:lnTo>
                <a:lnTo>
                  <a:pt x="162873" y="171206"/>
                </a:lnTo>
                <a:lnTo>
                  <a:pt x="185738" y="17135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4479131" y="1957387"/>
            <a:ext cx="64295" cy="157164"/>
          </a:xfrm>
          <a:custGeom>
            <a:avLst/>
            <a:gdLst/>
            <a:ahLst/>
            <a:cxnLst/>
            <a:rect l="0" t="0" r="0" b="0"/>
            <a:pathLst>
              <a:path w="64295" h="157164">
                <a:moveTo>
                  <a:pt x="0" y="0"/>
                </a:moveTo>
                <a:lnTo>
                  <a:pt x="6151" y="0"/>
                </a:lnTo>
                <a:lnTo>
                  <a:pt x="7275" y="794"/>
                </a:lnTo>
                <a:lnTo>
                  <a:pt x="8819" y="2117"/>
                </a:lnTo>
                <a:lnTo>
                  <a:pt x="10642" y="3792"/>
                </a:lnTo>
                <a:lnTo>
                  <a:pt x="14784" y="7771"/>
                </a:lnTo>
                <a:lnTo>
                  <a:pt x="17000" y="9943"/>
                </a:lnTo>
                <a:lnTo>
                  <a:pt x="18477" y="12185"/>
                </a:lnTo>
                <a:lnTo>
                  <a:pt x="20118" y="16793"/>
                </a:lnTo>
                <a:lnTo>
                  <a:pt x="21350" y="19926"/>
                </a:lnTo>
                <a:lnTo>
                  <a:pt x="22964" y="23603"/>
                </a:lnTo>
                <a:lnTo>
                  <a:pt x="24835" y="27642"/>
                </a:lnTo>
                <a:lnTo>
                  <a:pt x="26081" y="32715"/>
                </a:lnTo>
                <a:lnTo>
                  <a:pt x="26913" y="38479"/>
                </a:lnTo>
                <a:lnTo>
                  <a:pt x="27466" y="44703"/>
                </a:lnTo>
                <a:lnTo>
                  <a:pt x="28630" y="50439"/>
                </a:lnTo>
                <a:lnTo>
                  <a:pt x="30199" y="55851"/>
                </a:lnTo>
                <a:lnTo>
                  <a:pt x="36200" y="73169"/>
                </a:lnTo>
                <a:lnTo>
                  <a:pt x="38421" y="79736"/>
                </a:lnTo>
                <a:lnTo>
                  <a:pt x="39901" y="85701"/>
                </a:lnTo>
                <a:lnTo>
                  <a:pt x="40888" y="91265"/>
                </a:lnTo>
                <a:lnTo>
                  <a:pt x="41546" y="96562"/>
                </a:lnTo>
                <a:lnTo>
                  <a:pt x="42779" y="101681"/>
                </a:lnTo>
                <a:lnTo>
                  <a:pt x="44394" y="106681"/>
                </a:lnTo>
                <a:lnTo>
                  <a:pt x="46264" y="111602"/>
                </a:lnTo>
                <a:lnTo>
                  <a:pt x="47512" y="116470"/>
                </a:lnTo>
                <a:lnTo>
                  <a:pt x="48343" y="121303"/>
                </a:lnTo>
                <a:lnTo>
                  <a:pt x="48898" y="126112"/>
                </a:lnTo>
                <a:lnTo>
                  <a:pt x="50061" y="130112"/>
                </a:lnTo>
                <a:lnTo>
                  <a:pt x="51630" y="133573"/>
                </a:lnTo>
                <a:lnTo>
                  <a:pt x="53470" y="136673"/>
                </a:lnTo>
                <a:lnTo>
                  <a:pt x="54697" y="139535"/>
                </a:lnTo>
                <a:lnTo>
                  <a:pt x="55514" y="142236"/>
                </a:lnTo>
                <a:lnTo>
                  <a:pt x="56059" y="144830"/>
                </a:lnTo>
                <a:lnTo>
                  <a:pt x="57216" y="147353"/>
                </a:lnTo>
                <a:lnTo>
                  <a:pt x="58782" y="149829"/>
                </a:lnTo>
                <a:lnTo>
                  <a:pt x="64294" y="1571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4400550" y="2043112"/>
            <a:ext cx="171451" cy="35720"/>
          </a:xfrm>
          <a:custGeom>
            <a:avLst/>
            <a:gdLst/>
            <a:ahLst/>
            <a:cxnLst/>
            <a:rect l="0" t="0" r="0" b="0"/>
            <a:pathLst>
              <a:path w="171451" h="35720">
                <a:moveTo>
                  <a:pt x="0" y="35719"/>
                </a:moveTo>
                <a:lnTo>
                  <a:pt x="13735" y="35719"/>
                </a:lnTo>
                <a:lnTo>
                  <a:pt x="17888" y="34925"/>
                </a:lnTo>
                <a:lnTo>
                  <a:pt x="22244" y="33602"/>
                </a:lnTo>
                <a:lnTo>
                  <a:pt x="26735" y="31927"/>
                </a:lnTo>
                <a:lnTo>
                  <a:pt x="32111" y="30809"/>
                </a:lnTo>
                <a:lnTo>
                  <a:pt x="38076" y="30064"/>
                </a:lnTo>
                <a:lnTo>
                  <a:pt x="44434" y="29568"/>
                </a:lnTo>
                <a:lnTo>
                  <a:pt x="51847" y="28443"/>
                </a:lnTo>
                <a:lnTo>
                  <a:pt x="59965" y="26900"/>
                </a:lnTo>
                <a:lnTo>
                  <a:pt x="68552" y="25077"/>
                </a:lnTo>
                <a:lnTo>
                  <a:pt x="77451" y="23862"/>
                </a:lnTo>
                <a:lnTo>
                  <a:pt x="86559" y="23051"/>
                </a:lnTo>
                <a:lnTo>
                  <a:pt x="95806" y="22511"/>
                </a:lnTo>
                <a:lnTo>
                  <a:pt x="105145" y="21358"/>
                </a:lnTo>
                <a:lnTo>
                  <a:pt x="114547" y="19795"/>
                </a:lnTo>
                <a:lnTo>
                  <a:pt x="123989" y="17959"/>
                </a:lnTo>
                <a:lnTo>
                  <a:pt x="132665" y="15941"/>
                </a:lnTo>
                <a:lnTo>
                  <a:pt x="140831" y="13803"/>
                </a:lnTo>
                <a:lnTo>
                  <a:pt x="148656" y="11583"/>
                </a:lnTo>
                <a:lnTo>
                  <a:pt x="154666" y="9310"/>
                </a:lnTo>
                <a:lnTo>
                  <a:pt x="159467" y="700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4643437" y="1978826"/>
            <a:ext cx="307182" cy="149885"/>
          </a:xfrm>
          <a:custGeom>
            <a:avLst/>
            <a:gdLst/>
            <a:ahLst/>
            <a:cxnLst/>
            <a:rect l="0" t="0" r="0" b="0"/>
            <a:pathLst>
              <a:path w="307182" h="149885">
                <a:moveTo>
                  <a:pt x="0" y="14280"/>
                </a:moveTo>
                <a:lnTo>
                  <a:pt x="0" y="7430"/>
                </a:lnTo>
                <a:lnTo>
                  <a:pt x="7771" y="7175"/>
                </a:lnTo>
                <a:lnTo>
                  <a:pt x="24378" y="7144"/>
                </a:lnTo>
                <a:lnTo>
                  <a:pt x="29745" y="6347"/>
                </a:lnTo>
                <a:lnTo>
                  <a:pt x="34912" y="5023"/>
                </a:lnTo>
                <a:lnTo>
                  <a:pt x="39943" y="3346"/>
                </a:lnTo>
                <a:lnTo>
                  <a:pt x="45679" y="2228"/>
                </a:lnTo>
                <a:lnTo>
                  <a:pt x="51884" y="1483"/>
                </a:lnTo>
                <a:lnTo>
                  <a:pt x="58402" y="986"/>
                </a:lnTo>
                <a:lnTo>
                  <a:pt x="65128" y="655"/>
                </a:lnTo>
                <a:lnTo>
                  <a:pt x="78952" y="287"/>
                </a:lnTo>
                <a:lnTo>
                  <a:pt x="145942" y="0"/>
                </a:lnTo>
                <a:lnTo>
                  <a:pt x="150476" y="791"/>
                </a:lnTo>
                <a:lnTo>
                  <a:pt x="157630" y="3787"/>
                </a:lnTo>
                <a:lnTo>
                  <a:pt x="161443" y="6491"/>
                </a:lnTo>
                <a:lnTo>
                  <a:pt x="165572" y="9881"/>
                </a:lnTo>
                <a:lnTo>
                  <a:pt x="169913" y="13728"/>
                </a:lnTo>
                <a:lnTo>
                  <a:pt x="172807" y="17881"/>
                </a:lnTo>
                <a:lnTo>
                  <a:pt x="174736" y="22237"/>
                </a:lnTo>
                <a:lnTo>
                  <a:pt x="176022" y="26728"/>
                </a:lnTo>
                <a:lnTo>
                  <a:pt x="175291" y="30516"/>
                </a:lnTo>
                <a:lnTo>
                  <a:pt x="173217" y="33835"/>
                </a:lnTo>
                <a:lnTo>
                  <a:pt x="170247" y="36842"/>
                </a:lnTo>
                <a:lnTo>
                  <a:pt x="167473" y="41227"/>
                </a:lnTo>
                <a:lnTo>
                  <a:pt x="164830" y="46532"/>
                </a:lnTo>
                <a:lnTo>
                  <a:pt x="162274" y="52450"/>
                </a:lnTo>
                <a:lnTo>
                  <a:pt x="158189" y="58777"/>
                </a:lnTo>
                <a:lnTo>
                  <a:pt x="153084" y="65376"/>
                </a:lnTo>
                <a:lnTo>
                  <a:pt x="147300" y="72156"/>
                </a:lnTo>
                <a:lnTo>
                  <a:pt x="141856" y="78264"/>
                </a:lnTo>
                <a:lnTo>
                  <a:pt x="131574" y="89284"/>
                </a:lnTo>
                <a:lnTo>
                  <a:pt x="116861" y="104413"/>
                </a:lnTo>
                <a:lnTo>
                  <a:pt x="112832" y="109294"/>
                </a:lnTo>
                <a:lnTo>
                  <a:pt x="109353" y="114135"/>
                </a:lnTo>
                <a:lnTo>
                  <a:pt x="106239" y="118950"/>
                </a:lnTo>
                <a:lnTo>
                  <a:pt x="104164" y="122954"/>
                </a:lnTo>
                <a:lnTo>
                  <a:pt x="102780" y="126417"/>
                </a:lnTo>
                <a:lnTo>
                  <a:pt x="101858" y="129519"/>
                </a:lnTo>
                <a:lnTo>
                  <a:pt x="101243" y="132381"/>
                </a:lnTo>
                <a:lnTo>
                  <a:pt x="100833" y="135082"/>
                </a:lnTo>
                <a:lnTo>
                  <a:pt x="100559" y="137677"/>
                </a:lnTo>
                <a:lnTo>
                  <a:pt x="101171" y="140201"/>
                </a:lnTo>
                <a:lnTo>
                  <a:pt x="102372" y="142677"/>
                </a:lnTo>
                <a:lnTo>
                  <a:pt x="103967" y="145122"/>
                </a:lnTo>
                <a:lnTo>
                  <a:pt x="105824" y="146752"/>
                </a:lnTo>
                <a:lnTo>
                  <a:pt x="107855" y="147838"/>
                </a:lnTo>
                <a:lnTo>
                  <a:pt x="110003" y="148562"/>
                </a:lnTo>
                <a:lnTo>
                  <a:pt x="116624" y="149367"/>
                </a:lnTo>
                <a:lnTo>
                  <a:pt x="124858" y="149725"/>
                </a:lnTo>
                <a:lnTo>
                  <a:pt x="133809" y="149884"/>
                </a:lnTo>
                <a:lnTo>
                  <a:pt x="139212" y="149132"/>
                </a:lnTo>
                <a:lnTo>
                  <a:pt x="145196" y="147838"/>
                </a:lnTo>
                <a:lnTo>
                  <a:pt x="151566" y="146181"/>
                </a:lnTo>
                <a:lnTo>
                  <a:pt x="158988" y="145076"/>
                </a:lnTo>
                <a:lnTo>
                  <a:pt x="167111" y="144340"/>
                </a:lnTo>
                <a:lnTo>
                  <a:pt x="175701" y="143849"/>
                </a:lnTo>
                <a:lnTo>
                  <a:pt x="184603" y="142728"/>
                </a:lnTo>
                <a:lnTo>
                  <a:pt x="193712" y="141187"/>
                </a:lnTo>
                <a:lnTo>
                  <a:pt x="202960" y="139366"/>
                </a:lnTo>
                <a:lnTo>
                  <a:pt x="212301" y="138152"/>
                </a:lnTo>
                <a:lnTo>
                  <a:pt x="221703" y="137342"/>
                </a:lnTo>
                <a:lnTo>
                  <a:pt x="231146" y="136803"/>
                </a:lnTo>
                <a:lnTo>
                  <a:pt x="239822" y="135649"/>
                </a:lnTo>
                <a:lnTo>
                  <a:pt x="247988" y="134086"/>
                </a:lnTo>
                <a:lnTo>
                  <a:pt x="255812" y="132251"/>
                </a:lnTo>
                <a:lnTo>
                  <a:pt x="263411" y="131027"/>
                </a:lnTo>
                <a:lnTo>
                  <a:pt x="270857" y="130211"/>
                </a:lnTo>
                <a:lnTo>
                  <a:pt x="278202" y="129668"/>
                </a:lnTo>
                <a:lnTo>
                  <a:pt x="284687" y="129305"/>
                </a:lnTo>
                <a:lnTo>
                  <a:pt x="307181" y="12858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6136483" y="1885950"/>
            <a:ext cx="64293" cy="228601"/>
          </a:xfrm>
          <a:custGeom>
            <a:avLst/>
            <a:gdLst/>
            <a:ahLst/>
            <a:cxnLst/>
            <a:rect l="0" t="0" r="0" b="0"/>
            <a:pathLst>
              <a:path w="64293" h="228601">
                <a:moveTo>
                  <a:pt x="7142" y="0"/>
                </a:moveTo>
                <a:lnTo>
                  <a:pt x="292" y="0"/>
                </a:lnTo>
                <a:lnTo>
                  <a:pt x="56" y="5703"/>
                </a:lnTo>
                <a:lnTo>
                  <a:pt x="0" y="27641"/>
                </a:lnTo>
                <a:lnTo>
                  <a:pt x="793" y="32715"/>
                </a:lnTo>
                <a:lnTo>
                  <a:pt x="2115" y="38479"/>
                </a:lnTo>
                <a:lnTo>
                  <a:pt x="3791" y="44702"/>
                </a:lnTo>
                <a:lnTo>
                  <a:pt x="7769" y="57967"/>
                </a:lnTo>
                <a:lnTo>
                  <a:pt x="16791" y="85886"/>
                </a:lnTo>
                <a:lnTo>
                  <a:pt x="18337" y="92976"/>
                </a:lnTo>
                <a:lnTo>
                  <a:pt x="19367" y="100084"/>
                </a:lnTo>
                <a:lnTo>
                  <a:pt x="20055" y="107203"/>
                </a:lnTo>
                <a:lnTo>
                  <a:pt x="22100" y="114331"/>
                </a:lnTo>
                <a:lnTo>
                  <a:pt x="25051" y="121465"/>
                </a:lnTo>
                <a:lnTo>
                  <a:pt x="28607" y="128601"/>
                </a:lnTo>
                <a:lnTo>
                  <a:pt x="30976" y="135740"/>
                </a:lnTo>
                <a:lnTo>
                  <a:pt x="32557" y="142881"/>
                </a:lnTo>
                <a:lnTo>
                  <a:pt x="33610" y="150023"/>
                </a:lnTo>
                <a:lnTo>
                  <a:pt x="35106" y="157165"/>
                </a:lnTo>
                <a:lnTo>
                  <a:pt x="36897" y="164308"/>
                </a:lnTo>
                <a:lnTo>
                  <a:pt x="38885" y="171451"/>
                </a:lnTo>
                <a:lnTo>
                  <a:pt x="41004" y="177800"/>
                </a:lnTo>
                <a:lnTo>
                  <a:pt x="43210" y="183621"/>
                </a:lnTo>
                <a:lnTo>
                  <a:pt x="45475" y="189089"/>
                </a:lnTo>
                <a:lnTo>
                  <a:pt x="47779" y="194322"/>
                </a:lnTo>
                <a:lnTo>
                  <a:pt x="52454" y="204369"/>
                </a:lnTo>
                <a:lnTo>
                  <a:pt x="54019" y="208477"/>
                </a:lnTo>
                <a:lnTo>
                  <a:pt x="55757" y="215158"/>
                </a:lnTo>
                <a:lnTo>
                  <a:pt x="57014" y="218051"/>
                </a:lnTo>
                <a:lnTo>
                  <a:pt x="58646" y="220774"/>
                </a:lnTo>
                <a:lnTo>
                  <a:pt x="64292" y="2286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6043699" y="1971675"/>
            <a:ext cx="178508" cy="64294"/>
          </a:xfrm>
          <a:custGeom>
            <a:avLst/>
            <a:gdLst/>
            <a:ahLst/>
            <a:cxnLst/>
            <a:rect l="0" t="0" r="0" b="0"/>
            <a:pathLst>
              <a:path w="178508" h="64294">
                <a:moveTo>
                  <a:pt x="7057" y="64293"/>
                </a:moveTo>
                <a:lnTo>
                  <a:pt x="207" y="64293"/>
                </a:lnTo>
                <a:lnTo>
                  <a:pt x="109" y="63500"/>
                </a:lnTo>
                <a:lnTo>
                  <a:pt x="44" y="62177"/>
                </a:lnTo>
                <a:lnTo>
                  <a:pt x="0" y="60501"/>
                </a:lnTo>
                <a:lnTo>
                  <a:pt x="765" y="58590"/>
                </a:lnTo>
                <a:lnTo>
                  <a:pt x="2069" y="56522"/>
                </a:lnTo>
                <a:lnTo>
                  <a:pt x="3731" y="54350"/>
                </a:lnTo>
                <a:lnTo>
                  <a:pt x="7221" y="52902"/>
                </a:lnTo>
                <a:lnTo>
                  <a:pt x="11929" y="51937"/>
                </a:lnTo>
                <a:lnTo>
                  <a:pt x="17449" y="51293"/>
                </a:lnTo>
                <a:lnTo>
                  <a:pt x="22716" y="50070"/>
                </a:lnTo>
                <a:lnTo>
                  <a:pt x="27815" y="48461"/>
                </a:lnTo>
                <a:lnTo>
                  <a:pt x="32802" y="46595"/>
                </a:lnTo>
                <a:lnTo>
                  <a:pt x="51197" y="40176"/>
                </a:lnTo>
                <a:lnTo>
                  <a:pt x="58709" y="37896"/>
                </a:lnTo>
                <a:lnTo>
                  <a:pt x="75522" y="33247"/>
                </a:lnTo>
                <a:lnTo>
                  <a:pt x="84450" y="30102"/>
                </a:lnTo>
                <a:lnTo>
                  <a:pt x="93577" y="26418"/>
                </a:lnTo>
                <a:lnTo>
                  <a:pt x="102837" y="22374"/>
                </a:lnTo>
                <a:lnTo>
                  <a:pt x="112186" y="18885"/>
                </a:lnTo>
                <a:lnTo>
                  <a:pt x="121593" y="15765"/>
                </a:lnTo>
                <a:lnTo>
                  <a:pt x="131039" y="12891"/>
                </a:lnTo>
                <a:lnTo>
                  <a:pt x="139718" y="10975"/>
                </a:lnTo>
                <a:lnTo>
                  <a:pt x="147885" y="9698"/>
                </a:lnTo>
                <a:lnTo>
                  <a:pt x="155711" y="8846"/>
                </a:lnTo>
                <a:lnTo>
                  <a:pt x="161722" y="7485"/>
                </a:lnTo>
                <a:lnTo>
                  <a:pt x="166523" y="5783"/>
                </a:lnTo>
                <a:lnTo>
                  <a:pt x="17850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6243637" y="1921678"/>
            <a:ext cx="164307" cy="135723"/>
          </a:xfrm>
          <a:custGeom>
            <a:avLst/>
            <a:gdLst/>
            <a:ahLst/>
            <a:cxnLst/>
            <a:rect l="0" t="0" r="0" b="0"/>
            <a:pathLst>
              <a:path w="164307" h="135723">
                <a:moveTo>
                  <a:pt x="0" y="14278"/>
                </a:moveTo>
                <a:lnTo>
                  <a:pt x="0" y="10486"/>
                </a:lnTo>
                <a:lnTo>
                  <a:pt x="1588" y="8574"/>
                </a:lnTo>
                <a:lnTo>
                  <a:pt x="4233" y="6507"/>
                </a:lnTo>
                <a:lnTo>
                  <a:pt x="12302" y="1278"/>
                </a:lnTo>
                <a:lnTo>
                  <a:pt x="15345" y="848"/>
                </a:lnTo>
                <a:lnTo>
                  <a:pt x="19755" y="562"/>
                </a:lnTo>
                <a:lnTo>
                  <a:pt x="25076" y="372"/>
                </a:lnTo>
                <a:lnTo>
                  <a:pt x="43943" y="103"/>
                </a:lnTo>
                <a:lnTo>
                  <a:pt x="85820" y="0"/>
                </a:lnTo>
                <a:lnTo>
                  <a:pt x="92139" y="791"/>
                </a:lnTo>
                <a:lnTo>
                  <a:pt x="97938" y="2111"/>
                </a:lnTo>
                <a:lnTo>
                  <a:pt x="103392" y="3786"/>
                </a:lnTo>
                <a:lnTo>
                  <a:pt x="108615" y="4902"/>
                </a:lnTo>
                <a:lnTo>
                  <a:pt x="113686" y="5646"/>
                </a:lnTo>
                <a:lnTo>
                  <a:pt x="118653" y="6142"/>
                </a:lnTo>
                <a:lnTo>
                  <a:pt x="122758" y="8060"/>
                </a:lnTo>
                <a:lnTo>
                  <a:pt x="126289" y="10926"/>
                </a:lnTo>
                <a:lnTo>
                  <a:pt x="129436" y="14425"/>
                </a:lnTo>
                <a:lnTo>
                  <a:pt x="131535" y="18345"/>
                </a:lnTo>
                <a:lnTo>
                  <a:pt x="132934" y="22545"/>
                </a:lnTo>
                <a:lnTo>
                  <a:pt x="133866" y="26933"/>
                </a:lnTo>
                <a:lnTo>
                  <a:pt x="134488" y="30652"/>
                </a:lnTo>
                <a:lnTo>
                  <a:pt x="134902" y="33925"/>
                </a:lnTo>
                <a:lnTo>
                  <a:pt x="135179" y="36901"/>
                </a:lnTo>
                <a:lnTo>
                  <a:pt x="134569" y="40472"/>
                </a:lnTo>
                <a:lnTo>
                  <a:pt x="133369" y="44441"/>
                </a:lnTo>
                <a:lnTo>
                  <a:pt x="131775" y="48674"/>
                </a:lnTo>
                <a:lnTo>
                  <a:pt x="129125" y="53084"/>
                </a:lnTo>
                <a:lnTo>
                  <a:pt x="125771" y="57611"/>
                </a:lnTo>
                <a:lnTo>
                  <a:pt x="121947" y="62217"/>
                </a:lnTo>
                <a:lnTo>
                  <a:pt x="118604" y="66874"/>
                </a:lnTo>
                <a:lnTo>
                  <a:pt x="115582" y="71567"/>
                </a:lnTo>
                <a:lnTo>
                  <a:pt x="112773" y="76283"/>
                </a:lnTo>
                <a:lnTo>
                  <a:pt x="109313" y="81015"/>
                </a:lnTo>
                <a:lnTo>
                  <a:pt x="105420" y="85757"/>
                </a:lnTo>
                <a:lnTo>
                  <a:pt x="101236" y="90505"/>
                </a:lnTo>
                <a:lnTo>
                  <a:pt x="98447" y="94465"/>
                </a:lnTo>
                <a:lnTo>
                  <a:pt x="96588" y="97898"/>
                </a:lnTo>
                <a:lnTo>
                  <a:pt x="95348" y="100981"/>
                </a:lnTo>
                <a:lnTo>
                  <a:pt x="93728" y="103830"/>
                </a:lnTo>
                <a:lnTo>
                  <a:pt x="91854" y="106523"/>
                </a:lnTo>
                <a:lnTo>
                  <a:pt x="89811" y="109112"/>
                </a:lnTo>
                <a:lnTo>
                  <a:pt x="88449" y="111632"/>
                </a:lnTo>
                <a:lnTo>
                  <a:pt x="87541" y="114106"/>
                </a:lnTo>
                <a:lnTo>
                  <a:pt x="86936" y="116548"/>
                </a:lnTo>
                <a:lnTo>
                  <a:pt x="87326" y="118971"/>
                </a:lnTo>
                <a:lnTo>
                  <a:pt x="88380" y="121379"/>
                </a:lnTo>
                <a:lnTo>
                  <a:pt x="91982" y="127156"/>
                </a:lnTo>
                <a:lnTo>
                  <a:pt x="96708" y="127946"/>
                </a:lnTo>
                <a:lnTo>
                  <a:pt x="100191" y="128156"/>
                </a:lnTo>
                <a:lnTo>
                  <a:pt x="104100" y="129091"/>
                </a:lnTo>
                <a:lnTo>
                  <a:pt x="108294" y="130507"/>
                </a:lnTo>
                <a:lnTo>
                  <a:pt x="112677" y="132245"/>
                </a:lnTo>
                <a:lnTo>
                  <a:pt x="117187" y="133404"/>
                </a:lnTo>
                <a:lnTo>
                  <a:pt x="121781" y="134177"/>
                </a:lnTo>
                <a:lnTo>
                  <a:pt x="126431" y="134692"/>
                </a:lnTo>
                <a:lnTo>
                  <a:pt x="131119" y="135035"/>
                </a:lnTo>
                <a:lnTo>
                  <a:pt x="135831" y="135264"/>
                </a:lnTo>
                <a:lnTo>
                  <a:pt x="145300" y="135518"/>
                </a:lnTo>
                <a:lnTo>
                  <a:pt x="164306" y="13572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6958012" y="1921668"/>
            <a:ext cx="78582" cy="157164"/>
          </a:xfrm>
          <a:custGeom>
            <a:avLst/>
            <a:gdLst/>
            <a:ahLst/>
            <a:cxnLst/>
            <a:rect l="0" t="0" r="0" b="0"/>
            <a:pathLst>
              <a:path w="78582" h="157164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3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482" y="12651"/>
                </a:lnTo>
                <a:lnTo>
                  <a:pt x="6850" y="17000"/>
                </a:lnTo>
                <a:lnTo>
                  <a:pt x="7741" y="20065"/>
                </a:lnTo>
                <a:lnTo>
                  <a:pt x="9130" y="23695"/>
                </a:lnTo>
                <a:lnTo>
                  <a:pt x="10849" y="27703"/>
                </a:lnTo>
                <a:lnTo>
                  <a:pt x="12789" y="31169"/>
                </a:lnTo>
                <a:lnTo>
                  <a:pt x="14876" y="34273"/>
                </a:lnTo>
                <a:lnTo>
                  <a:pt x="17061" y="37136"/>
                </a:lnTo>
                <a:lnTo>
                  <a:pt x="19311" y="40633"/>
                </a:lnTo>
                <a:lnTo>
                  <a:pt x="21606" y="44551"/>
                </a:lnTo>
                <a:lnTo>
                  <a:pt x="23929" y="48751"/>
                </a:lnTo>
                <a:lnTo>
                  <a:pt x="28627" y="57651"/>
                </a:lnTo>
                <a:lnTo>
                  <a:pt x="30991" y="62246"/>
                </a:lnTo>
                <a:lnTo>
                  <a:pt x="33361" y="67691"/>
                </a:lnTo>
                <a:lnTo>
                  <a:pt x="35734" y="73703"/>
                </a:lnTo>
                <a:lnTo>
                  <a:pt x="38110" y="80091"/>
                </a:lnTo>
                <a:lnTo>
                  <a:pt x="40488" y="85938"/>
                </a:lnTo>
                <a:lnTo>
                  <a:pt x="42867" y="91423"/>
                </a:lnTo>
                <a:lnTo>
                  <a:pt x="47627" y="101752"/>
                </a:lnTo>
                <a:lnTo>
                  <a:pt x="59532" y="126122"/>
                </a:lnTo>
                <a:lnTo>
                  <a:pt x="61119" y="130119"/>
                </a:lnTo>
                <a:lnTo>
                  <a:pt x="62178" y="133577"/>
                </a:lnTo>
                <a:lnTo>
                  <a:pt x="62883" y="136677"/>
                </a:lnTo>
                <a:lnTo>
                  <a:pt x="64147" y="139537"/>
                </a:lnTo>
                <a:lnTo>
                  <a:pt x="65784" y="142237"/>
                </a:lnTo>
                <a:lnTo>
                  <a:pt x="67668" y="144831"/>
                </a:lnTo>
                <a:lnTo>
                  <a:pt x="69718" y="147354"/>
                </a:lnTo>
                <a:lnTo>
                  <a:pt x="71879" y="149830"/>
                </a:lnTo>
                <a:lnTo>
                  <a:pt x="78581" y="1571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6908006" y="1993106"/>
            <a:ext cx="157163" cy="28576"/>
          </a:xfrm>
          <a:custGeom>
            <a:avLst/>
            <a:gdLst/>
            <a:ahLst/>
            <a:cxnLst/>
            <a:rect l="0" t="0" r="0" b="0"/>
            <a:pathLst>
              <a:path w="157163" h="28576">
                <a:moveTo>
                  <a:pt x="0" y="28575"/>
                </a:moveTo>
                <a:lnTo>
                  <a:pt x="3793" y="28575"/>
                </a:lnTo>
                <a:lnTo>
                  <a:pt x="4910" y="27781"/>
                </a:lnTo>
                <a:lnTo>
                  <a:pt x="5654" y="26458"/>
                </a:lnTo>
                <a:lnTo>
                  <a:pt x="6151" y="24783"/>
                </a:lnTo>
                <a:lnTo>
                  <a:pt x="8069" y="23665"/>
                </a:lnTo>
                <a:lnTo>
                  <a:pt x="10936" y="22920"/>
                </a:lnTo>
                <a:lnTo>
                  <a:pt x="14435" y="22424"/>
                </a:lnTo>
                <a:lnTo>
                  <a:pt x="18354" y="22093"/>
                </a:lnTo>
                <a:lnTo>
                  <a:pt x="22555" y="21872"/>
                </a:lnTo>
                <a:lnTo>
                  <a:pt x="26943" y="21725"/>
                </a:lnTo>
                <a:lnTo>
                  <a:pt x="32250" y="20833"/>
                </a:lnTo>
                <a:lnTo>
                  <a:pt x="38169" y="19445"/>
                </a:lnTo>
                <a:lnTo>
                  <a:pt x="44495" y="17726"/>
                </a:lnTo>
                <a:lnTo>
                  <a:pt x="51095" y="16580"/>
                </a:lnTo>
                <a:lnTo>
                  <a:pt x="57876" y="15815"/>
                </a:lnTo>
                <a:lnTo>
                  <a:pt x="64777" y="15306"/>
                </a:lnTo>
                <a:lnTo>
                  <a:pt x="71760" y="14173"/>
                </a:lnTo>
                <a:lnTo>
                  <a:pt x="78796" y="12623"/>
                </a:lnTo>
                <a:lnTo>
                  <a:pt x="85867" y="10797"/>
                </a:lnTo>
                <a:lnTo>
                  <a:pt x="92964" y="9579"/>
                </a:lnTo>
                <a:lnTo>
                  <a:pt x="100076" y="8767"/>
                </a:lnTo>
                <a:lnTo>
                  <a:pt x="107199" y="8226"/>
                </a:lnTo>
                <a:lnTo>
                  <a:pt x="113534" y="7071"/>
                </a:lnTo>
                <a:lnTo>
                  <a:pt x="119346" y="5508"/>
                </a:lnTo>
                <a:lnTo>
                  <a:pt x="124808" y="3672"/>
                </a:lnTo>
                <a:lnTo>
                  <a:pt x="130036" y="2448"/>
                </a:lnTo>
                <a:lnTo>
                  <a:pt x="135109" y="1632"/>
                </a:lnTo>
                <a:lnTo>
                  <a:pt x="140079" y="1088"/>
                </a:lnTo>
                <a:lnTo>
                  <a:pt x="144186" y="725"/>
                </a:lnTo>
                <a:lnTo>
                  <a:pt x="147718" y="483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7086600" y="1928821"/>
            <a:ext cx="271463" cy="157053"/>
          </a:xfrm>
          <a:custGeom>
            <a:avLst/>
            <a:gdLst/>
            <a:ahLst/>
            <a:cxnLst/>
            <a:rect l="0" t="0" r="0" b="0"/>
            <a:pathLst>
              <a:path w="271463" h="157053">
                <a:moveTo>
                  <a:pt x="0" y="14279"/>
                </a:moveTo>
                <a:lnTo>
                  <a:pt x="3792" y="14279"/>
                </a:lnTo>
                <a:lnTo>
                  <a:pt x="5703" y="13485"/>
                </a:lnTo>
                <a:lnTo>
                  <a:pt x="12185" y="9369"/>
                </a:lnTo>
                <a:lnTo>
                  <a:pt x="19926" y="7003"/>
                </a:lnTo>
                <a:lnTo>
                  <a:pt x="27641" y="3637"/>
                </a:lnTo>
                <a:lnTo>
                  <a:pt x="32715" y="2421"/>
                </a:lnTo>
                <a:lnTo>
                  <a:pt x="38479" y="1611"/>
                </a:lnTo>
                <a:lnTo>
                  <a:pt x="44702" y="1071"/>
                </a:lnTo>
                <a:lnTo>
                  <a:pt x="51233" y="711"/>
                </a:lnTo>
                <a:lnTo>
                  <a:pt x="64838" y="311"/>
                </a:lnTo>
                <a:lnTo>
                  <a:pt x="94429" y="33"/>
                </a:lnTo>
                <a:lnTo>
                  <a:pt x="117960" y="0"/>
                </a:lnTo>
                <a:lnTo>
                  <a:pt x="123089" y="790"/>
                </a:lnTo>
                <a:lnTo>
                  <a:pt x="128097" y="2111"/>
                </a:lnTo>
                <a:lnTo>
                  <a:pt x="133023" y="3786"/>
                </a:lnTo>
                <a:lnTo>
                  <a:pt x="137894" y="4902"/>
                </a:lnTo>
                <a:lnTo>
                  <a:pt x="142730" y="5646"/>
                </a:lnTo>
                <a:lnTo>
                  <a:pt x="147540" y="6142"/>
                </a:lnTo>
                <a:lnTo>
                  <a:pt x="155002" y="8810"/>
                </a:lnTo>
                <a:lnTo>
                  <a:pt x="158104" y="10633"/>
                </a:lnTo>
                <a:lnTo>
                  <a:pt x="160171" y="12642"/>
                </a:lnTo>
                <a:lnTo>
                  <a:pt x="161549" y="14775"/>
                </a:lnTo>
                <a:lnTo>
                  <a:pt x="163080" y="19262"/>
                </a:lnTo>
                <a:lnTo>
                  <a:pt x="163761" y="23902"/>
                </a:lnTo>
                <a:lnTo>
                  <a:pt x="164064" y="28610"/>
                </a:lnTo>
                <a:lnTo>
                  <a:pt x="164145" y="30976"/>
                </a:lnTo>
                <a:lnTo>
                  <a:pt x="163404" y="33348"/>
                </a:lnTo>
                <a:lnTo>
                  <a:pt x="160466" y="38100"/>
                </a:lnTo>
                <a:lnTo>
                  <a:pt x="158570" y="41272"/>
                </a:lnTo>
                <a:lnTo>
                  <a:pt x="156514" y="44974"/>
                </a:lnTo>
                <a:lnTo>
                  <a:pt x="154349" y="49030"/>
                </a:lnTo>
                <a:lnTo>
                  <a:pt x="151317" y="53321"/>
                </a:lnTo>
                <a:lnTo>
                  <a:pt x="147710" y="57769"/>
                </a:lnTo>
                <a:lnTo>
                  <a:pt x="143717" y="62322"/>
                </a:lnTo>
                <a:lnTo>
                  <a:pt x="140261" y="66945"/>
                </a:lnTo>
                <a:lnTo>
                  <a:pt x="137163" y="71615"/>
                </a:lnTo>
                <a:lnTo>
                  <a:pt x="134304" y="76315"/>
                </a:lnTo>
                <a:lnTo>
                  <a:pt x="131605" y="81036"/>
                </a:lnTo>
                <a:lnTo>
                  <a:pt x="126489" y="90515"/>
                </a:lnTo>
                <a:lnTo>
                  <a:pt x="123220" y="95265"/>
                </a:lnTo>
                <a:lnTo>
                  <a:pt x="119453" y="100020"/>
                </a:lnTo>
                <a:lnTo>
                  <a:pt x="115354" y="104777"/>
                </a:lnTo>
                <a:lnTo>
                  <a:pt x="111828" y="109536"/>
                </a:lnTo>
                <a:lnTo>
                  <a:pt x="108683" y="114296"/>
                </a:lnTo>
                <a:lnTo>
                  <a:pt x="105793" y="119057"/>
                </a:lnTo>
                <a:lnTo>
                  <a:pt x="103072" y="123818"/>
                </a:lnTo>
                <a:lnTo>
                  <a:pt x="97932" y="133342"/>
                </a:lnTo>
                <a:lnTo>
                  <a:pt x="96244" y="137311"/>
                </a:lnTo>
                <a:lnTo>
                  <a:pt x="95119" y="140750"/>
                </a:lnTo>
                <a:lnTo>
                  <a:pt x="93313" y="148181"/>
                </a:lnTo>
                <a:lnTo>
                  <a:pt x="93066" y="151314"/>
                </a:lnTo>
                <a:lnTo>
                  <a:pt x="93000" y="153260"/>
                </a:lnTo>
                <a:lnTo>
                  <a:pt x="93750" y="154558"/>
                </a:lnTo>
                <a:lnTo>
                  <a:pt x="95043" y="155423"/>
                </a:lnTo>
                <a:lnTo>
                  <a:pt x="98597" y="156385"/>
                </a:lnTo>
                <a:lnTo>
                  <a:pt x="105855" y="156926"/>
                </a:lnTo>
                <a:lnTo>
                  <a:pt x="113457" y="157052"/>
                </a:lnTo>
                <a:lnTo>
                  <a:pt x="118500" y="156292"/>
                </a:lnTo>
                <a:lnTo>
                  <a:pt x="124244" y="154992"/>
                </a:lnTo>
                <a:lnTo>
                  <a:pt x="130454" y="153331"/>
                </a:lnTo>
                <a:lnTo>
                  <a:pt x="143704" y="149369"/>
                </a:lnTo>
                <a:lnTo>
                  <a:pt x="150572" y="147202"/>
                </a:lnTo>
                <a:lnTo>
                  <a:pt x="159118" y="145756"/>
                </a:lnTo>
                <a:lnTo>
                  <a:pt x="168785" y="144793"/>
                </a:lnTo>
                <a:lnTo>
                  <a:pt x="179199" y="144150"/>
                </a:lnTo>
                <a:lnTo>
                  <a:pt x="188522" y="142929"/>
                </a:lnTo>
                <a:lnTo>
                  <a:pt x="197118" y="141320"/>
                </a:lnTo>
                <a:lnTo>
                  <a:pt x="205231" y="139454"/>
                </a:lnTo>
                <a:lnTo>
                  <a:pt x="213021" y="138210"/>
                </a:lnTo>
                <a:lnTo>
                  <a:pt x="220595" y="137381"/>
                </a:lnTo>
                <a:lnTo>
                  <a:pt x="228025" y="136828"/>
                </a:lnTo>
                <a:lnTo>
                  <a:pt x="235360" y="136459"/>
                </a:lnTo>
                <a:lnTo>
                  <a:pt x="249861" y="136050"/>
                </a:lnTo>
                <a:lnTo>
                  <a:pt x="255474" y="135147"/>
                </a:lnTo>
                <a:lnTo>
                  <a:pt x="263828" y="132027"/>
                </a:lnTo>
                <a:lnTo>
                  <a:pt x="271462" y="12857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3536156" y="2478881"/>
            <a:ext cx="257176" cy="200026"/>
          </a:xfrm>
          <a:custGeom>
            <a:avLst/>
            <a:gdLst/>
            <a:ahLst/>
            <a:cxnLst/>
            <a:rect l="0" t="0" r="0" b="0"/>
            <a:pathLst>
              <a:path w="257176" h="200026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12978" y="7275"/>
                </a:lnTo>
                <a:lnTo>
                  <a:pt x="20585" y="10642"/>
                </a:lnTo>
                <a:lnTo>
                  <a:pt x="27140" y="14784"/>
                </a:lnTo>
                <a:lnTo>
                  <a:pt x="29999" y="16999"/>
                </a:lnTo>
                <a:lnTo>
                  <a:pt x="34287" y="19270"/>
                </a:lnTo>
                <a:lnTo>
                  <a:pt x="39527" y="21578"/>
                </a:lnTo>
                <a:lnTo>
                  <a:pt x="45401" y="23910"/>
                </a:lnTo>
                <a:lnTo>
                  <a:pt x="50905" y="27053"/>
                </a:lnTo>
                <a:lnTo>
                  <a:pt x="56161" y="30735"/>
                </a:lnTo>
                <a:lnTo>
                  <a:pt x="61253" y="34777"/>
                </a:lnTo>
                <a:lnTo>
                  <a:pt x="66236" y="38266"/>
                </a:lnTo>
                <a:lnTo>
                  <a:pt x="71145" y="41386"/>
                </a:lnTo>
                <a:lnTo>
                  <a:pt x="76005" y="44259"/>
                </a:lnTo>
                <a:lnTo>
                  <a:pt x="80832" y="47762"/>
                </a:lnTo>
                <a:lnTo>
                  <a:pt x="85638" y="51685"/>
                </a:lnTo>
                <a:lnTo>
                  <a:pt x="90430" y="55888"/>
                </a:lnTo>
                <a:lnTo>
                  <a:pt x="95211" y="60277"/>
                </a:lnTo>
                <a:lnTo>
                  <a:pt x="104758" y="69388"/>
                </a:lnTo>
                <a:lnTo>
                  <a:pt x="133348" y="97660"/>
                </a:lnTo>
                <a:lnTo>
                  <a:pt x="137318" y="102413"/>
                </a:lnTo>
                <a:lnTo>
                  <a:pt x="140757" y="107169"/>
                </a:lnTo>
                <a:lnTo>
                  <a:pt x="143844" y="111927"/>
                </a:lnTo>
                <a:lnTo>
                  <a:pt x="147490" y="116687"/>
                </a:lnTo>
                <a:lnTo>
                  <a:pt x="151508" y="121447"/>
                </a:lnTo>
                <a:lnTo>
                  <a:pt x="155774" y="126209"/>
                </a:lnTo>
                <a:lnTo>
                  <a:pt x="164747" y="135732"/>
                </a:lnTo>
                <a:lnTo>
                  <a:pt x="179651" y="150989"/>
                </a:lnTo>
                <a:lnTo>
                  <a:pt x="187265" y="156535"/>
                </a:lnTo>
                <a:lnTo>
                  <a:pt x="191518" y="159126"/>
                </a:lnTo>
                <a:lnTo>
                  <a:pt x="195941" y="162440"/>
                </a:lnTo>
                <a:lnTo>
                  <a:pt x="200478" y="166237"/>
                </a:lnTo>
                <a:lnTo>
                  <a:pt x="208957" y="173895"/>
                </a:lnTo>
                <a:lnTo>
                  <a:pt x="215372" y="179945"/>
                </a:lnTo>
                <a:lnTo>
                  <a:pt x="222985" y="185280"/>
                </a:lnTo>
                <a:lnTo>
                  <a:pt x="230867" y="189503"/>
                </a:lnTo>
                <a:lnTo>
                  <a:pt x="240561" y="192674"/>
                </a:lnTo>
                <a:lnTo>
                  <a:pt x="244511" y="194330"/>
                </a:lnTo>
                <a:lnTo>
                  <a:pt x="257175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3643312" y="2464593"/>
            <a:ext cx="207170" cy="185739"/>
          </a:xfrm>
          <a:custGeom>
            <a:avLst/>
            <a:gdLst/>
            <a:ahLst/>
            <a:cxnLst/>
            <a:rect l="0" t="0" r="0" b="0"/>
            <a:pathLst>
              <a:path w="207170" h="185739">
                <a:moveTo>
                  <a:pt x="207169" y="0"/>
                </a:moveTo>
                <a:lnTo>
                  <a:pt x="203377" y="0"/>
                </a:lnTo>
                <a:lnTo>
                  <a:pt x="201466" y="794"/>
                </a:lnTo>
                <a:lnTo>
                  <a:pt x="197226" y="3793"/>
                </a:lnTo>
                <a:lnTo>
                  <a:pt x="192696" y="7771"/>
                </a:lnTo>
                <a:lnTo>
                  <a:pt x="190376" y="9943"/>
                </a:lnTo>
                <a:lnTo>
                  <a:pt x="188036" y="12979"/>
                </a:lnTo>
                <a:lnTo>
                  <a:pt x="185682" y="16590"/>
                </a:lnTo>
                <a:lnTo>
                  <a:pt x="183320" y="20585"/>
                </a:lnTo>
                <a:lnTo>
                  <a:pt x="180157" y="24836"/>
                </a:lnTo>
                <a:lnTo>
                  <a:pt x="176461" y="29258"/>
                </a:lnTo>
                <a:lnTo>
                  <a:pt x="172409" y="33793"/>
                </a:lnTo>
                <a:lnTo>
                  <a:pt x="167327" y="38404"/>
                </a:lnTo>
                <a:lnTo>
                  <a:pt x="161558" y="43065"/>
                </a:lnTo>
                <a:lnTo>
                  <a:pt x="155330" y="47760"/>
                </a:lnTo>
                <a:lnTo>
                  <a:pt x="148797" y="53271"/>
                </a:lnTo>
                <a:lnTo>
                  <a:pt x="142060" y="59327"/>
                </a:lnTo>
                <a:lnTo>
                  <a:pt x="135188" y="65745"/>
                </a:lnTo>
                <a:lnTo>
                  <a:pt x="128226" y="71612"/>
                </a:lnTo>
                <a:lnTo>
                  <a:pt x="121203" y="77110"/>
                </a:lnTo>
                <a:lnTo>
                  <a:pt x="114139" y="82363"/>
                </a:lnTo>
                <a:lnTo>
                  <a:pt x="107049" y="88246"/>
                </a:lnTo>
                <a:lnTo>
                  <a:pt x="99941" y="94550"/>
                </a:lnTo>
                <a:lnTo>
                  <a:pt x="86487" y="107110"/>
                </a:lnTo>
                <a:lnTo>
                  <a:pt x="64915" y="128108"/>
                </a:lnTo>
                <a:lnTo>
                  <a:pt x="45367" y="147543"/>
                </a:lnTo>
                <a:lnTo>
                  <a:pt x="40563" y="151543"/>
                </a:lnTo>
                <a:lnTo>
                  <a:pt x="35773" y="155004"/>
                </a:lnTo>
                <a:lnTo>
                  <a:pt x="30993" y="158105"/>
                </a:lnTo>
                <a:lnTo>
                  <a:pt x="27012" y="160966"/>
                </a:lnTo>
                <a:lnTo>
                  <a:pt x="23564" y="163667"/>
                </a:lnTo>
                <a:lnTo>
                  <a:pt x="17616" y="168785"/>
                </a:lnTo>
                <a:lnTo>
                  <a:pt x="12328" y="173705"/>
                </a:lnTo>
                <a:lnTo>
                  <a:pt x="10600" y="176128"/>
                </a:lnTo>
                <a:lnTo>
                  <a:pt x="8680" y="180938"/>
                </a:lnTo>
                <a:lnTo>
                  <a:pt x="7374" y="182538"/>
                </a:lnTo>
                <a:lnTo>
                  <a:pt x="5710" y="183605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3964781" y="2471737"/>
            <a:ext cx="292793" cy="200026"/>
          </a:xfrm>
          <a:custGeom>
            <a:avLst/>
            <a:gdLst/>
            <a:ahLst/>
            <a:cxnLst/>
            <a:rect l="0" t="0" r="0" b="0"/>
            <a:pathLst>
              <a:path w="292793" h="200026">
                <a:moveTo>
                  <a:pt x="0" y="0"/>
                </a:moveTo>
                <a:lnTo>
                  <a:pt x="41689" y="0"/>
                </a:lnTo>
                <a:lnTo>
                  <a:pt x="45255" y="794"/>
                </a:lnTo>
                <a:lnTo>
                  <a:pt x="51334" y="3792"/>
                </a:lnTo>
                <a:lnTo>
                  <a:pt x="58798" y="5654"/>
                </a:lnTo>
                <a:lnTo>
                  <a:pt x="63011" y="6151"/>
                </a:lnTo>
                <a:lnTo>
                  <a:pt x="66614" y="7276"/>
                </a:lnTo>
                <a:lnTo>
                  <a:pt x="72733" y="10642"/>
                </a:lnTo>
                <a:lnTo>
                  <a:pt x="80215" y="12667"/>
                </a:lnTo>
                <a:lnTo>
                  <a:pt x="88832" y="14361"/>
                </a:lnTo>
                <a:lnTo>
                  <a:pt x="97954" y="17760"/>
                </a:lnTo>
                <a:lnTo>
                  <a:pt x="102609" y="18984"/>
                </a:lnTo>
                <a:lnTo>
                  <a:pt x="107299" y="19799"/>
                </a:lnTo>
                <a:lnTo>
                  <a:pt x="112014" y="20343"/>
                </a:lnTo>
                <a:lnTo>
                  <a:pt x="117538" y="21500"/>
                </a:lnTo>
                <a:lnTo>
                  <a:pt x="123603" y="23064"/>
                </a:lnTo>
                <a:lnTo>
                  <a:pt x="130027" y="24901"/>
                </a:lnTo>
                <a:lnTo>
                  <a:pt x="135897" y="26126"/>
                </a:lnTo>
                <a:lnTo>
                  <a:pt x="141398" y="26942"/>
                </a:lnTo>
                <a:lnTo>
                  <a:pt x="146652" y="27487"/>
                </a:lnTo>
                <a:lnTo>
                  <a:pt x="151743" y="28643"/>
                </a:lnTo>
                <a:lnTo>
                  <a:pt x="156724" y="30208"/>
                </a:lnTo>
                <a:lnTo>
                  <a:pt x="161633" y="32045"/>
                </a:lnTo>
                <a:lnTo>
                  <a:pt x="167286" y="33269"/>
                </a:lnTo>
                <a:lnTo>
                  <a:pt x="173437" y="34086"/>
                </a:lnTo>
                <a:lnTo>
                  <a:pt x="179918" y="34630"/>
                </a:lnTo>
                <a:lnTo>
                  <a:pt x="186621" y="35787"/>
                </a:lnTo>
                <a:lnTo>
                  <a:pt x="193470" y="37352"/>
                </a:lnTo>
                <a:lnTo>
                  <a:pt x="200417" y="39189"/>
                </a:lnTo>
                <a:lnTo>
                  <a:pt x="206637" y="40413"/>
                </a:lnTo>
                <a:lnTo>
                  <a:pt x="212370" y="41230"/>
                </a:lnTo>
                <a:lnTo>
                  <a:pt x="217780" y="41774"/>
                </a:lnTo>
                <a:lnTo>
                  <a:pt x="222974" y="42931"/>
                </a:lnTo>
                <a:lnTo>
                  <a:pt x="228024" y="44495"/>
                </a:lnTo>
                <a:lnTo>
                  <a:pt x="237075" y="48351"/>
                </a:lnTo>
                <a:lnTo>
                  <a:pt x="243744" y="52710"/>
                </a:lnTo>
                <a:lnTo>
                  <a:pt x="251470" y="55177"/>
                </a:lnTo>
                <a:lnTo>
                  <a:pt x="260195" y="56273"/>
                </a:lnTo>
                <a:lnTo>
                  <a:pt x="264745" y="56565"/>
                </a:lnTo>
                <a:lnTo>
                  <a:pt x="269365" y="56760"/>
                </a:lnTo>
                <a:lnTo>
                  <a:pt x="273240" y="57684"/>
                </a:lnTo>
                <a:lnTo>
                  <a:pt x="281690" y="61983"/>
                </a:lnTo>
                <a:lnTo>
                  <a:pt x="283946" y="63266"/>
                </a:lnTo>
                <a:lnTo>
                  <a:pt x="287065" y="63837"/>
                </a:lnTo>
                <a:lnTo>
                  <a:pt x="292792" y="64286"/>
                </a:lnTo>
                <a:lnTo>
                  <a:pt x="289071" y="68084"/>
                </a:lnTo>
                <a:lnTo>
                  <a:pt x="287170" y="69202"/>
                </a:lnTo>
                <a:lnTo>
                  <a:pt x="280703" y="71569"/>
                </a:lnTo>
                <a:lnTo>
                  <a:pt x="272966" y="76945"/>
                </a:lnTo>
                <a:lnTo>
                  <a:pt x="265251" y="81293"/>
                </a:lnTo>
                <a:lnTo>
                  <a:pt x="260178" y="83564"/>
                </a:lnTo>
                <a:lnTo>
                  <a:pt x="254414" y="85872"/>
                </a:lnTo>
                <a:lnTo>
                  <a:pt x="248191" y="88204"/>
                </a:lnTo>
                <a:lnTo>
                  <a:pt x="242454" y="90553"/>
                </a:lnTo>
                <a:lnTo>
                  <a:pt x="237042" y="92912"/>
                </a:lnTo>
                <a:lnTo>
                  <a:pt x="231847" y="95279"/>
                </a:lnTo>
                <a:lnTo>
                  <a:pt x="226796" y="98444"/>
                </a:lnTo>
                <a:lnTo>
                  <a:pt x="221841" y="102142"/>
                </a:lnTo>
                <a:lnTo>
                  <a:pt x="216950" y="106195"/>
                </a:lnTo>
                <a:lnTo>
                  <a:pt x="211309" y="109690"/>
                </a:lnTo>
                <a:lnTo>
                  <a:pt x="205166" y="112814"/>
                </a:lnTo>
                <a:lnTo>
                  <a:pt x="198690" y="115691"/>
                </a:lnTo>
                <a:lnTo>
                  <a:pt x="192784" y="119196"/>
                </a:lnTo>
                <a:lnTo>
                  <a:pt x="187261" y="123120"/>
                </a:lnTo>
                <a:lnTo>
                  <a:pt x="181990" y="127324"/>
                </a:lnTo>
                <a:lnTo>
                  <a:pt x="176889" y="130920"/>
                </a:lnTo>
                <a:lnTo>
                  <a:pt x="171901" y="134111"/>
                </a:lnTo>
                <a:lnTo>
                  <a:pt x="166988" y="137033"/>
                </a:lnTo>
                <a:lnTo>
                  <a:pt x="162126" y="140568"/>
                </a:lnTo>
                <a:lnTo>
                  <a:pt x="157296" y="144512"/>
                </a:lnTo>
                <a:lnTo>
                  <a:pt x="152489" y="148729"/>
                </a:lnTo>
                <a:lnTo>
                  <a:pt x="147697" y="152334"/>
                </a:lnTo>
                <a:lnTo>
                  <a:pt x="142914" y="155531"/>
                </a:lnTo>
                <a:lnTo>
                  <a:pt x="134161" y="161200"/>
                </a:lnTo>
                <a:lnTo>
                  <a:pt x="127625" y="166365"/>
                </a:lnTo>
                <a:lnTo>
                  <a:pt x="119958" y="171307"/>
                </a:lnTo>
                <a:lnTo>
                  <a:pt x="115690" y="173736"/>
                </a:lnTo>
                <a:lnTo>
                  <a:pt x="112846" y="176149"/>
                </a:lnTo>
                <a:lnTo>
                  <a:pt x="110949" y="178552"/>
                </a:lnTo>
                <a:lnTo>
                  <a:pt x="108048" y="183337"/>
                </a:lnTo>
                <a:lnTo>
                  <a:pt x="104113" y="188110"/>
                </a:lnTo>
                <a:lnTo>
                  <a:pt x="101952" y="189701"/>
                </a:lnTo>
                <a:lnTo>
                  <a:pt x="97435" y="191468"/>
                </a:lnTo>
                <a:lnTo>
                  <a:pt x="95913" y="192733"/>
                </a:lnTo>
                <a:lnTo>
                  <a:pt x="94898" y="194370"/>
                </a:lnTo>
                <a:lnTo>
                  <a:pt x="92869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4422320" y="2407448"/>
            <a:ext cx="178256" cy="264315"/>
          </a:xfrm>
          <a:custGeom>
            <a:avLst/>
            <a:gdLst/>
            <a:ahLst/>
            <a:cxnLst/>
            <a:rect l="0" t="0" r="0" b="0"/>
            <a:pathLst>
              <a:path w="178256" h="264315">
                <a:moveTo>
                  <a:pt x="156823" y="21427"/>
                </a:moveTo>
                <a:lnTo>
                  <a:pt x="156823" y="15276"/>
                </a:lnTo>
                <a:lnTo>
                  <a:pt x="154707" y="10491"/>
                </a:lnTo>
                <a:lnTo>
                  <a:pt x="153031" y="6992"/>
                </a:lnTo>
                <a:lnTo>
                  <a:pt x="151120" y="4660"/>
                </a:lnTo>
                <a:lnTo>
                  <a:pt x="149052" y="3105"/>
                </a:lnTo>
                <a:lnTo>
                  <a:pt x="144638" y="1377"/>
                </a:lnTo>
                <a:lnTo>
                  <a:pt x="140031" y="610"/>
                </a:lnTo>
                <a:lnTo>
                  <a:pt x="136897" y="405"/>
                </a:lnTo>
                <a:lnTo>
                  <a:pt x="133220" y="268"/>
                </a:lnTo>
                <a:lnTo>
                  <a:pt x="119705" y="49"/>
                </a:lnTo>
                <a:lnTo>
                  <a:pt x="90786" y="0"/>
                </a:lnTo>
                <a:lnTo>
                  <a:pt x="85017" y="792"/>
                </a:lnTo>
                <a:lnTo>
                  <a:pt x="79584" y="2114"/>
                </a:lnTo>
                <a:lnTo>
                  <a:pt x="74374" y="3789"/>
                </a:lnTo>
                <a:lnTo>
                  <a:pt x="69313" y="6493"/>
                </a:lnTo>
                <a:lnTo>
                  <a:pt x="64352" y="9884"/>
                </a:lnTo>
                <a:lnTo>
                  <a:pt x="59457" y="13731"/>
                </a:lnTo>
                <a:lnTo>
                  <a:pt x="54606" y="17090"/>
                </a:lnTo>
                <a:lnTo>
                  <a:pt x="49785" y="20123"/>
                </a:lnTo>
                <a:lnTo>
                  <a:pt x="44983" y="22939"/>
                </a:lnTo>
                <a:lnTo>
                  <a:pt x="40988" y="26404"/>
                </a:lnTo>
                <a:lnTo>
                  <a:pt x="37531" y="30301"/>
                </a:lnTo>
                <a:lnTo>
                  <a:pt x="34432" y="34486"/>
                </a:lnTo>
                <a:lnTo>
                  <a:pt x="30779" y="38864"/>
                </a:lnTo>
                <a:lnTo>
                  <a:pt x="26757" y="43371"/>
                </a:lnTo>
                <a:lnTo>
                  <a:pt x="22487" y="47962"/>
                </a:lnTo>
                <a:lnTo>
                  <a:pt x="18847" y="52611"/>
                </a:lnTo>
                <a:lnTo>
                  <a:pt x="15626" y="57297"/>
                </a:lnTo>
                <a:lnTo>
                  <a:pt x="12686" y="62009"/>
                </a:lnTo>
                <a:lnTo>
                  <a:pt x="10725" y="67531"/>
                </a:lnTo>
                <a:lnTo>
                  <a:pt x="9418" y="73595"/>
                </a:lnTo>
                <a:lnTo>
                  <a:pt x="8547" y="80017"/>
                </a:lnTo>
                <a:lnTo>
                  <a:pt x="7173" y="86681"/>
                </a:lnTo>
                <a:lnTo>
                  <a:pt x="5462" y="93504"/>
                </a:lnTo>
                <a:lnTo>
                  <a:pt x="3529" y="100435"/>
                </a:lnTo>
                <a:lnTo>
                  <a:pt x="2239" y="106642"/>
                </a:lnTo>
                <a:lnTo>
                  <a:pt x="1380" y="112368"/>
                </a:lnTo>
                <a:lnTo>
                  <a:pt x="806" y="117773"/>
                </a:lnTo>
                <a:lnTo>
                  <a:pt x="425" y="122964"/>
                </a:lnTo>
                <a:lnTo>
                  <a:pt x="170" y="128012"/>
                </a:lnTo>
                <a:lnTo>
                  <a:pt x="0" y="132965"/>
                </a:lnTo>
                <a:lnTo>
                  <a:pt x="681" y="137060"/>
                </a:lnTo>
                <a:lnTo>
                  <a:pt x="3554" y="143728"/>
                </a:lnTo>
                <a:lnTo>
                  <a:pt x="7477" y="149337"/>
                </a:lnTo>
                <a:lnTo>
                  <a:pt x="9634" y="151944"/>
                </a:lnTo>
                <a:lnTo>
                  <a:pt x="12659" y="154476"/>
                </a:lnTo>
                <a:lnTo>
                  <a:pt x="16264" y="156957"/>
                </a:lnTo>
                <a:lnTo>
                  <a:pt x="20254" y="159405"/>
                </a:lnTo>
                <a:lnTo>
                  <a:pt x="24503" y="161037"/>
                </a:lnTo>
                <a:lnTo>
                  <a:pt x="28922" y="162125"/>
                </a:lnTo>
                <a:lnTo>
                  <a:pt x="33456" y="162851"/>
                </a:lnTo>
                <a:lnTo>
                  <a:pt x="38066" y="163335"/>
                </a:lnTo>
                <a:lnTo>
                  <a:pt x="42726" y="163657"/>
                </a:lnTo>
                <a:lnTo>
                  <a:pt x="47421" y="163872"/>
                </a:lnTo>
                <a:lnTo>
                  <a:pt x="51345" y="163221"/>
                </a:lnTo>
                <a:lnTo>
                  <a:pt x="54754" y="161994"/>
                </a:lnTo>
                <a:lnTo>
                  <a:pt x="65462" y="156474"/>
                </a:lnTo>
                <a:lnTo>
                  <a:pt x="83302" y="147498"/>
                </a:lnTo>
                <a:lnTo>
                  <a:pt x="87966" y="144368"/>
                </a:lnTo>
                <a:lnTo>
                  <a:pt x="92662" y="140694"/>
                </a:lnTo>
                <a:lnTo>
                  <a:pt x="97380" y="136657"/>
                </a:lnTo>
                <a:lnTo>
                  <a:pt x="102113" y="133172"/>
                </a:lnTo>
                <a:lnTo>
                  <a:pt x="106856" y="130055"/>
                </a:lnTo>
                <a:lnTo>
                  <a:pt x="111606" y="127183"/>
                </a:lnTo>
                <a:lnTo>
                  <a:pt x="115566" y="123681"/>
                </a:lnTo>
                <a:lnTo>
                  <a:pt x="118999" y="119758"/>
                </a:lnTo>
                <a:lnTo>
                  <a:pt x="122082" y="115556"/>
                </a:lnTo>
                <a:lnTo>
                  <a:pt x="124931" y="111167"/>
                </a:lnTo>
                <a:lnTo>
                  <a:pt x="127625" y="106653"/>
                </a:lnTo>
                <a:lnTo>
                  <a:pt x="130214" y="102057"/>
                </a:lnTo>
                <a:lnTo>
                  <a:pt x="135207" y="94833"/>
                </a:lnTo>
                <a:lnTo>
                  <a:pt x="137650" y="91795"/>
                </a:lnTo>
                <a:lnTo>
                  <a:pt x="139279" y="88183"/>
                </a:lnTo>
                <a:lnTo>
                  <a:pt x="141088" y="79936"/>
                </a:lnTo>
                <a:lnTo>
                  <a:pt x="141571" y="75514"/>
                </a:lnTo>
                <a:lnTo>
                  <a:pt x="141892" y="70979"/>
                </a:lnTo>
                <a:lnTo>
                  <a:pt x="142250" y="62500"/>
                </a:lnTo>
                <a:lnTo>
                  <a:pt x="142451" y="53264"/>
                </a:lnTo>
                <a:lnTo>
                  <a:pt x="142498" y="48012"/>
                </a:lnTo>
                <a:lnTo>
                  <a:pt x="141717" y="45500"/>
                </a:lnTo>
                <a:lnTo>
                  <a:pt x="136877" y="37882"/>
                </a:lnTo>
                <a:lnTo>
                  <a:pt x="135418" y="35752"/>
                </a:lnTo>
                <a:lnTo>
                  <a:pt x="135400" y="39518"/>
                </a:lnTo>
                <a:lnTo>
                  <a:pt x="136191" y="41425"/>
                </a:lnTo>
                <a:lnTo>
                  <a:pt x="140303" y="47901"/>
                </a:lnTo>
                <a:lnTo>
                  <a:pt x="142668" y="54847"/>
                </a:lnTo>
                <a:lnTo>
                  <a:pt x="148043" y="62726"/>
                </a:lnTo>
                <a:lnTo>
                  <a:pt x="152392" y="70474"/>
                </a:lnTo>
                <a:lnTo>
                  <a:pt x="153869" y="75556"/>
                </a:lnTo>
                <a:lnTo>
                  <a:pt x="154854" y="81325"/>
                </a:lnTo>
                <a:lnTo>
                  <a:pt x="155511" y="87553"/>
                </a:lnTo>
                <a:lnTo>
                  <a:pt x="156742" y="93292"/>
                </a:lnTo>
                <a:lnTo>
                  <a:pt x="158356" y="98706"/>
                </a:lnTo>
                <a:lnTo>
                  <a:pt x="160227" y="103902"/>
                </a:lnTo>
                <a:lnTo>
                  <a:pt x="161473" y="109748"/>
                </a:lnTo>
                <a:lnTo>
                  <a:pt x="162305" y="116026"/>
                </a:lnTo>
                <a:lnTo>
                  <a:pt x="162859" y="122593"/>
                </a:lnTo>
                <a:lnTo>
                  <a:pt x="164022" y="128558"/>
                </a:lnTo>
                <a:lnTo>
                  <a:pt x="165591" y="134123"/>
                </a:lnTo>
                <a:lnTo>
                  <a:pt x="167431" y="139420"/>
                </a:lnTo>
                <a:lnTo>
                  <a:pt x="168658" y="145333"/>
                </a:lnTo>
                <a:lnTo>
                  <a:pt x="169475" y="151656"/>
                </a:lnTo>
                <a:lnTo>
                  <a:pt x="170021" y="158252"/>
                </a:lnTo>
                <a:lnTo>
                  <a:pt x="171178" y="164237"/>
                </a:lnTo>
                <a:lnTo>
                  <a:pt x="172743" y="169815"/>
                </a:lnTo>
                <a:lnTo>
                  <a:pt x="174580" y="175121"/>
                </a:lnTo>
                <a:lnTo>
                  <a:pt x="175805" y="180246"/>
                </a:lnTo>
                <a:lnTo>
                  <a:pt x="176622" y="185250"/>
                </a:lnTo>
                <a:lnTo>
                  <a:pt x="177166" y="190173"/>
                </a:lnTo>
                <a:lnTo>
                  <a:pt x="177529" y="195043"/>
                </a:lnTo>
                <a:lnTo>
                  <a:pt x="177770" y="199877"/>
                </a:lnTo>
                <a:lnTo>
                  <a:pt x="178039" y="209482"/>
                </a:lnTo>
                <a:lnTo>
                  <a:pt x="178249" y="240221"/>
                </a:lnTo>
                <a:lnTo>
                  <a:pt x="178255" y="26431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4958966" y="2536325"/>
            <a:ext cx="119787" cy="134983"/>
          </a:xfrm>
          <a:custGeom>
            <a:avLst/>
            <a:gdLst/>
            <a:ahLst/>
            <a:cxnLst/>
            <a:rect l="0" t="0" r="0" b="0"/>
            <a:pathLst>
              <a:path w="119787" h="134983">
                <a:moveTo>
                  <a:pt x="70234" y="6850"/>
                </a:moveTo>
                <a:lnTo>
                  <a:pt x="59592" y="6850"/>
                </a:lnTo>
                <a:lnTo>
                  <a:pt x="58376" y="6056"/>
                </a:lnTo>
                <a:lnTo>
                  <a:pt x="57566" y="4733"/>
                </a:lnTo>
                <a:lnTo>
                  <a:pt x="56266" y="699"/>
                </a:lnTo>
                <a:lnTo>
                  <a:pt x="55366" y="368"/>
                </a:lnTo>
                <a:lnTo>
                  <a:pt x="52249" y="0"/>
                </a:lnTo>
                <a:lnTo>
                  <a:pt x="50306" y="696"/>
                </a:lnTo>
                <a:lnTo>
                  <a:pt x="48217" y="1953"/>
                </a:lnTo>
                <a:lnTo>
                  <a:pt x="46031" y="3585"/>
                </a:lnTo>
                <a:lnTo>
                  <a:pt x="43780" y="5467"/>
                </a:lnTo>
                <a:lnTo>
                  <a:pt x="41485" y="7516"/>
                </a:lnTo>
                <a:lnTo>
                  <a:pt x="39162" y="9675"/>
                </a:lnTo>
                <a:lnTo>
                  <a:pt x="36819" y="12702"/>
                </a:lnTo>
                <a:lnTo>
                  <a:pt x="34463" y="16307"/>
                </a:lnTo>
                <a:lnTo>
                  <a:pt x="32100" y="20298"/>
                </a:lnTo>
                <a:lnTo>
                  <a:pt x="29729" y="24547"/>
                </a:lnTo>
                <a:lnTo>
                  <a:pt x="24980" y="33500"/>
                </a:lnTo>
                <a:lnTo>
                  <a:pt x="21808" y="38110"/>
                </a:lnTo>
                <a:lnTo>
                  <a:pt x="18106" y="42771"/>
                </a:lnTo>
                <a:lnTo>
                  <a:pt x="14050" y="47466"/>
                </a:lnTo>
                <a:lnTo>
                  <a:pt x="11347" y="52977"/>
                </a:lnTo>
                <a:lnTo>
                  <a:pt x="9545" y="59033"/>
                </a:lnTo>
                <a:lnTo>
                  <a:pt x="8343" y="65451"/>
                </a:lnTo>
                <a:lnTo>
                  <a:pt x="6748" y="71317"/>
                </a:lnTo>
                <a:lnTo>
                  <a:pt x="4891" y="76815"/>
                </a:lnTo>
                <a:lnTo>
                  <a:pt x="2860" y="82068"/>
                </a:lnTo>
                <a:lnTo>
                  <a:pt x="1505" y="87158"/>
                </a:lnTo>
                <a:lnTo>
                  <a:pt x="602" y="92138"/>
                </a:lnTo>
                <a:lnTo>
                  <a:pt x="0" y="97046"/>
                </a:lnTo>
                <a:lnTo>
                  <a:pt x="393" y="101906"/>
                </a:lnTo>
                <a:lnTo>
                  <a:pt x="1448" y="106733"/>
                </a:lnTo>
                <a:lnTo>
                  <a:pt x="2945" y="111538"/>
                </a:lnTo>
                <a:lnTo>
                  <a:pt x="3943" y="115536"/>
                </a:lnTo>
                <a:lnTo>
                  <a:pt x="4609" y="118994"/>
                </a:lnTo>
                <a:lnTo>
                  <a:pt x="5053" y="122094"/>
                </a:lnTo>
                <a:lnTo>
                  <a:pt x="6936" y="124954"/>
                </a:lnTo>
                <a:lnTo>
                  <a:pt x="9779" y="127655"/>
                </a:lnTo>
                <a:lnTo>
                  <a:pt x="13261" y="130249"/>
                </a:lnTo>
                <a:lnTo>
                  <a:pt x="16377" y="131978"/>
                </a:lnTo>
                <a:lnTo>
                  <a:pt x="19248" y="133131"/>
                </a:lnTo>
                <a:lnTo>
                  <a:pt x="21956" y="133900"/>
                </a:lnTo>
                <a:lnTo>
                  <a:pt x="25348" y="134412"/>
                </a:lnTo>
                <a:lnTo>
                  <a:pt x="29198" y="134754"/>
                </a:lnTo>
                <a:lnTo>
                  <a:pt x="33351" y="134982"/>
                </a:lnTo>
                <a:lnTo>
                  <a:pt x="36914" y="134340"/>
                </a:lnTo>
                <a:lnTo>
                  <a:pt x="40083" y="133118"/>
                </a:lnTo>
                <a:lnTo>
                  <a:pt x="42990" y="131510"/>
                </a:lnTo>
                <a:lnTo>
                  <a:pt x="50452" y="127606"/>
                </a:lnTo>
                <a:lnTo>
                  <a:pt x="68178" y="118633"/>
                </a:lnTo>
                <a:lnTo>
                  <a:pt x="72832" y="115503"/>
                </a:lnTo>
                <a:lnTo>
                  <a:pt x="77522" y="111829"/>
                </a:lnTo>
                <a:lnTo>
                  <a:pt x="82236" y="107792"/>
                </a:lnTo>
                <a:lnTo>
                  <a:pt x="86967" y="103513"/>
                </a:lnTo>
                <a:lnTo>
                  <a:pt x="96456" y="94526"/>
                </a:lnTo>
                <a:lnTo>
                  <a:pt x="100415" y="89907"/>
                </a:lnTo>
                <a:lnTo>
                  <a:pt x="103849" y="85240"/>
                </a:lnTo>
                <a:lnTo>
                  <a:pt x="106931" y="80541"/>
                </a:lnTo>
                <a:lnTo>
                  <a:pt x="109780" y="75821"/>
                </a:lnTo>
                <a:lnTo>
                  <a:pt x="112473" y="71087"/>
                </a:lnTo>
                <a:lnTo>
                  <a:pt x="115062" y="66343"/>
                </a:lnTo>
                <a:lnTo>
                  <a:pt x="116788" y="62387"/>
                </a:lnTo>
                <a:lnTo>
                  <a:pt x="117938" y="58956"/>
                </a:lnTo>
                <a:lnTo>
                  <a:pt x="118705" y="55874"/>
                </a:lnTo>
                <a:lnTo>
                  <a:pt x="119217" y="52233"/>
                </a:lnTo>
                <a:lnTo>
                  <a:pt x="119558" y="48218"/>
                </a:lnTo>
                <a:lnTo>
                  <a:pt x="119786" y="43953"/>
                </a:lnTo>
                <a:lnTo>
                  <a:pt x="119143" y="39523"/>
                </a:lnTo>
                <a:lnTo>
                  <a:pt x="117921" y="34982"/>
                </a:lnTo>
                <a:lnTo>
                  <a:pt x="116313" y="30367"/>
                </a:lnTo>
                <a:lnTo>
                  <a:pt x="114447" y="26497"/>
                </a:lnTo>
                <a:lnTo>
                  <a:pt x="112409" y="23122"/>
                </a:lnTo>
                <a:lnTo>
                  <a:pt x="110257" y="20080"/>
                </a:lnTo>
                <a:lnTo>
                  <a:pt x="108028" y="18051"/>
                </a:lnTo>
                <a:lnTo>
                  <a:pt x="105749" y="16698"/>
                </a:lnTo>
                <a:lnTo>
                  <a:pt x="103435" y="15797"/>
                </a:lnTo>
                <a:lnTo>
                  <a:pt x="100306" y="14402"/>
                </a:lnTo>
                <a:lnTo>
                  <a:pt x="92595" y="10735"/>
                </a:lnTo>
                <a:lnTo>
                  <a:pt x="88316" y="9440"/>
                </a:lnTo>
                <a:lnTo>
                  <a:pt x="83876" y="8577"/>
                </a:lnTo>
                <a:lnTo>
                  <a:pt x="79328" y="8001"/>
                </a:lnTo>
                <a:lnTo>
                  <a:pt x="74709" y="7617"/>
                </a:lnTo>
                <a:lnTo>
                  <a:pt x="70042" y="7361"/>
                </a:lnTo>
                <a:lnTo>
                  <a:pt x="60624" y="7077"/>
                </a:lnTo>
                <a:lnTo>
                  <a:pt x="44470" y="6880"/>
                </a:lnTo>
                <a:lnTo>
                  <a:pt x="42739" y="7663"/>
                </a:lnTo>
                <a:lnTo>
                  <a:pt x="40791" y="8979"/>
                </a:lnTo>
                <a:lnTo>
                  <a:pt x="38699" y="10651"/>
                </a:lnTo>
                <a:lnTo>
                  <a:pt x="36510" y="11765"/>
                </a:lnTo>
                <a:lnTo>
                  <a:pt x="34258" y="12508"/>
                </a:lnTo>
                <a:lnTo>
                  <a:pt x="28731" y="13700"/>
                </a:lnTo>
                <a:lnTo>
                  <a:pt x="28278" y="14591"/>
                </a:lnTo>
                <a:lnTo>
                  <a:pt x="27976" y="15980"/>
                </a:lnTo>
                <a:lnTo>
                  <a:pt x="27371" y="211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5179218" y="2528887"/>
            <a:ext cx="128589" cy="128549"/>
          </a:xfrm>
          <a:custGeom>
            <a:avLst/>
            <a:gdLst/>
            <a:ahLst/>
            <a:cxnLst/>
            <a:rect l="0" t="0" r="0" b="0"/>
            <a:pathLst>
              <a:path w="128589" h="128549">
                <a:moveTo>
                  <a:pt x="0" y="7144"/>
                </a:moveTo>
                <a:lnTo>
                  <a:pt x="3793" y="10936"/>
                </a:lnTo>
                <a:lnTo>
                  <a:pt x="5703" y="12053"/>
                </a:lnTo>
                <a:lnTo>
                  <a:pt x="7771" y="12798"/>
                </a:lnTo>
                <a:lnTo>
                  <a:pt x="9943" y="13295"/>
                </a:lnTo>
                <a:lnTo>
                  <a:pt x="11392" y="14419"/>
                </a:lnTo>
                <a:lnTo>
                  <a:pt x="12357" y="15963"/>
                </a:lnTo>
                <a:lnTo>
                  <a:pt x="13001" y="17786"/>
                </a:lnTo>
                <a:lnTo>
                  <a:pt x="14223" y="19795"/>
                </a:lnTo>
                <a:lnTo>
                  <a:pt x="15833" y="21928"/>
                </a:lnTo>
                <a:lnTo>
                  <a:pt x="17699" y="24143"/>
                </a:lnTo>
                <a:lnTo>
                  <a:pt x="19737" y="27208"/>
                </a:lnTo>
                <a:lnTo>
                  <a:pt x="21889" y="30839"/>
                </a:lnTo>
                <a:lnTo>
                  <a:pt x="24118" y="34847"/>
                </a:lnTo>
                <a:lnTo>
                  <a:pt x="28711" y="43533"/>
                </a:lnTo>
                <a:lnTo>
                  <a:pt x="31047" y="48072"/>
                </a:lnTo>
                <a:lnTo>
                  <a:pt x="32604" y="52686"/>
                </a:lnTo>
                <a:lnTo>
                  <a:pt x="33643" y="57349"/>
                </a:lnTo>
                <a:lnTo>
                  <a:pt x="34335" y="62045"/>
                </a:lnTo>
                <a:lnTo>
                  <a:pt x="35590" y="66763"/>
                </a:lnTo>
                <a:lnTo>
                  <a:pt x="37220" y="71496"/>
                </a:lnTo>
                <a:lnTo>
                  <a:pt x="39101" y="76239"/>
                </a:lnTo>
                <a:lnTo>
                  <a:pt x="40355" y="80989"/>
                </a:lnTo>
                <a:lnTo>
                  <a:pt x="41191" y="85742"/>
                </a:lnTo>
                <a:lnTo>
                  <a:pt x="41748" y="90499"/>
                </a:lnTo>
                <a:lnTo>
                  <a:pt x="42120" y="95258"/>
                </a:lnTo>
                <a:lnTo>
                  <a:pt x="42367" y="100018"/>
                </a:lnTo>
                <a:lnTo>
                  <a:pt x="42716" y="112185"/>
                </a:lnTo>
                <a:lnTo>
                  <a:pt x="42862" y="128385"/>
                </a:lnTo>
                <a:lnTo>
                  <a:pt x="42862" y="128453"/>
                </a:lnTo>
                <a:lnTo>
                  <a:pt x="39070" y="128548"/>
                </a:lnTo>
                <a:lnTo>
                  <a:pt x="37953" y="127767"/>
                </a:lnTo>
                <a:lnTo>
                  <a:pt x="37208" y="126453"/>
                </a:lnTo>
                <a:lnTo>
                  <a:pt x="36712" y="124783"/>
                </a:lnTo>
                <a:lnTo>
                  <a:pt x="34044" y="120811"/>
                </a:lnTo>
                <a:lnTo>
                  <a:pt x="32221" y="118641"/>
                </a:lnTo>
                <a:lnTo>
                  <a:pt x="31006" y="115607"/>
                </a:lnTo>
                <a:lnTo>
                  <a:pt x="30195" y="111996"/>
                </a:lnTo>
                <a:lnTo>
                  <a:pt x="29656" y="108002"/>
                </a:lnTo>
                <a:lnTo>
                  <a:pt x="28502" y="103751"/>
                </a:lnTo>
                <a:lnTo>
                  <a:pt x="26939" y="99330"/>
                </a:lnTo>
                <a:lnTo>
                  <a:pt x="25103" y="94795"/>
                </a:lnTo>
                <a:lnTo>
                  <a:pt x="23879" y="90184"/>
                </a:lnTo>
                <a:lnTo>
                  <a:pt x="23064" y="85523"/>
                </a:lnTo>
                <a:lnTo>
                  <a:pt x="22519" y="80828"/>
                </a:lnTo>
                <a:lnTo>
                  <a:pt x="22951" y="76110"/>
                </a:lnTo>
                <a:lnTo>
                  <a:pt x="24032" y="71378"/>
                </a:lnTo>
                <a:lnTo>
                  <a:pt x="25546" y="66635"/>
                </a:lnTo>
                <a:lnTo>
                  <a:pt x="26556" y="61092"/>
                </a:lnTo>
                <a:lnTo>
                  <a:pt x="27229" y="55016"/>
                </a:lnTo>
                <a:lnTo>
                  <a:pt x="27678" y="48583"/>
                </a:lnTo>
                <a:lnTo>
                  <a:pt x="28771" y="43501"/>
                </a:lnTo>
                <a:lnTo>
                  <a:pt x="30293" y="39320"/>
                </a:lnTo>
                <a:lnTo>
                  <a:pt x="32102" y="35738"/>
                </a:lnTo>
                <a:lnTo>
                  <a:pt x="34895" y="31763"/>
                </a:lnTo>
                <a:lnTo>
                  <a:pt x="38345" y="27525"/>
                </a:lnTo>
                <a:lnTo>
                  <a:pt x="45618" y="19377"/>
                </a:lnTo>
                <a:lnTo>
                  <a:pt x="51496" y="13110"/>
                </a:lnTo>
                <a:lnTo>
                  <a:pt x="54968" y="10328"/>
                </a:lnTo>
                <a:lnTo>
                  <a:pt x="58870" y="7679"/>
                </a:lnTo>
                <a:lnTo>
                  <a:pt x="63060" y="5119"/>
                </a:lnTo>
                <a:lnTo>
                  <a:pt x="66646" y="3413"/>
                </a:lnTo>
                <a:lnTo>
                  <a:pt x="69831" y="2275"/>
                </a:lnTo>
                <a:lnTo>
                  <a:pt x="72748" y="1517"/>
                </a:lnTo>
                <a:lnTo>
                  <a:pt x="76280" y="1011"/>
                </a:lnTo>
                <a:lnTo>
                  <a:pt x="80222" y="674"/>
                </a:lnTo>
                <a:lnTo>
                  <a:pt x="84438" y="450"/>
                </a:lnTo>
                <a:lnTo>
                  <a:pt x="93355" y="200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6000750" y="2314662"/>
            <a:ext cx="1341574" cy="328526"/>
            <a:chOff x="6000750" y="2314662"/>
            <a:chExt cx="1341574" cy="328526"/>
          </a:xfrm>
        </p:grpSpPr>
        <p:sp>
          <p:nvSpPr>
            <p:cNvPr id="35" name="SMARTPenAnnotation31"/>
            <p:cNvSpPr/>
            <p:nvPr/>
          </p:nvSpPr>
          <p:spPr>
            <a:xfrm>
              <a:off x="6000750" y="2400300"/>
              <a:ext cx="257176" cy="242888"/>
            </a:xfrm>
            <a:custGeom>
              <a:avLst/>
              <a:gdLst/>
              <a:ahLst/>
              <a:cxnLst/>
              <a:rect l="0" t="0" r="0" b="0"/>
              <a:pathLst>
                <a:path w="257176" h="242888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4909" y="12184"/>
                  </a:lnTo>
                  <a:lnTo>
                    <a:pt x="6150" y="16792"/>
                  </a:lnTo>
                  <a:lnTo>
                    <a:pt x="8819" y="23603"/>
                  </a:lnTo>
                  <a:lnTo>
                    <a:pt x="10641" y="27641"/>
                  </a:lnTo>
                  <a:lnTo>
                    <a:pt x="13444" y="31127"/>
                  </a:lnTo>
                  <a:lnTo>
                    <a:pt x="20792" y="37117"/>
                  </a:lnTo>
                  <a:lnTo>
                    <a:pt x="27232" y="44542"/>
                  </a:lnTo>
                  <a:lnTo>
                    <a:pt x="30061" y="48745"/>
                  </a:lnTo>
                  <a:lnTo>
                    <a:pt x="33534" y="53134"/>
                  </a:lnTo>
                  <a:lnTo>
                    <a:pt x="37437" y="57648"/>
                  </a:lnTo>
                  <a:lnTo>
                    <a:pt x="41627" y="62244"/>
                  </a:lnTo>
                  <a:lnTo>
                    <a:pt x="50515" y="71585"/>
                  </a:lnTo>
                  <a:lnTo>
                    <a:pt x="69156" y="90516"/>
                  </a:lnTo>
                  <a:lnTo>
                    <a:pt x="73885" y="96063"/>
                  </a:lnTo>
                  <a:lnTo>
                    <a:pt x="78626" y="102142"/>
                  </a:lnTo>
                  <a:lnTo>
                    <a:pt x="83373" y="108576"/>
                  </a:lnTo>
                  <a:lnTo>
                    <a:pt x="88919" y="114452"/>
                  </a:lnTo>
                  <a:lnTo>
                    <a:pt x="94998" y="119958"/>
                  </a:lnTo>
                  <a:lnTo>
                    <a:pt x="101432" y="125216"/>
                  </a:lnTo>
                  <a:lnTo>
                    <a:pt x="107309" y="130308"/>
                  </a:lnTo>
                  <a:lnTo>
                    <a:pt x="112814" y="135291"/>
                  </a:lnTo>
                  <a:lnTo>
                    <a:pt x="123164" y="145060"/>
                  </a:lnTo>
                  <a:lnTo>
                    <a:pt x="147550" y="169042"/>
                  </a:lnTo>
                  <a:lnTo>
                    <a:pt x="153136" y="173814"/>
                  </a:lnTo>
                  <a:lnTo>
                    <a:pt x="159240" y="178582"/>
                  </a:lnTo>
                  <a:lnTo>
                    <a:pt x="165691" y="183348"/>
                  </a:lnTo>
                  <a:lnTo>
                    <a:pt x="171579" y="187319"/>
                  </a:lnTo>
                  <a:lnTo>
                    <a:pt x="177093" y="190761"/>
                  </a:lnTo>
                  <a:lnTo>
                    <a:pt x="182355" y="193849"/>
                  </a:lnTo>
                  <a:lnTo>
                    <a:pt x="187452" y="197495"/>
                  </a:lnTo>
                  <a:lnTo>
                    <a:pt x="192436" y="201513"/>
                  </a:lnTo>
                  <a:lnTo>
                    <a:pt x="197347" y="205779"/>
                  </a:lnTo>
                  <a:lnTo>
                    <a:pt x="204920" y="212636"/>
                  </a:lnTo>
                  <a:lnTo>
                    <a:pt x="208051" y="215576"/>
                  </a:lnTo>
                  <a:lnTo>
                    <a:pt x="211725" y="217536"/>
                  </a:lnTo>
                  <a:lnTo>
                    <a:pt x="215763" y="218843"/>
                  </a:lnTo>
                  <a:lnTo>
                    <a:pt x="220042" y="219714"/>
                  </a:lnTo>
                  <a:lnTo>
                    <a:pt x="224482" y="221088"/>
                  </a:lnTo>
                  <a:lnTo>
                    <a:pt x="229029" y="222798"/>
                  </a:lnTo>
                  <a:lnTo>
                    <a:pt x="233649" y="224732"/>
                  </a:lnTo>
                  <a:lnTo>
                    <a:pt x="240898" y="228997"/>
                  </a:lnTo>
                  <a:lnTo>
                    <a:pt x="243942" y="231246"/>
                  </a:lnTo>
                  <a:lnTo>
                    <a:pt x="249441" y="233745"/>
                  </a:lnTo>
                  <a:lnTo>
                    <a:pt x="252019" y="234411"/>
                  </a:lnTo>
                  <a:lnTo>
                    <a:pt x="253738" y="235649"/>
                  </a:lnTo>
                  <a:lnTo>
                    <a:pt x="254883" y="237268"/>
                  </a:lnTo>
                  <a:lnTo>
                    <a:pt x="257175" y="24288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2"/>
            <p:cNvSpPr/>
            <p:nvPr/>
          </p:nvSpPr>
          <p:spPr>
            <a:xfrm>
              <a:off x="6029325" y="2407443"/>
              <a:ext cx="271463" cy="171451"/>
            </a:xfrm>
            <a:custGeom>
              <a:avLst/>
              <a:gdLst/>
              <a:ahLst/>
              <a:cxnLst/>
              <a:rect l="0" t="0" r="0" b="0"/>
              <a:pathLst>
                <a:path w="271463" h="171451">
                  <a:moveTo>
                    <a:pt x="271462" y="0"/>
                  </a:moveTo>
                  <a:lnTo>
                    <a:pt x="259160" y="0"/>
                  </a:lnTo>
                  <a:lnTo>
                    <a:pt x="255940" y="2117"/>
                  </a:lnTo>
                  <a:lnTo>
                    <a:pt x="251070" y="5704"/>
                  </a:lnTo>
                  <a:lnTo>
                    <a:pt x="243613" y="9943"/>
                  </a:lnTo>
                  <a:lnTo>
                    <a:pt x="235008" y="14474"/>
                  </a:lnTo>
                  <a:lnTo>
                    <a:pt x="230490" y="16793"/>
                  </a:lnTo>
                  <a:lnTo>
                    <a:pt x="225098" y="19927"/>
                  </a:lnTo>
                  <a:lnTo>
                    <a:pt x="212756" y="27642"/>
                  </a:lnTo>
                  <a:lnTo>
                    <a:pt x="205337" y="31922"/>
                  </a:lnTo>
                  <a:lnTo>
                    <a:pt x="188628" y="40911"/>
                  </a:lnTo>
                  <a:lnTo>
                    <a:pt x="180520" y="45530"/>
                  </a:lnTo>
                  <a:lnTo>
                    <a:pt x="172734" y="50197"/>
                  </a:lnTo>
                  <a:lnTo>
                    <a:pt x="165162" y="54896"/>
                  </a:lnTo>
                  <a:lnTo>
                    <a:pt x="157733" y="60410"/>
                  </a:lnTo>
                  <a:lnTo>
                    <a:pt x="150399" y="66467"/>
                  </a:lnTo>
                  <a:lnTo>
                    <a:pt x="143128" y="72886"/>
                  </a:lnTo>
                  <a:lnTo>
                    <a:pt x="135900" y="77960"/>
                  </a:lnTo>
                  <a:lnTo>
                    <a:pt x="128700" y="82136"/>
                  </a:lnTo>
                  <a:lnTo>
                    <a:pt x="121519" y="85713"/>
                  </a:lnTo>
                  <a:lnTo>
                    <a:pt x="114349" y="89686"/>
                  </a:lnTo>
                  <a:lnTo>
                    <a:pt x="107189" y="93922"/>
                  </a:lnTo>
                  <a:lnTo>
                    <a:pt x="92883" y="102862"/>
                  </a:lnTo>
                  <a:lnTo>
                    <a:pt x="78588" y="112127"/>
                  </a:lnTo>
                  <a:lnTo>
                    <a:pt x="72235" y="116027"/>
                  </a:lnTo>
                  <a:lnTo>
                    <a:pt x="66413" y="119420"/>
                  </a:lnTo>
                  <a:lnTo>
                    <a:pt x="60944" y="122476"/>
                  </a:lnTo>
                  <a:lnTo>
                    <a:pt x="55710" y="126100"/>
                  </a:lnTo>
                  <a:lnTo>
                    <a:pt x="50634" y="130105"/>
                  </a:lnTo>
                  <a:lnTo>
                    <a:pt x="45662" y="134361"/>
                  </a:lnTo>
                  <a:lnTo>
                    <a:pt x="40760" y="137993"/>
                  </a:lnTo>
                  <a:lnTo>
                    <a:pt x="35904" y="141208"/>
                  </a:lnTo>
                  <a:lnTo>
                    <a:pt x="31080" y="144145"/>
                  </a:lnTo>
                  <a:lnTo>
                    <a:pt x="27070" y="146897"/>
                  </a:lnTo>
                  <a:lnTo>
                    <a:pt x="20497" y="152071"/>
                  </a:lnTo>
                  <a:lnTo>
                    <a:pt x="14930" y="157016"/>
                  </a:lnTo>
                  <a:lnTo>
                    <a:pt x="12335" y="159446"/>
                  </a:lnTo>
                  <a:lnTo>
                    <a:pt x="9811" y="161066"/>
                  </a:lnTo>
                  <a:lnTo>
                    <a:pt x="4889" y="162866"/>
                  </a:lnTo>
                  <a:lnTo>
                    <a:pt x="3259" y="164140"/>
                  </a:lnTo>
                  <a:lnTo>
                    <a:pt x="2173" y="165783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3"/>
            <p:cNvSpPr/>
            <p:nvPr/>
          </p:nvSpPr>
          <p:spPr>
            <a:xfrm>
              <a:off x="6365500" y="2407443"/>
              <a:ext cx="299619" cy="164308"/>
            </a:xfrm>
            <a:custGeom>
              <a:avLst/>
              <a:gdLst/>
              <a:ahLst/>
              <a:cxnLst/>
              <a:rect l="0" t="0" r="0" b="0"/>
              <a:pathLst>
                <a:path w="299619" h="164308">
                  <a:moveTo>
                    <a:pt x="199606" y="0"/>
                  </a:moveTo>
                  <a:lnTo>
                    <a:pt x="192549" y="0"/>
                  </a:lnTo>
                  <a:lnTo>
                    <a:pt x="192488" y="3793"/>
                  </a:lnTo>
                  <a:lnTo>
                    <a:pt x="191685" y="4910"/>
                  </a:lnTo>
                  <a:lnTo>
                    <a:pt x="190357" y="5655"/>
                  </a:lnTo>
                  <a:lnTo>
                    <a:pt x="186764" y="6482"/>
                  </a:lnTo>
                  <a:lnTo>
                    <a:pt x="182522" y="6850"/>
                  </a:lnTo>
                  <a:lnTo>
                    <a:pt x="180278" y="7742"/>
                  </a:lnTo>
                  <a:lnTo>
                    <a:pt x="173330" y="12789"/>
                  </a:lnTo>
                  <a:lnTo>
                    <a:pt x="168614" y="17061"/>
                  </a:lnTo>
                  <a:lnTo>
                    <a:pt x="161755" y="21606"/>
                  </a:lnTo>
                  <a:lnTo>
                    <a:pt x="153414" y="26272"/>
                  </a:lnTo>
                  <a:lnTo>
                    <a:pt x="144416" y="30991"/>
                  </a:lnTo>
                  <a:lnTo>
                    <a:pt x="139000" y="33361"/>
                  </a:lnTo>
                  <a:lnTo>
                    <a:pt x="133008" y="35734"/>
                  </a:lnTo>
                  <a:lnTo>
                    <a:pt x="126633" y="38111"/>
                  </a:lnTo>
                  <a:lnTo>
                    <a:pt x="120794" y="41282"/>
                  </a:lnTo>
                  <a:lnTo>
                    <a:pt x="115315" y="44984"/>
                  </a:lnTo>
                  <a:lnTo>
                    <a:pt x="110074" y="49040"/>
                  </a:lnTo>
                  <a:lnTo>
                    <a:pt x="104199" y="52537"/>
                  </a:lnTo>
                  <a:lnTo>
                    <a:pt x="97901" y="55662"/>
                  </a:lnTo>
                  <a:lnTo>
                    <a:pt x="85348" y="61252"/>
                  </a:lnTo>
                  <a:lnTo>
                    <a:pt x="69355" y="68861"/>
                  </a:lnTo>
                  <a:lnTo>
                    <a:pt x="59431" y="73732"/>
                  </a:lnTo>
                  <a:lnTo>
                    <a:pt x="54562" y="75348"/>
                  </a:lnTo>
                  <a:lnTo>
                    <a:pt x="49729" y="76426"/>
                  </a:lnTo>
                  <a:lnTo>
                    <a:pt x="44919" y="77145"/>
                  </a:lnTo>
                  <a:lnTo>
                    <a:pt x="37458" y="80060"/>
                  </a:lnTo>
                  <a:lnTo>
                    <a:pt x="31497" y="83207"/>
                  </a:lnTo>
                  <a:lnTo>
                    <a:pt x="23677" y="85773"/>
                  </a:lnTo>
                  <a:lnTo>
                    <a:pt x="16334" y="90414"/>
                  </a:lnTo>
                  <a:lnTo>
                    <a:pt x="9131" y="92935"/>
                  </a:lnTo>
                  <a:lnTo>
                    <a:pt x="2763" y="97563"/>
                  </a:lnTo>
                  <a:lnTo>
                    <a:pt x="995" y="98924"/>
                  </a:lnTo>
                  <a:lnTo>
                    <a:pt x="524" y="100081"/>
                  </a:lnTo>
                  <a:lnTo>
                    <a:pt x="0" y="103483"/>
                  </a:lnTo>
                  <a:lnTo>
                    <a:pt x="654" y="104707"/>
                  </a:lnTo>
                  <a:lnTo>
                    <a:pt x="1884" y="105524"/>
                  </a:lnTo>
                  <a:lnTo>
                    <a:pt x="3498" y="106068"/>
                  </a:lnTo>
                  <a:lnTo>
                    <a:pt x="7407" y="108789"/>
                  </a:lnTo>
                  <a:lnTo>
                    <a:pt x="9561" y="110626"/>
                  </a:lnTo>
                  <a:lnTo>
                    <a:pt x="11790" y="111851"/>
                  </a:lnTo>
                  <a:lnTo>
                    <a:pt x="19514" y="114368"/>
                  </a:lnTo>
                  <a:lnTo>
                    <a:pt x="27226" y="117770"/>
                  </a:lnTo>
                  <a:lnTo>
                    <a:pt x="35944" y="119811"/>
                  </a:lnTo>
                  <a:lnTo>
                    <a:pt x="40492" y="120356"/>
                  </a:lnTo>
                  <a:lnTo>
                    <a:pt x="45905" y="121512"/>
                  </a:lnTo>
                  <a:lnTo>
                    <a:pt x="51895" y="123077"/>
                  </a:lnTo>
                  <a:lnTo>
                    <a:pt x="58269" y="124914"/>
                  </a:lnTo>
                  <a:lnTo>
                    <a:pt x="64900" y="126138"/>
                  </a:lnTo>
                  <a:lnTo>
                    <a:pt x="71702" y="126955"/>
                  </a:lnTo>
                  <a:lnTo>
                    <a:pt x="78618" y="127499"/>
                  </a:lnTo>
                  <a:lnTo>
                    <a:pt x="86403" y="128656"/>
                  </a:lnTo>
                  <a:lnTo>
                    <a:pt x="94769" y="130221"/>
                  </a:lnTo>
                  <a:lnTo>
                    <a:pt x="103521" y="132058"/>
                  </a:lnTo>
                  <a:lnTo>
                    <a:pt x="111736" y="133282"/>
                  </a:lnTo>
                  <a:lnTo>
                    <a:pt x="119595" y="134099"/>
                  </a:lnTo>
                  <a:lnTo>
                    <a:pt x="127216" y="134643"/>
                  </a:lnTo>
                  <a:lnTo>
                    <a:pt x="135471" y="135006"/>
                  </a:lnTo>
                  <a:lnTo>
                    <a:pt x="153109" y="135409"/>
                  </a:lnTo>
                  <a:lnTo>
                    <a:pt x="162258" y="136310"/>
                  </a:lnTo>
                  <a:lnTo>
                    <a:pt x="171532" y="137705"/>
                  </a:lnTo>
                  <a:lnTo>
                    <a:pt x="180890" y="139428"/>
                  </a:lnTo>
                  <a:lnTo>
                    <a:pt x="188716" y="140577"/>
                  </a:lnTo>
                  <a:lnTo>
                    <a:pt x="195521" y="141343"/>
                  </a:lnTo>
                  <a:lnTo>
                    <a:pt x="201645" y="141854"/>
                  </a:lnTo>
                  <a:lnTo>
                    <a:pt x="208109" y="142988"/>
                  </a:lnTo>
                  <a:lnTo>
                    <a:pt x="214799" y="144538"/>
                  </a:lnTo>
                  <a:lnTo>
                    <a:pt x="221642" y="146365"/>
                  </a:lnTo>
                  <a:lnTo>
                    <a:pt x="227789" y="147583"/>
                  </a:lnTo>
                  <a:lnTo>
                    <a:pt x="233477" y="148395"/>
                  </a:lnTo>
                  <a:lnTo>
                    <a:pt x="238855" y="148936"/>
                  </a:lnTo>
                  <a:lnTo>
                    <a:pt x="244029" y="150091"/>
                  </a:lnTo>
                  <a:lnTo>
                    <a:pt x="249065" y="151655"/>
                  </a:lnTo>
                  <a:lnTo>
                    <a:pt x="254009" y="153490"/>
                  </a:lnTo>
                  <a:lnTo>
                    <a:pt x="258894" y="154715"/>
                  </a:lnTo>
                  <a:lnTo>
                    <a:pt x="263737" y="155531"/>
                  </a:lnTo>
                  <a:lnTo>
                    <a:pt x="275333" y="156840"/>
                  </a:lnTo>
                  <a:lnTo>
                    <a:pt x="279036" y="159136"/>
                  </a:lnTo>
                  <a:lnTo>
                    <a:pt x="281133" y="160860"/>
                  </a:lnTo>
                  <a:lnTo>
                    <a:pt x="283326" y="162009"/>
                  </a:lnTo>
                  <a:lnTo>
                    <a:pt x="287879" y="163285"/>
                  </a:lnTo>
                  <a:lnTo>
                    <a:pt x="296477" y="164105"/>
                  </a:lnTo>
                  <a:lnTo>
                    <a:pt x="299618" y="16430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4"/>
            <p:cNvSpPr/>
            <p:nvPr/>
          </p:nvSpPr>
          <p:spPr>
            <a:xfrm>
              <a:off x="6779505" y="2450306"/>
              <a:ext cx="228514" cy="7145"/>
            </a:xfrm>
            <a:custGeom>
              <a:avLst/>
              <a:gdLst/>
              <a:ahLst/>
              <a:cxnLst/>
              <a:rect l="0" t="0" r="0" b="0"/>
              <a:pathLst>
                <a:path w="228514" h="7145">
                  <a:moveTo>
                    <a:pt x="7057" y="0"/>
                  </a:moveTo>
                  <a:lnTo>
                    <a:pt x="0" y="0"/>
                  </a:lnTo>
                  <a:lnTo>
                    <a:pt x="9864" y="0"/>
                  </a:lnTo>
                  <a:lnTo>
                    <a:pt x="12103" y="794"/>
                  </a:lnTo>
                  <a:lnTo>
                    <a:pt x="14390" y="2116"/>
                  </a:lnTo>
                  <a:lnTo>
                    <a:pt x="16708" y="3792"/>
                  </a:lnTo>
                  <a:lnTo>
                    <a:pt x="19841" y="4909"/>
                  </a:lnTo>
                  <a:lnTo>
                    <a:pt x="23517" y="5654"/>
                  </a:lnTo>
                  <a:lnTo>
                    <a:pt x="27556" y="6151"/>
                  </a:lnTo>
                  <a:lnTo>
                    <a:pt x="31042" y="6482"/>
                  </a:lnTo>
                  <a:lnTo>
                    <a:pt x="34159" y="6702"/>
                  </a:lnTo>
                  <a:lnTo>
                    <a:pt x="37032" y="6849"/>
                  </a:lnTo>
                  <a:lnTo>
                    <a:pt x="46572" y="7013"/>
                  </a:lnTo>
                  <a:lnTo>
                    <a:pt x="52450" y="7056"/>
                  </a:lnTo>
                  <a:lnTo>
                    <a:pt x="58751" y="6292"/>
                  </a:lnTo>
                  <a:lnTo>
                    <a:pt x="65332" y="4988"/>
                  </a:lnTo>
                  <a:lnTo>
                    <a:pt x="72101" y="3325"/>
                  </a:lnTo>
                  <a:lnTo>
                    <a:pt x="79788" y="2217"/>
                  </a:lnTo>
                  <a:lnTo>
                    <a:pt x="88088" y="1478"/>
                  </a:lnTo>
                  <a:lnTo>
                    <a:pt x="96797" y="985"/>
                  </a:lnTo>
                  <a:lnTo>
                    <a:pt x="104984" y="1450"/>
                  </a:lnTo>
                  <a:lnTo>
                    <a:pt x="112823" y="2554"/>
                  </a:lnTo>
                  <a:lnTo>
                    <a:pt x="120430" y="4084"/>
                  </a:lnTo>
                  <a:lnTo>
                    <a:pt x="127883" y="5104"/>
                  </a:lnTo>
                  <a:lnTo>
                    <a:pt x="135232" y="5784"/>
                  </a:lnTo>
                  <a:lnTo>
                    <a:pt x="142514" y="6237"/>
                  </a:lnTo>
                  <a:lnTo>
                    <a:pt x="154837" y="6741"/>
                  </a:lnTo>
                  <a:lnTo>
                    <a:pt x="166399" y="6964"/>
                  </a:lnTo>
                  <a:lnTo>
                    <a:pt x="228513" y="71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"/>
            <p:cNvSpPr/>
            <p:nvPr/>
          </p:nvSpPr>
          <p:spPr>
            <a:xfrm>
              <a:off x="7122318" y="2314662"/>
              <a:ext cx="220006" cy="242754"/>
            </a:xfrm>
            <a:custGeom>
              <a:avLst/>
              <a:gdLst/>
              <a:ahLst/>
              <a:cxnLst/>
              <a:rect l="0" t="0" r="0" b="0"/>
              <a:pathLst>
                <a:path w="220006" h="242754">
                  <a:moveTo>
                    <a:pt x="164307" y="21344"/>
                  </a:moveTo>
                  <a:lnTo>
                    <a:pt x="160514" y="17552"/>
                  </a:lnTo>
                  <a:lnTo>
                    <a:pt x="158603" y="16434"/>
                  </a:lnTo>
                  <a:lnTo>
                    <a:pt x="151950" y="14641"/>
                  </a:lnTo>
                  <a:lnTo>
                    <a:pt x="150083" y="14396"/>
                  </a:lnTo>
                  <a:lnTo>
                    <a:pt x="144570" y="14258"/>
                  </a:lnTo>
                  <a:lnTo>
                    <a:pt x="80926" y="14200"/>
                  </a:lnTo>
                  <a:lnTo>
                    <a:pt x="76175" y="13406"/>
                  </a:lnTo>
                  <a:lnTo>
                    <a:pt x="71421" y="12083"/>
                  </a:lnTo>
                  <a:lnTo>
                    <a:pt x="66664" y="10408"/>
                  </a:lnTo>
                  <a:lnTo>
                    <a:pt x="61906" y="9291"/>
                  </a:lnTo>
                  <a:lnTo>
                    <a:pt x="57146" y="8546"/>
                  </a:lnTo>
                  <a:lnTo>
                    <a:pt x="52385" y="8049"/>
                  </a:lnTo>
                  <a:lnTo>
                    <a:pt x="48417" y="7718"/>
                  </a:lnTo>
                  <a:lnTo>
                    <a:pt x="41891" y="7351"/>
                  </a:lnTo>
                  <a:lnTo>
                    <a:pt x="36346" y="7187"/>
                  </a:lnTo>
                  <a:lnTo>
                    <a:pt x="33756" y="7143"/>
                  </a:lnTo>
                  <a:lnTo>
                    <a:pt x="31236" y="6321"/>
                  </a:lnTo>
                  <a:lnTo>
                    <a:pt x="24689" y="2164"/>
                  </a:lnTo>
                  <a:lnTo>
                    <a:pt x="21559" y="0"/>
                  </a:lnTo>
                  <a:lnTo>
                    <a:pt x="21443" y="6071"/>
                  </a:lnTo>
                  <a:lnTo>
                    <a:pt x="21432" y="124400"/>
                  </a:lnTo>
                  <a:lnTo>
                    <a:pt x="22225" y="125766"/>
                  </a:lnTo>
                  <a:lnTo>
                    <a:pt x="23548" y="126678"/>
                  </a:lnTo>
                  <a:lnTo>
                    <a:pt x="27582" y="128140"/>
                  </a:lnTo>
                  <a:lnTo>
                    <a:pt x="27913" y="127466"/>
                  </a:lnTo>
                  <a:lnTo>
                    <a:pt x="28281" y="124601"/>
                  </a:lnTo>
                  <a:lnTo>
                    <a:pt x="29173" y="123519"/>
                  </a:lnTo>
                  <a:lnTo>
                    <a:pt x="30561" y="122798"/>
                  </a:lnTo>
                  <a:lnTo>
                    <a:pt x="35014" y="121203"/>
                  </a:lnTo>
                  <a:lnTo>
                    <a:pt x="38424" y="119667"/>
                  </a:lnTo>
                  <a:lnTo>
                    <a:pt x="46446" y="115843"/>
                  </a:lnTo>
                  <a:lnTo>
                    <a:pt x="55303" y="111498"/>
                  </a:lnTo>
                  <a:lnTo>
                    <a:pt x="60682" y="109228"/>
                  </a:lnTo>
                  <a:lnTo>
                    <a:pt x="66648" y="106921"/>
                  </a:lnTo>
                  <a:lnTo>
                    <a:pt x="73007" y="104589"/>
                  </a:lnTo>
                  <a:lnTo>
                    <a:pt x="79628" y="103034"/>
                  </a:lnTo>
                  <a:lnTo>
                    <a:pt x="86423" y="101998"/>
                  </a:lnTo>
                  <a:lnTo>
                    <a:pt x="93334" y="101307"/>
                  </a:lnTo>
                  <a:lnTo>
                    <a:pt x="100323" y="100846"/>
                  </a:lnTo>
                  <a:lnTo>
                    <a:pt x="107363" y="100539"/>
                  </a:lnTo>
                  <a:lnTo>
                    <a:pt x="121536" y="100198"/>
                  </a:lnTo>
                  <a:lnTo>
                    <a:pt x="135773" y="100047"/>
                  </a:lnTo>
                  <a:lnTo>
                    <a:pt x="142902" y="100800"/>
                  </a:lnTo>
                  <a:lnTo>
                    <a:pt x="150038" y="102096"/>
                  </a:lnTo>
                  <a:lnTo>
                    <a:pt x="157174" y="103753"/>
                  </a:lnTo>
                  <a:lnTo>
                    <a:pt x="163521" y="104859"/>
                  </a:lnTo>
                  <a:lnTo>
                    <a:pt x="169339" y="105595"/>
                  </a:lnTo>
                  <a:lnTo>
                    <a:pt x="174805" y="106086"/>
                  </a:lnTo>
                  <a:lnTo>
                    <a:pt x="180037" y="107208"/>
                  </a:lnTo>
                  <a:lnTo>
                    <a:pt x="185112" y="108749"/>
                  </a:lnTo>
                  <a:lnTo>
                    <a:pt x="190083" y="110570"/>
                  </a:lnTo>
                  <a:lnTo>
                    <a:pt x="194191" y="113372"/>
                  </a:lnTo>
                  <a:lnTo>
                    <a:pt x="200872" y="120718"/>
                  </a:lnTo>
                  <a:lnTo>
                    <a:pt x="203765" y="124900"/>
                  </a:lnTo>
                  <a:lnTo>
                    <a:pt x="206487" y="129275"/>
                  </a:lnTo>
                  <a:lnTo>
                    <a:pt x="209095" y="133779"/>
                  </a:lnTo>
                  <a:lnTo>
                    <a:pt x="214110" y="140900"/>
                  </a:lnTo>
                  <a:lnTo>
                    <a:pt x="216559" y="143911"/>
                  </a:lnTo>
                  <a:lnTo>
                    <a:pt x="218192" y="147505"/>
                  </a:lnTo>
                  <a:lnTo>
                    <a:pt x="219280" y="151489"/>
                  </a:lnTo>
                  <a:lnTo>
                    <a:pt x="220005" y="155732"/>
                  </a:lnTo>
                  <a:lnTo>
                    <a:pt x="219696" y="160942"/>
                  </a:lnTo>
                  <a:lnTo>
                    <a:pt x="218695" y="166797"/>
                  </a:lnTo>
                  <a:lnTo>
                    <a:pt x="217234" y="173081"/>
                  </a:lnTo>
                  <a:lnTo>
                    <a:pt x="215466" y="178065"/>
                  </a:lnTo>
                  <a:lnTo>
                    <a:pt x="213495" y="182181"/>
                  </a:lnTo>
                  <a:lnTo>
                    <a:pt x="208392" y="189664"/>
                  </a:lnTo>
                  <a:lnTo>
                    <a:pt x="204810" y="193882"/>
                  </a:lnTo>
                  <a:lnTo>
                    <a:pt x="200834" y="198282"/>
                  </a:lnTo>
                  <a:lnTo>
                    <a:pt x="195802" y="202803"/>
                  </a:lnTo>
                  <a:lnTo>
                    <a:pt x="190066" y="207404"/>
                  </a:lnTo>
                  <a:lnTo>
                    <a:pt x="183861" y="212059"/>
                  </a:lnTo>
                  <a:lnTo>
                    <a:pt x="170616" y="221464"/>
                  </a:lnTo>
                  <a:lnTo>
                    <a:pt x="163751" y="226195"/>
                  </a:lnTo>
                  <a:lnTo>
                    <a:pt x="156792" y="230143"/>
                  </a:lnTo>
                  <a:lnTo>
                    <a:pt x="149772" y="233568"/>
                  </a:lnTo>
                  <a:lnTo>
                    <a:pt x="142710" y="236645"/>
                  </a:lnTo>
                  <a:lnTo>
                    <a:pt x="135621" y="238697"/>
                  </a:lnTo>
                  <a:lnTo>
                    <a:pt x="128515" y="240065"/>
                  </a:lnTo>
                  <a:lnTo>
                    <a:pt x="121396" y="240976"/>
                  </a:lnTo>
                  <a:lnTo>
                    <a:pt x="114268" y="241584"/>
                  </a:lnTo>
                  <a:lnTo>
                    <a:pt x="107135" y="241990"/>
                  </a:lnTo>
                  <a:lnTo>
                    <a:pt x="92860" y="242440"/>
                  </a:lnTo>
                  <a:lnTo>
                    <a:pt x="57149" y="242753"/>
                  </a:lnTo>
                  <a:lnTo>
                    <a:pt x="50799" y="241975"/>
                  </a:lnTo>
                  <a:lnTo>
                    <a:pt x="44979" y="240662"/>
                  </a:lnTo>
                  <a:lnTo>
                    <a:pt x="39511" y="238994"/>
                  </a:lnTo>
                  <a:lnTo>
                    <a:pt x="35072" y="237088"/>
                  </a:lnTo>
                  <a:lnTo>
                    <a:pt x="31319" y="235023"/>
                  </a:lnTo>
                  <a:lnTo>
                    <a:pt x="28023" y="232853"/>
                  </a:lnTo>
                  <a:lnTo>
                    <a:pt x="24238" y="230612"/>
                  </a:lnTo>
                  <a:lnTo>
                    <a:pt x="20128" y="228325"/>
                  </a:lnTo>
                  <a:lnTo>
                    <a:pt x="15800" y="226006"/>
                  </a:lnTo>
                  <a:lnTo>
                    <a:pt x="12120" y="224460"/>
                  </a:lnTo>
                  <a:lnTo>
                    <a:pt x="5916" y="222743"/>
                  </a:lnTo>
                  <a:lnTo>
                    <a:pt x="3944" y="221491"/>
                  </a:lnTo>
                  <a:lnTo>
                    <a:pt x="2630" y="219863"/>
                  </a:lnTo>
                  <a:lnTo>
                    <a:pt x="0" y="2142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182-183</a:t>
            </a:r>
          </a:p>
          <a:p>
            <a:r>
              <a:rPr lang="en-US" dirty="0" smtClean="0"/>
              <a:t>35-68</a:t>
            </a:r>
          </a:p>
          <a:p>
            <a:r>
              <a:rPr lang="en-US" dirty="0" smtClean="0"/>
              <a:t>DO NOT GRAPH THE SOLUTION SET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22"/>
          <p:cNvSpPr/>
          <p:nvPr/>
        </p:nvSpPr>
        <p:spPr>
          <a:xfrm>
            <a:off x="1035930" y="885825"/>
            <a:ext cx="49918" cy="342901"/>
          </a:xfrm>
          <a:custGeom>
            <a:avLst/>
            <a:gdLst/>
            <a:ahLst/>
            <a:cxnLst/>
            <a:rect l="0" t="0" r="0" b="0"/>
            <a:pathLst>
              <a:path w="49918" h="342901">
                <a:moveTo>
                  <a:pt x="7057" y="0"/>
                </a:moveTo>
                <a:lnTo>
                  <a:pt x="0" y="0"/>
                </a:lnTo>
                <a:lnTo>
                  <a:pt x="2069" y="2116"/>
                </a:lnTo>
                <a:lnTo>
                  <a:pt x="3731" y="3792"/>
                </a:lnTo>
                <a:lnTo>
                  <a:pt x="4840" y="5703"/>
                </a:lnTo>
                <a:lnTo>
                  <a:pt x="6072" y="9943"/>
                </a:lnTo>
                <a:lnTo>
                  <a:pt x="6862" y="19132"/>
                </a:lnTo>
                <a:lnTo>
                  <a:pt x="7031" y="27174"/>
                </a:lnTo>
                <a:lnTo>
                  <a:pt x="7834" y="29229"/>
                </a:lnTo>
                <a:lnTo>
                  <a:pt x="9162" y="32186"/>
                </a:lnTo>
                <a:lnTo>
                  <a:pt x="10842" y="35744"/>
                </a:lnTo>
                <a:lnTo>
                  <a:pt x="11961" y="38911"/>
                </a:lnTo>
                <a:lnTo>
                  <a:pt x="13206" y="44545"/>
                </a:lnTo>
                <a:lnTo>
                  <a:pt x="12744" y="47159"/>
                </a:lnTo>
                <a:lnTo>
                  <a:pt x="11642" y="49696"/>
                </a:lnTo>
                <a:lnTo>
                  <a:pt x="10113" y="52180"/>
                </a:lnTo>
                <a:lnTo>
                  <a:pt x="9095" y="55424"/>
                </a:lnTo>
                <a:lnTo>
                  <a:pt x="7963" y="63262"/>
                </a:lnTo>
                <a:lnTo>
                  <a:pt x="8455" y="67574"/>
                </a:lnTo>
                <a:lnTo>
                  <a:pt x="9576" y="72037"/>
                </a:lnTo>
                <a:lnTo>
                  <a:pt x="11118" y="76599"/>
                </a:lnTo>
                <a:lnTo>
                  <a:pt x="12145" y="80435"/>
                </a:lnTo>
                <a:lnTo>
                  <a:pt x="13287" y="86813"/>
                </a:lnTo>
                <a:lnTo>
                  <a:pt x="14386" y="90419"/>
                </a:lnTo>
                <a:lnTo>
                  <a:pt x="15911" y="94410"/>
                </a:lnTo>
                <a:lnTo>
                  <a:pt x="17722" y="98659"/>
                </a:lnTo>
                <a:lnTo>
                  <a:pt x="18930" y="103079"/>
                </a:lnTo>
                <a:lnTo>
                  <a:pt x="20271" y="112223"/>
                </a:lnTo>
                <a:lnTo>
                  <a:pt x="21423" y="116884"/>
                </a:lnTo>
                <a:lnTo>
                  <a:pt x="22984" y="121579"/>
                </a:lnTo>
                <a:lnTo>
                  <a:pt x="24819" y="126296"/>
                </a:lnTo>
                <a:lnTo>
                  <a:pt x="26042" y="131028"/>
                </a:lnTo>
                <a:lnTo>
                  <a:pt x="27401" y="140520"/>
                </a:lnTo>
                <a:lnTo>
                  <a:pt x="28557" y="145274"/>
                </a:lnTo>
                <a:lnTo>
                  <a:pt x="30122" y="150030"/>
                </a:lnTo>
                <a:lnTo>
                  <a:pt x="31958" y="154789"/>
                </a:lnTo>
                <a:lnTo>
                  <a:pt x="33183" y="160342"/>
                </a:lnTo>
                <a:lnTo>
                  <a:pt x="33999" y="166426"/>
                </a:lnTo>
                <a:lnTo>
                  <a:pt x="34544" y="172863"/>
                </a:lnTo>
                <a:lnTo>
                  <a:pt x="34906" y="178742"/>
                </a:lnTo>
                <a:lnTo>
                  <a:pt x="35309" y="189507"/>
                </a:lnTo>
                <a:lnTo>
                  <a:pt x="35536" y="204493"/>
                </a:lnTo>
                <a:lnTo>
                  <a:pt x="35604" y="218987"/>
                </a:lnTo>
                <a:lnTo>
                  <a:pt x="36407" y="223779"/>
                </a:lnTo>
                <a:lnTo>
                  <a:pt x="37736" y="228561"/>
                </a:lnTo>
                <a:lnTo>
                  <a:pt x="39416" y="233336"/>
                </a:lnTo>
                <a:lnTo>
                  <a:pt x="40536" y="238107"/>
                </a:lnTo>
                <a:lnTo>
                  <a:pt x="41780" y="247642"/>
                </a:lnTo>
                <a:lnTo>
                  <a:pt x="42906" y="251613"/>
                </a:lnTo>
                <a:lnTo>
                  <a:pt x="44450" y="255054"/>
                </a:lnTo>
                <a:lnTo>
                  <a:pt x="46273" y="258142"/>
                </a:lnTo>
                <a:lnTo>
                  <a:pt x="47489" y="261789"/>
                </a:lnTo>
                <a:lnTo>
                  <a:pt x="48839" y="270073"/>
                </a:lnTo>
                <a:lnTo>
                  <a:pt x="49439" y="279047"/>
                </a:lnTo>
                <a:lnTo>
                  <a:pt x="49777" y="290907"/>
                </a:lnTo>
                <a:lnTo>
                  <a:pt x="49907" y="312661"/>
                </a:lnTo>
                <a:lnTo>
                  <a:pt x="49917" y="323521"/>
                </a:lnTo>
                <a:lnTo>
                  <a:pt x="49124" y="326012"/>
                </a:lnTo>
                <a:lnTo>
                  <a:pt x="47802" y="328466"/>
                </a:lnTo>
                <a:lnTo>
                  <a:pt x="46126" y="330896"/>
                </a:lnTo>
                <a:lnTo>
                  <a:pt x="45010" y="333310"/>
                </a:lnTo>
                <a:lnTo>
                  <a:pt x="43769" y="338108"/>
                </a:lnTo>
                <a:lnTo>
                  <a:pt x="42776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23"/>
          <p:cNvSpPr/>
          <p:nvPr/>
        </p:nvSpPr>
        <p:spPr>
          <a:xfrm>
            <a:off x="1214437" y="828675"/>
            <a:ext cx="42864" cy="406048"/>
          </a:xfrm>
          <a:custGeom>
            <a:avLst/>
            <a:gdLst/>
            <a:ahLst/>
            <a:cxnLst/>
            <a:rect l="0" t="0" r="0" b="0"/>
            <a:pathLst>
              <a:path w="42864" h="406048">
                <a:moveTo>
                  <a:pt x="0" y="0"/>
                </a:moveTo>
                <a:lnTo>
                  <a:pt x="7136" y="0"/>
                </a:lnTo>
                <a:lnTo>
                  <a:pt x="7141" y="3792"/>
                </a:lnTo>
                <a:lnTo>
                  <a:pt x="7936" y="6496"/>
                </a:lnTo>
                <a:lnTo>
                  <a:pt x="9259" y="9887"/>
                </a:lnTo>
                <a:lnTo>
                  <a:pt x="10935" y="13735"/>
                </a:lnTo>
                <a:lnTo>
                  <a:pt x="12053" y="17094"/>
                </a:lnTo>
                <a:lnTo>
                  <a:pt x="13294" y="22943"/>
                </a:lnTo>
                <a:lnTo>
                  <a:pt x="13993" y="34491"/>
                </a:lnTo>
                <a:lnTo>
                  <a:pt x="13298" y="38869"/>
                </a:lnTo>
                <a:lnTo>
                  <a:pt x="12040" y="43375"/>
                </a:lnTo>
                <a:lnTo>
                  <a:pt x="10408" y="47966"/>
                </a:lnTo>
                <a:lnTo>
                  <a:pt x="9320" y="52615"/>
                </a:lnTo>
                <a:lnTo>
                  <a:pt x="8111" y="62013"/>
                </a:lnTo>
                <a:lnTo>
                  <a:pt x="7430" y="72437"/>
                </a:lnTo>
                <a:lnTo>
                  <a:pt x="7271" y="82200"/>
                </a:lnTo>
                <a:lnTo>
                  <a:pt x="7994" y="93683"/>
                </a:lnTo>
                <a:lnTo>
                  <a:pt x="9298" y="98968"/>
                </a:lnTo>
                <a:lnTo>
                  <a:pt x="10961" y="104078"/>
                </a:lnTo>
                <a:lnTo>
                  <a:pt x="12070" y="109073"/>
                </a:lnTo>
                <a:lnTo>
                  <a:pt x="13302" y="118856"/>
                </a:lnTo>
                <a:lnTo>
                  <a:pt x="13850" y="130612"/>
                </a:lnTo>
                <a:lnTo>
                  <a:pt x="13996" y="137081"/>
                </a:lnTo>
                <a:lnTo>
                  <a:pt x="14887" y="143774"/>
                </a:lnTo>
                <a:lnTo>
                  <a:pt x="16274" y="150618"/>
                </a:lnTo>
                <a:lnTo>
                  <a:pt x="17993" y="157562"/>
                </a:lnTo>
                <a:lnTo>
                  <a:pt x="19139" y="163779"/>
                </a:lnTo>
                <a:lnTo>
                  <a:pt x="20413" y="174919"/>
                </a:lnTo>
                <a:lnTo>
                  <a:pt x="20979" y="187279"/>
                </a:lnTo>
                <a:lnTo>
                  <a:pt x="21297" y="207625"/>
                </a:lnTo>
                <a:lnTo>
                  <a:pt x="21429" y="278614"/>
                </a:lnTo>
                <a:lnTo>
                  <a:pt x="22223" y="284961"/>
                </a:lnTo>
                <a:lnTo>
                  <a:pt x="23547" y="290780"/>
                </a:lnTo>
                <a:lnTo>
                  <a:pt x="27134" y="302273"/>
                </a:lnTo>
                <a:lnTo>
                  <a:pt x="31374" y="315318"/>
                </a:lnTo>
                <a:lnTo>
                  <a:pt x="32822" y="321337"/>
                </a:lnTo>
                <a:lnTo>
                  <a:pt x="33788" y="326937"/>
                </a:lnTo>
                <a:lnTo>
                  <a:pt x="34861" y="337393"/>
                </a:lnTo>
                <a:lnTo>
                  <a:pt x="35337" y="347331"/>
                </a:lnTo>
                <a:lnTo>
                  <a:pt x="35549" y="357040"/>
                </a:lnTo>
                <a:lnTo>
                  <a:pt x="35685" y="372416"/>
                </a:lnTo>
                <a:lnTo>
                  <a:pt x="36490" y="376071"/>
                </a:lnTo>
                <a:lnTo>
                  <a:pt x="37821" y="380095"/>
                </a:lnTo>
                <a:lnTo>
                  <a:pt x="39501" y="384365"/>
                </a:lnTo>
                <a:lnTo>
                  <a:pt x="40622" y="388006"/>
                </a:lnTo>
                <a:lnTo>
                  <a:pt x="41867" y="394168"/>
                </a:lnTo>
                <a:lnTo>
                  <a:pt x="41405" y="396128"/>
                </a:lnTo>
                <a:lnTo>
                  <a:pt x="40303" y="397435"/>
                </a:lnTo>
                <a:lnTo>
                  <a:pt x="38775" y="398307"/>
                </a:lnTo>
                <a:lnTo>
                  <a:pt x="38550" y="399681"/>
                </a:lnTo>
                <a:lnTo>
                  <a:pt x="39194" y="401392"/>
                </a:lnTo>
                <a:lnTo>
                  <a:pt x="42138" y="406047"/>
                </a:lnTo>
                <a:lnTo>
                  <a:pt x="42379" y="405636"/>
                </a:lnTo>
                <a:lnTo>
                  <a:pt x="42863" y="4000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24"/>
          <p:cNvSpPr/>
          <p:nvPr/>
        </p:nvSpPr>
        <p:spPr>
          <a:xfrm>
            <a:off x="764392" y="650110"/>
            <a:ext cx="778656" cy="710879"/>
          </a:xfrm>
          <a:custGeom>
            <a:avLst/>
            <a:gdLst/>
            <a:ahLst/>
            <a:cxnLst/>
            <a:rect l="0" t="0" r="0" b="0"/>
            <a:pathLst>
              <a:path w="778656" h="710879">
                <a:moveTo>
                  <a:pt x="635783" y="92840"/>
                </a:moveTo>
                <a:lnTo>
                  <a:pt x="631990" y="89047"/>
                </a:lnTo>
                <a:lnTo>
                  <a:pt x="630873" y="87136"/>
                </a:lnTo>
                <a:lnTo>
                  <a:pt x="629632" y="82896"/>
                </a:lnTo>
                <a:lnTo>
                  <a:pt x="628507" y="81448"/>
                </a:lnTo>
                <a:lnTo>
                  <a:pt x="626963" y="80483"/>
                </a:lnTo>
                <a:lnTo>
                  <a:pt x="625141" y="79839"/>
                </a:lnTo>
                <a:lnTo>
                  <a:pt x="620999" y="77007"/>
                </a:lnTo>
                <a:lnTo>
                  <a:pt x="618783" y="75141"/>
                </a:lnTo>
                <a:lnTo>
                  <a:pt x="602426" y="52960"/>
                </a:lnTo>
                <a:lnTo>
                  <a:pt x="597674" y="47863"/>
                </a:lnTo>
                <a:lnTo>
                  <a:pt x="595296" y="46187"/>
                </a:lnTo>
                <a:lnTo>
                  <a:pt x="570861" y="35259"/>
                </a:lnTo>
                <a:lnTo>
                  <a:pt x="547594" y="24520"/>
                </a:lnTo>
                <a:lnTo>
                  <a:pt x="528610" y="19901"/>
                </a:lnTo>
                <a:lnTo>
                  <a:pt x="505781" y="11581"/>
                </a:lnTo>
                <a:lnTo>
                  <a:pt x="484044" y="7203"/>
                </a:lnTo>
                <a:lnTo>
                  <a:pt x="464463" y="1635"/>
                </a:lnTo>
                <a:lnTo>
                  <a:pt x="445308" y="299"/>
                </a:lnTo>
                <a:lnTo>
                  <a:pt x="427210" y="68"/>
                </a:lnTo>
                <a:lnTo>
                  <a:pt x="406767" y="0"/>
                </a:lnTo>
                <a:lnTo>
                  <a:pt x="394827" y="2100"/>
                </a:lnTo>
                <a:lnTo>
                  <a:pt x="383435" y="4886"/>
                </a:lnTo>
                <a:lnTo>
                  <a:pt x="363634" y="7248"/>
                </a:lnTo>
                <a:lnTo>
                  <a:pt x="349727" y="10613"/>
                </a:lnTo>
                <a:lnTo>
                  <a:pt x="328511" y="20763"/>
                </a:lnTo>
                <a:lnTo>
                  <a:pt x="312157" y="27203"/>
                </a:lnTo>
                <a:lnTo>
                  <a:pt x="295099" y="33505"/>
                </a:lnTo>
                <a:lnTo>
                  <a:pt x="272108" y="45979"/>
                </a:lnTo>
                <a:lnTo>
                  <a:pt x="250215" y="59728"/>
                </a:lnTo>
                <a:lnTo>
                  <a:pt x="214327" y="83344"/>
                </a:lnTo>
                <a:lnTo>
                  <a:pt x="192878" y="101403"/>
                </a:lnTo>
                <a:lnTo>
                  <a:pt x="171441" y="121835"/>
                </a:lnTo>
                <a:lnTo>
                  <a:pt x="150008" y="139178"/>
                </a:lnTo>
                <a:lnTo>
                  <a:pt x="128576" y="158163"/>
                </a:lnTo>
                <a:lnTo>
                  <a:pt x="110937" y="178870"/>
                </a:lnTo>
                <a:lnTo>
                  <a:pt x="95657" y="200086"/>
                </a:lnTo>
                <a:lnTo>
                  <a:pt x="77283" y="221454"/>
                </a:lnTo>
                <a:lnTo>
                  <a:pt x="60550" y="242866"/>
                </a:lnTo>
                <a:lnTo>
                  <a:pt x="45538" y="264292"/>
                </a:lnTo>
                <a:lnTo>
                  <a:pt x="31035" y="285722"/>
                </a:lnTo>
                <a:lnTo>
                  <a:pt x="25694" y="300009"/>
                </a:lnTo>
                <a:lnTo>
                  <a:pt x="20570" y="321440"/>
                </a:lnTo>
                <a:lnTo>
                  <a:pt x="14024" y="342871"/>
                </a:lnTo>
                <a:lnTo>
                  <a:pt x="4701" y="371446"/>
                </a:lnTo>
                <a:lnTo>
                  <a:pt x="1385" y="392877"/>
                </a:lnTo>
                <a:lnTo>
                  <a:pt x="402" y="414308"/>
                </a:lnTo>
                <a:lnTo>
                  <a:pt x="111" y="435740"/>
                </a:lnTo>
                <a:lnTo>
                  <a:pt x="0" y="484753"/>
                </a:lnTo>
                <a:lnTo>
                  <a:pt x="3784" y="506883"/>
                </a:lnTo>
                <a:lnTo>
                  <a:pt x="9933" y="524729"/>
                </a:lnTo>
                <a:lnTo>
                  <a:pt x="16782" y="543863"/>
                </a:lnTo>
                <a:lnTo>
                  <a:pt x="27630" y="564614"/>
                </a:lnTo>
                <a:lnTo>
                  <a:pt x="37107" y="582051"/>
                </a:lnTo>
                <a:lnTo>
                  <a:pt x="55520" y="607015"/>
                </a:lnTo>
                <a:lnTo>
                  <a:pt x="65920" y="621425"/>
                </a:lnTo>
                <a:lnTo>
                  <a:pt x="74535" y="630185"/>
                </a:lnTo>
                <a:lnTo>
                  <a:pt x="102446" y="652299"/>
                </a:lnTo>
                <a:lnTo>
                  <a:pt x="117483" y="661213"/>
                </a:lnTo>
                <a:lnTo>
                  <a:pt x="141378" y="671336"/>
                </a:lnTo>
                <a:lnTo>
                  <a:pt x="160944" y="678583"/>
                </a:lnTo>
                <a:lnTo>
                  <a:pt x="182617" y="685758"/>
                </a:lnTo>
                <a:lnTo>
                  <a:pt x="188416" y="688143"/>
                </a:lnTo>
                <a:lnTo>
                  <a:pt x="211747" y="691501"/>
                </a:lnTo>
                <a:lnTo>
                  <a:pt x="231183" y="696288"/>
                </a:lnTo>
                <a:lnTo>
                  <a:pt x="250789" y="702734"/>
                </a:lnTo>
                <a:lnTo>
                  <a:pt x="271679" y="705878"/>
                </a:lnTo>
                <a:lnTo>
                  <a:pt x="292950" y="706810"/>
                </a:lnTo>
                <a:lnTo>
                  <a:pt x="305083" y="709144"/>
                </a:lnTo>
                <a:lnTo>
                  <a:pt x="310541" y="710878"/>
                </a:lnTo>
                <a:lnTo>
                  <a:pt x="325073" y="710688"/>
                </a:lnTo>
                <a:lnTo>
                  <a:pt x="348987" y="708235"/>
                </a:lnTo>
                <a:lnTo>
                  <a:pt x="371154" y="707508"/>
                </a:lnTo>
                <a:lnTo>
                  <a:pt x="385614" y="706544"/>
                </a:lnTo>
                <a:lnTo>
                  <a:pt x="407142" y="701539"/>
                </a:lnTo>
                <a:lnTo>
                  <a:pt x="428602" y="695823"/>
                </a:lnTo>
                <a:lnTo>
                  <a:pt x="450835" y="692189"/>
                </a:lnTo>
                <a:lnTo>
                  <a:pt x="468123" y="685713"/>
                </a:lnTo>
                <a:lnTo>
                  <a:pt x="494479" y="674323"/>
                </a:lnTo>
                <a:lnTo>
                  <a:pt x="514805" y="666063"/>
                </a:lnTo>
                <a:lnTo>
                  <a:pt x="546327" y="648682"/>
                </a:lnTo>
                <a:lnTo>
                  <a:pt x="565356" y="637034"/>
                </a:lnTo>
                <a:lnTo>
                  <a:pt x="576965" y="626010"/>
                </a:lnTo>
                <a:lnTo>
                  <a:pt x="592426" y="608533"/>
                </a:lnTo>
                <a:lnTo>
                  <a:pt x="597353" y="603322"/>
                </a:lnTo>
                <a:lnTo>
                  <a:pt x="619457" y="588405"/>
                </a:lnTo>
                <a:lnTo>
                  <a:pt x="638530" y="573931"/>
                </a:lnTo>
                <a:lnTo>
                  <a:pt x="659991" y="549908"/>
                </a:lnTo>
                <a:lnTo>
                  <a:pt x="678674" y="533244"/>
                </a:lnTo>
                <a:lnTo>
                  <a:pt x="694617" y="513578"/>
                </a:lnTo>
                <a:lnTo>
                  <a:pt x="708601" y="493463"/>
                </a:lnTo>
                <a:lnTo>
                  <a:pt x="718918" y="476303"/>
                </a:lnTo>
                <a:lnTo>
                  <a:pt x="730883" y="456489"/>
                </a:lnTo>
                <a:lnTo>
                  <a:pt x="739808" y="435538"/>
                </a:lnTo>
                <a:lnTo>
                  <a:pt x="747479" y="414248"/>
                </a:lnTo>
                <a:lnTo>
                  <a:pt x="755573" y="393653"/>
                </a:lnTo>
                <a:lnTo>
                  <a:pt x="766085" y="376350"/>
                </a:lnTo>
                <a:lnTo>
                  <a:pt x="774591" y="342576"/>
                </a:lnTo>
                <a:lnTo>
                  <a:pt x="777453" y="321352"/>
                </a:lnTo>
                <a:lnTo>
                  <a:pt x="778301" y="303775"/>
                </a:lnTo>
                <a:lnTo>
                  <a:pt x="778552" y="284720"/>
                </a:lnTo>
                <a:lnTo>
                  <a:pt x="778655" y="227552"/>
                </a:lnTo>
                <a:lnTo>
                  <a:pt x="776540" y="215947"/>
                </a:lnTo>
                <a:lnTo>
                  <a:pt x="773748" y="204704"/>
                </a:lnTo>
                <a:lnTo>
                  <a:pt x="772176" y="185780"/>
                </a:lnTo>
                <a:lnTo>
                  <a:pt x="771645" y="164762"/>
                </a:lnTo>
                <a:lnTo>
                  <a:pt x="770778" y="154174"/>
                </a:lnTo>
                <a:lnTo>
                  <a:pt x="765828" y="135619"/>
                </a:lnTo>
                <a:lnTo>
                  <a:pt x="757044" y="114725"/>
                </a:lnTo>
                <a:lnTo>
                  <a:pt x="751589" y="104947"/>
                </a:lnTo>
                <a:lnTo>
                  <a:pt x="734396" y="84752"/>
                </a:lnTo>
                <a:lnTo>
                  <a:pt x="718380" y="69164"/>
                </a:lnTo>
                <a:lnTo>
                  <a:pt x="695216" y="55071"/>
                </a:lnTo>
                <a:lnTo>
                  <a:pt x="672129" y="45280"/>
                </a:lnTo>
                <a:lnTo>
                  <a:pt x="664372" y="40481"/>
                </a:lnTo>
                <a:lnTo>
                  <a:pt x="651928" y="37819"/>
                </a:lnTo>
                <a:lnTo>
                  <a:pt x="629189" y="36321"/>
                </a:lnTo>
                <a:lnTo>
                  <a:pt x="607371" y="35877"/>
                </a:lnTo>
                <a:lnTo>
                  <a:pt x="574872" y="35726"/>
                </a:lnTo>
                <a:lnTo>
                  <a:pt x="556588" y="37823"/>
                </a:lnTo>
                <a:lnTo>
                  <a:pt x="538673" y="40606"/>
                </a:lnTo>
                <a:lnTo>
                  <a:pt x="515199" y="42967"/>
                </a:lnTo>
                <a:lnTo>
                  <a:pt x="493162" y="48341"/>
                </a:lnTo>
                <a:lnTo>
                  <a:pt x="472345" y="54960"/>
                </a:lnTo>
                <a:lnTo>
                  <a:pt x="452804" y="62191"/>
                </a:lnTo>
                <a:lnTo>
                  <a:pt x="442901" y="642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1064418" y="1500187"/>
            <a:ext cx="6270766" cy="3436145"/>
            <a:chOff x="1064418" y="1500187"/>
            <a:chExt cx="6270766" cy="3436145"/>
          </a:xfrm>
        </p:grpSpPr>
        <p:sp>
          <p:nvSpPr>
            <p:cNvPr id="5" name="SMARTPenAnnotation725"/>
            <p:cNvSpPr/>
            <p:nvPr/>
          </p:nvSpPr>
          <p:spPr>
            <a:xfrm>
              <a:off x="1064418" y="1800225"/>
              <a:ext cx="342901" cy="21432"/>
            </a:xfrm>
            <a:custGeom>
              <a:avLst/>
              <a:gdLst/>
              <a:ahLst/>
              <a:cxnLst/>
              <a:rect l="0" t="0" r="0" b="0"/>
              <a:pathLst>
                <a:path w="342901" h="21432">
                  <a:moveTo>
                    <a:pt x="0" y="21431"/>
                  </a:moveTo>
                  <a:lnTo>
                    <a:pt x="79650" y="21431"/>
                  </a:lnTo>
                  <a:lnTo>
                    <a:pt x="84056" y="20637"/>
                  </a:lnTo>
                  <a:lnTo>
                    <a:pt x="89375" y="19314"/>
                  </a:lnTo>
                  <a:lnTo>
                    <a:pt x="95302" y="17638"/>
                  </a:lnTo>
                  <a:lnTo>
                    <a:pt x="100841" y="16521"/>
                  </a:lnTo>
                  <a:lnTo>
                    <a:pt x="106121" y="15777"/>
                  </a:lnTo>
                  <a:lnTo>
                    <a:pt x="111229" y="15280"/>
                  </a:lnTo>
                  <a:lnTo>
                    <a:pt x="121137" y="14728"/>
                  </a:lnTo>
                  <a:lnTo>
                    <a:pt x="130833" y="14483"/>
                  </a:lnTo>
                  <a:lnTo>
                    <a:pt x="140433" y="14374"/>
                  </a:lnTo>
                  <a:lnTo>
                    <a:pt x="146010" y="13551"/>
                  </a:lnTo>
                  <a:lnTo>
                    <a:pt x="152109" y="12209"/>
                  </a:lnTo>
                  <a:lnTo>
                    <a:pt x="158556" y="10520"/>
                  </a:lnTo>
                  <a:lnTo>
                    <a:pt x="165235" y="9395"/>
                  </a:lnTo>
                  <a:lnTo>
                    <a:pt x="172069" y="8644"/>
                  </a:lnTo>
                  <a:lnTo>
                    <a:pt x="179007" y="8144"/>
                  </a:lnTo>
                  <a:lnTo>
                    <a:pt x="186013" y="7810"/>
                  </a:lnTo>
                  <a:lnTo>
                    <a:pt x="200148" y="7440"/>
                  </a:lnTo>
                  <a:lnTo>
                    <a:pt x="206457" y="6547"/>
                  </a:lnTo>
                  <a:lnTo>
                    <a:pt x="212250" y="5158"/>
                  </a:lnTo>
                  <a:lnTo>
                    <a:pt x="217700" y="3439"/>
                  </a:lnTo>
                  <a:lnTo>
                    <a:pt x="223715" y="2292"/>
                  </a:lnTo>
                  <a:lnTo>
                    <a:pt x="230106" y="1528"/>
                  </a:lnTo>
                  <a:lnTo>
                    <a:pt x="236748" y="1019"/>
                  </a:lnTo>
                  <a:lnTo>
                    <a:pt x="242763" y="679"/>
                  </a:lnTo>
                  <a:lnTo>
                    <a:pt x="253680" y="301"/>
                  </a:lnTo>
                  <a:lnTo>
                    <a:pt x="273624" y="59"/>
                  </a:lnTo>
                  <a:lnTo>
                    <a:pt x="34290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726"/>
            <p:cNvSpPr/>
            <p:nvPr/>
          </p:nvSpPr>
          <p:spPr>
            <a:xfrm>
              <a:off x="1643062" y="1585912"/>
              <a:ext cx="28576" cy="500064"/>
            </a:xfrm>
            <a:custGeom>
              <a:avLst/>
              <a:gdLst/>
              <a:ahLst/>
              <a:cxnLst/>
              <a:rect l="0" t="0" r="0" b="0"/>
              <a:pathLst>
                <a:path w="28576" h="500064">
                  <a:moveTo>
                    <a:pt x="0" y="0"/>
                  </a:moveTo>
                  <a:lnTo>
                    <a:pt x="0" y="17000"/>
                  </a:lnTo>
                  <a:lnTo>
                    <a:pt x="794" y="19271"/>
                  </a:lnTo>
                  <a:lnTo>
                    <a:pt x="2117" y="21578"/>
                  </a:lnTo>
                  <a:lnTo>
                    <a:pt x="3792" y="23911"/>
                  </a:lnTo>
                  <a:lnTo>
                    <a:pt x="4910" y="27053"/>
                  </a:lnTo>
                  <a:lnTo>
                    <a:pt x="5654" y="30735"/>
                  </a:lnTo>
                  <a:lnTo>
                    <a:pt x="6482" y="39060"/>
                  </a:lnTo>
                  <a:lnTo>
                    <a:pt x="6948" y="52672"/>
                  </a:lnTo>
                  <a:lnTo>
                    <a:pt x="7144" y="241896"/>
                  </a:lnTo>
                  <a:lnTo>
                    <a:pt x="7938" y="249370"/>
                  </a:lnTo>
                  <a:lnTo>
                    <a:pt x="9260" y="256734"/>
                  </a:lnTo>
                  <a:lnTo>
                    <a:pt x="10936" y="264025"/>
                  </a:lnTo>
                  <a:lnTo>
                    <a:pt x="12053" y="272060"/>
                  </a:lnTo>
                  <a:lnTo>
                    <a:pt x="12798" y="280592"/>
                  </a:lnTo>
                  <a:lnTo>
                    <a:pt x="13295" y="289455"/>
                  </a:lnTo>
                  <a:lnTo>
                    <a:pt x="13846" y="305653"/>
                  </a:lnTo>
                  <a:lnTo>
                    <a:pt x="14200" y="335454"/>
                  </a:lnTo>
                  <a:lnTo>
                    <a:pt x="14280" y="378592"/>
                  </a:lnTo>
                  <a:lnTo>
                    <a:pt x="15076" y="384951"/>
                  </a:lnTo>
                  <a:lnTo>
                    <a:pt x="16401" y="390778"/>
                  </a:lnTo>
                  <a:lnTo>
                    <a:pt x="19989" y="402279"/>
                  </a:lnTo>
                  <a:lnTo>
                    <a:pt x="24230" y="415328"/>
                  </a:lnTo>
                  <a:lnTo>
                    <a:pt x="25678" y="421348"/>
                  </a:lnTo>
                  <a:lnTo>
                    <a:pt x="26644" y="426949"/>
                  </a:lnTo>
                  <a:lnTo>
                    <a:pt x="27288" y="432270"/>
                  </a:lnTo>
                  <a:lnTo>
                    <a:pt x="28003" y="444533"/>
                  </a:lnTo>
                  <a:lnTo>
                    <a:pt x="28462" y="464223"/>
                  </a:lnTo>
                  <a:lnTo>
                    <a:pt x="28572" y="491148"/>
                  </a:lnTo>
                  <a:lnTo>
                    <a:pt x="27779" y="492532"/>
                  </a:lnTo>
                  <a:lnTo>
                    <a:pt x="26457" y="494249"/>
                  </a:lnTo>
                  <a:lnTo>
                    <a:pt x="21518" y="499962"/>
                  </a:lnTo>
                  <a:lnTo>
                    <a:pt x="22283" y="499995"/>
                  </a:lnTo>
                  <a:lnTo>
                    <a:pt x="28575" y="5000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727"/>
            <p:cNvSpPr/>
            <p:nvPr/>
          </p:nvSpPr>
          <p:spPr>
            <a:xfrm>
              <a:off x="1807368" y="1800225"/>
              <a:ext cx="257176" cy="42863"/>
            </a:xfrm>
            <a:custGeom>
              <a:avLst/>
              <a:gdLst/>
              <a:ahLst/>
              <a:cxnLst/>
              <a:rect l="0" t="0" r="0" b="0"/>
              <a:pathLst>
                <a:path w="257176" h="42863">
                  <a:moveTo>
                    <a:pt x="0" y="42862"/>
                  </a:moveTo>
                  <a:lnTo>
                    <a:pt x="3793" y="39070"/>
                  </a:lnTo>
                  <a:lnTo>
                    <a:pt x="5704" y="37952"/>
                  </a:lnTo>
                  <a:lnTo>
                    <a:pt x="9943" y="36711"/>
                  </a:lnTo>
                  <a:lnTo>
                    <a:pt x="16793" y="36012"/>
                  </a:lnTo>
                  <a:lnTo>
                    <a:pt x="23603" y="35849"/>
                  </a:lnTo>
                  <a:lnTo>
                    <a:pt x="40911" y="35744"/>
                  </a:lnTo>
                  <a:lnTo>
                    <a:pt x="45530" y="34942"/>
                  </a:lnTo>
                  <a:lnTo>
                    <a:pt x="50197" y="33613"/>
                  </a:lnTo>
                  <a:lnTo>
                    <a:pt x="54896" y="31934"/>
                  </a:lnTo>
                  <a:lnTo>
                    <a:pt x="60410" y="30814"/>
                  </a:lnTo>
                  <a:lnTo>
                    <a:pt x="66467" y="30067"/>
                  </a:lnTo>
                  <a:lnTo>
                    <a:pt x="72886" y="29570"/>
                  </a:lnTo>
                  <a:lnTo>
                    <a:pt x="78754" y="29238"/>
                  </a:lnTo>
                  <a:lnTo>
                    <a:pt x="89506" y="28869"/>
                  </a:lnTo>
                  <a:lnTo>
                    <a:pt x="104484" y="28662"/>
                  </a:lnTo>
                  <a:lnTo>
                    <a:pt x="110138" y="27839"/>
                  </a:lnTo>
                  <a:lnTo>
                    <a:pt x="116288" y="26497"/>
                  </a:lnTo>
                  <a:lnTo>
                    <a:pt x="122769" y="24808"/>
                  </a:lnTo>
                  <a:lnTo>
                    <a:pt x="128677" y="23682"/>
                  </a:lnTo>
                  <a:lnTo>
                    <a:pt x="134204" y="22932"/>
                  </a:lnTo>
                  <a:lnTo>
                    <a:pt x="139475" y="22431"/>
                  </a:lnTo>
                  <a:lnTo>
                    <a:pt x="145371" y="22098"/>
                  </a:lnTo>
                  <a:lnTo>
                    <a:pt x="158272" y="21727"/>
                  </a:lnTo>
                  <a:lnTo>
                    <a:pt x="164252" y="20835"/>
                  </a:lnTo>
                  <a:lnTo>
                    <a:pt x="169827" y="19446"/>
                  </a:lnTo>
                  <a:lnTo>
                    <a:pt x="175130" y="17726"/>
                  </a:lnTo>
                  <a:lnTo>
                    <a:pt x="180254" y="16580"/>
                  </a:lnTo>
                  <a:lnTo>
                    <a:pt x="185257" y="15816"/>
                  </a:lnTo>
                  <a:lnTo>
                    <a:pt x="190180" y="15306"/>
                  </a:lnTo>
                  <a:lnTo>
                    <a:pt x="195049" y="14966"/>
                  </a:lnTo>
                  <a:lnTo>
                    <a:pt x="199883" y="14740"/>
                  </a:lnTo>
                  <a:lnTo>
                    <a:pt x="204693" y="14589"/>
                  </a:lnTo>
                  <a:lnTo>
                    <a:pt x="208693" y="13695"/>
                  </a:lnTo>
                  <a:lnTo>
                    <a:pt x="212154" y="12305"/>
                  </a:lnTo>
                  <a:lnTo>
                    <a:pt x="215255" y="10584"/>
                  </a:lnTo>
                  <a:lnTo>
                    <a:pt x="218910" y="9437"/>
                  </a:lnTo>
                  <a:lnTo>
                    <a:pt x="222934" y="8673"/>
                  </a:lnTo>
                  <a:lnTo>
                    <a:pt x="230844" y="7823"/>
                  </a:lnTo>
                  <a:lnTo>
                    <a:pt x="237006" y="7445"/>
                  </a:lnTo>
                  <a:lnTo>
                    <a:pt x="239760" y="6551"/>
                  </a:lnTo>
                  <a:lnTo>
                    <a:pt x="242390" y="5161"/>
                  </a:lnTo>
                  <a:lnTo>
                    <a:pt x="244937" y="3440"/>
                  </a:lnTo>
                  <a:lnTo>
                    <a:pt x="247429" y="2293"/>
                  </a:lnTo>
                  <a:lnTo>
                    <a:pt x="252315" y="1019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728"/>
            <p:cNvSpPr/>
            <p:nvPr/>
          </p:nvSpPr>
          <p:spPr>
            <a:xfrm>
              <a:off x="2150268" y="1650206"/>
              <a:ext cx="64295" cy="385763"/>
            </a:xfrm>
            <a:custGeom>
              <a:avLst/>
              <a:gdLst/>
              <a:ahLst/>
              <a:cxnLst/>
              <a:rect l="0" t="0" r="0" b="0"/>
              <a:pathLst>
                <a:path w="64295" h="385763">
                  <a:moveTo>
                    <a:pt x="0" y="0"/>
                  </a:moveTo>
                  <a:lnTo>
                    <a:pt x="0" y="27641"/>
                  </a:lnTo>
                  <a:lnTo>
                    <a:pt x="794" y="31921"/>
                  </a:lnTo>
                  <a:lnTo>
                    <a:pt x="2117" y="36362"/>
                  </a:lnTo>
                  <a:lnTo>
                    <a:pt x="3793" y="40910"/>
                  </a:lnTo>
                  <a:lnTo>
                    <a:pt x="5655" y="50197"/>
                  </a:lnTo>
                  <a:lnTo>
                    <a:pt x="6482" y="60410"/>
                  </a:lnTo>
                  <a:lnTo>
                    <a:pt x="6850" y="72886"/>
                  </a:lnTo>
                  <a:lnTo>
                    <a:pt x="4896" y="84252"/>
                  </a:lnTo>
                  <a:lnTo>
                    <a:pt x="3265" y="89505"/>
                  </a:lnTo>
                  <a:lnTo>
                    <a:pt x="2176" y="95389"/>
                  </a:lnTo>
                  <a:lnTo>
                    <a:pt x="1451" y="101693"/>
                  </a:lnTo>
                  <a:lnTo>
                    <a:pt x="968" y="108276"/>
                  </a:lnTo>
                  <a:lnTo>
                    <a:pt x="645" y="115047"/>
                  </a:lnTo>
                  <a:lnTo>
                    <a:pt x="287" y="128919"/>
                  </a:lnTo>
                  <a:lnTo>
                    <a:pt x="985" y="135952"/>
                  </a:lnTo>
                  <a:lnTo>
                    <a:pt x="2244" y="143022"/>
                  </a:lnTo>
                  <a:lnTo>
                    <a:pt x="3878" y="150117"/>
                  </a:lnTo>
                  <a:lnTo>
                    <a:pt x="4966" y="157228"/>
                  </a:lnTo>
                  <a:lnTo>
                    <a:pt x="5692" y="164350"/>
                  </a:lnTo>
                  <a:lnTo>
                    <a:pt x="6176" y="171479"/>
                  </a:lnTo>
                  <a:lnTo>
                    <a:pt x="6499" y="178613"/>
                  </a:lnTo>
                  <a:lnTo>
                    <a:pt x="6857" y="192890"/>
                  </a:lnTo>
                  <a:lnTo>
                    <a:pt x="7747" y="200031"/>
                  </a:lnTo>
                  <a:lnTo>
                    <a:pt x="9133" y="207172"/>
                  </a:lnTo>
                  <a:lnTo>
                    <a:pt x="10852" y="214315"/>
                  </a:lnTo>
                  <a:lnTo>
                    <a:pt x="11997" y="221458"/>
                  </a:lnTo>
                  <a:lnTo>
                    <a:pt x="12761" y="228601"/>
                  </a:lnTo>
                  <a:lnTo>
                    <a:pt x="13270" y="235744"/>
                  </a:lnTo>
                  <a:lnTo>
                    <a:pt x="13609" y="242094"/>
                  </a:lnTo>
                  <a:lnTo>
                    <a:pt x="13986" y="253383"/>
                  </a:lnTo>
                  <a:lnTo>
                    <a:pt x="14880" y="259409"/>
                  </a:lnTo>
                  <a:lnTo>
                    <a:pt x="16270" y="265808"/>
                  </a:lnTo>
                  <a:lnTo>
                    <a:pt x="17991" y="272455"/>
                  </a:lnTo>
                  <a:lnTo>
                    <a:pt x="19931" y="278474"/>
                  </a:lnTo>
                  <a:lnTo>
                    <a:pt x="22019" y="284075"/>
                  </a:lnTo>
                  <a:lnTo>
                    <a:pt x="24204" y="289395"/>
                  </a:lnTo>
                  <a:lnTo>
                    <a:pt x="25661" y="294530"/>
                  </a:lnTo>
                  <a:lnTo>
                    <a:pt x="27280" y="304469"/>
                  </a:lnTo>
                  <a:lnTo>
                    <a:pt x="28505" y="309342"/>
                  </a:lnTo>
                  <a:lnTo>
                    <a:pt x="30116" y="314178"/>
                  </a:lnTo>
                  <a:lnTo>
                    <a:pt x="31984" y="318989"/>
                  </a:lnTo>
                  <a:lnTo>
                    <a:pt x="34023" y="323784"/>
                  </a:lnTo>
                  <a:lnTo>
                    <a:pt x="38405" y="333346"/>
                  </a:lnTo>
                  <a:lnTo>
                    <a:pt x="40684" y="337324"/>
                  </a:lnTo>
                  <a:lnTo>
                    <a:pt x="42998" y="340770"/>
                  </a:lnTo>
                  <a:lnTo>
                    <a:pt x="45334" y="343861"/>
                  </a:lnTo>
                  <a:lnTo>
                    <a:pt x="46892" y="347510"/>
                  </a:lnTo>
                  <a:lnTo>
                    <a:pt x="48622" y="355797"/>
                  </a:lnTo>
                  <a:lnTo>
                    <a:pt x="49877" y="359435"/>
                  </a:lnTo>
                  <a:lnTo>
                    <a:pt x="51508" y="362655"/>
                  </a:lnTo>
                  <a:lnTo>
                    <a:pt x="56036" y="369732"/>
                  </a:lnTo>
                  <a:lnTo>
                    <a:pt x="56655" y="372817"/>
                  </a:lnTo>
                  <a:lnTo>
                    <a:pt x="57142" y="384669"/>
                  </a:lnTo>
                  <a:lnTo>
                    <a:pt x="57148" y="385438"/>
                  </a:lnTo>
                  <a:lnTo>
                    <a:pt x="57942" y="385546"/>
                  </a:lnTo>
                  <a:lnTo>
                    <a:pt x="59266" y="385618"/>
                  </a:lnTo>
                  <a:lnTo>
                    <a:pt x="64294" y="3857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729"/>
            <p:cNvSpPr/>
            <p:nvPr/>
          </p:nvSpPr>
          <p:spPr>
            <a:xfrm>
              <a:off x="2358557" y="1707384"/>
              <a:ext cx="227479" cy="321442"/>
            </a:xfrm>
            <a:custGeom>
              <a:avLst/>
              <a:gdLst/>
              <a:ahLst/>
              <a:cxnLst/>
              <a:rect l="0" t="0" r="0" b="0"/>
              <a:pathLst>
                <a:path w="227479" h="321442">
                  <a:moveTo>
                    <a:pt x="213193" y="35691"/>
                  </a:moveTo>
                  <a:lnTo>
                    <a:pt x="207042" y="29540"/>
                  </a:lnTo>
                  <a:lnTo>
                    <a:pt x="206490" y="26871"/>
                  </a:lnTo>
                  <a:lnTo>
                    <a:pt x="206136" y="18691"/>
                  </a:lnTo>
                  <a:lnTo>
                    <a:pt x="205313" y="17214"/>
                  </a:lnTo>
                  <a:lnTo>
                    <a:pt x="203971" y="16229"/>
                  </a:lnTo>
                  <a:lnTo>
                    <a:pt x="202282" y="15572"/>
                  </a:lnTo>
                  <a:lnTo>
                    <a:pt x="201156" y="14341"/>
                  </a:lnTo>
                  <a:lnTo>
                    <a:pt x="200406" y="12726"/>
                  </a:lnTo>
                  <a:lnTo>
                    <a:pt x="199201" y="8224"/>
                  </a:lnTo>
                  <a:lnTo>
                    <a:pt x="195200" y="3652"/>
                  </a:lnTo>
                  <a:lnTo>
                    <a:pt x="193260" y="2425"/>
                  </a:lnTo>
                  <a:lnTo>
                    <a:pt x="188988" y="1062"/>
                  </a:lnTo>
                  <a:lnTo>
                    <a:pt x="182327" y="456"/>
                  </a:lnTo>
                  <a:lnTo>
                    <a:pt x="178328" y="295"/>
                  </a:lnTo>
                  <a:lnTo>
                    <a:pt x="169651" y="115"/>
                  </a:lnTo>
                  <a:lnTo>
                    <a:pt x="151146" y="0"/>
                  </a:lnTo>
                  <a:lnTo>
                    <a:pt x="146428" y="784"/>
                  </a:lnTo>
                  <a:lnTo>
                    <a:pt x="141696" y="2101"/>
                  </a:lnTo>
                  <a:lnTo>
                    <a:pt x="136953" y="3772"/>
                  </a:lnTo>
                  <a:lnTo>
                    <a:pt x="131410" y="4887"/>
                  </a:lnTo>
                  <a:lnTo>
                    <a:pt x="125333" y="5630"/>
                  </a:lnTo>
                  <a:lnTo>
                    <a:pt x="118901" y="6125"/>
                  </a:lnTo>
                  <a:lnTo>
                    <a:pt x="113819" y="7249"/>
                  </a:lnTo>
                  <a:lnTo>
                    <a:pt x="109637" y="8792"/>
                  </a:lnTo>
                  <a:lnTo>
                    <a:pt x="106056" y="10614"/>
                  </a:lnTo>
                  <a:lnTo>
                    <a:pt x="101287" y="12623"/>
                  </a:lnTo>
                  <a:lnTo>
                    <a:pt x="95726" y="14756"/>
                  </a:lnTo>
                  <a:lnTo>
                    <a:pt x="89638" y="16972"/>
                  </a:lnTo>
                  <a:lnTo>
                    <a:pt x="83991" y="19242"/>
                  </a:lnTo>
                  <a:lnTo>
                    <a:pt x="78640" y="21550"/>
                  </a:lnTo>
                  <a:lnTo>
                    <a:pt x="73485" y="23882"/>
                  </a:lnTo>
                  <a:lnTo>
                    <a:pt x="69254" y="27025"/>
                  </a:lnTo>
                  <a:lnTo>
                    <a:pt x="62436" y="34749"/>
                  </a:lnTo>
                  <a:lnTo>
                    <a:pt x="58714" y="38238"/>
                  </a:lnTo>
                  <a:lnTo>
                    <a:pt x="54644" y="41358"/>
                  </a:lnTo>
                  <a:lnTo>
                    <a:pt x="50344" y="44231"/>
                  </a:lnTo>
                  <a:lnTo>
                    <a:pt x="45889" y="47734"/>
                  </a:lnTo>
                  <a:lnTo>
                    <a:pt x="41332" y="51657"/>
                  </a:lnTo>
                  <a:lnTo>
                    <a:pt x="36706" y="55860"/>
                  </a:lnTo>
                  <a:lnTo>
                    <a:pt x="32829" y="60249"/>
                  </a:lnTo>
                  <a:lnTo>
                    <a:pt x="23579" y="73218"/>
                  </a:lnTo>
                  <a:lnTo>
                    <a:pt x="18324" y="79622"/>
                  </a:lnTo>
                  <a:lnTo>
                    <a:pt x="13342" y="87230"/>
                  </a:lnTo>
                  <a:lnTo>
                    <a:pt x="10903" y="91481"/>
                  </a:lnTo>
                  <a:lnTo>
                    <a:pt x="8192" y="100438"/>
                  </a:lnTo>
                  <a:lnTo>
                    <a:pt x="6194" y="109711"/>
                  </a:lnTo>
                  <a:lnTo>
                    <a:pt x="2660" y="119124"/>
                  </a:lnTo>
                  <a:lnTo>
                    <a:pt x="560" y="126482"/>
                  </a:lnTo>
                  <a:lnTo>
                    <a:pt x="0" y="129556"/>
                  </a:lnTo>
                  <a:lnTo>
                    <a:pt x="1494" y="137204"/>
                  </a:lnTo>
                  <a:lnTo>
                    <a:pt x="4011" y="145895"/>
                  </a:lnTo>
                  <a:lnTo>
                    <a:pt x="5129" y="155049"/>
                  </a:lnTo>
                  <a:lnTo>
                    <a:pt x="7015" y="158920"/>
                  </a:lnTo>
                  <a:lnTo>
                    <a:pt x="9859" y="162293"/>
                  </a:lnTo>
                  <a:lnTo>
                    <a:pt x="13343" y="165336"/>
                  </a:lnTo>
                  <a:lnTo>
                    <a:pt x="15666" y="168158"/>
                  </a:lnTo>
                  <a:lnTo>
                    <a:pt x="19729" y="175923"/>
                  </a:lnTo>
                  <a:lnTo>
                    <a:pt x="23492" y="180831"/>
                  </a:lnTo>
                  <a:lnTo>
                    <a:pt x="29927" y="185658"/>
                  </a:lnTo>
                  <a:lnTo>
                    <a:pt x="33866" y="188056"/>
                  </a:lnTo>
                  <a:lnTo>
                    <a:pt x="40358" y="190721"/>
                  </a:lnTo>
                  <a:lnTo>
                    <a:pt x="45890" y="191906"/>
                  </a:lnTo>
                  <a:lnTo>
                    <a:pt x="50994" y="192432"/>
                  </a:lnTo>
                  <a:lnTo>
                    <a:pt x="58025" y="192666"/>
                  </a:lnTo>
                  <a:lnTo>
                    <a:pt x="62123" y="192728"/>
                  </a:lnTo>
                  <a:lnTo>
                    <a:pt x="65648" y="191976"/>
                  </a:lnTo>
                  <a:lnTo>
                    <a:pt x="74402" y="187919"/>
                  </a:lnTo>
                  <a:lnTo>
                    <a:pt x="79541" y="186691"/>
                  </a:lnTo>
                  <a:lnTo>
                    <a:pt x="86588" y="181912"/>
                  </a:lnTo>
                  <a:lnTo>
                    <a:pt x="90690" y="178416"/>
                  </a:lnTo>
                  <a:lnTo>
                    <a:pt x="95011" y="175291"/>
                  </a:lnTo>
                  <a:lnTo>
                    <a:pt x="99480" y="172414"/>
                  </a:lnTo>
                  <a:lnTo>
                    <a:pt x="104047" y="169702"/>
                  </a:lnTo>
                  <a:lnTo>
                    <a:pt x="108679" y="166306"/>
                  </a:lnTo>
                  <a:lnTo>
                    <a:pt x="113354" y="162455"/>
                  </a:lnTo>
                  <a:lnTo>
                    <a:pt x="118059" y="158300"/>
                  </a:lnTo>
                  <a:lnTo>
                    <a:pt x="127519" y="149450"/>
                  </a:lnTo>
                  <a:lnTo>
                    <a:pt x="146528" y="130834"/>
                  </a:lnTo>
                  <a:lnTo>
                    <a:pt x="150493" y="126107"/>
                  </a:lnTo>
                  <a:lnTo>
                    <a:pt x="157016" y="116621"/>
                  </a:lnTo>
                  <a:lnTo>
                    <a:pt x="160660" y="111869"/>
                  </a:lnTo>
                  <a:lnTo>
                    <a:pt x="164677" y="107114"/>
                  </a:lnTo>
                  <a:lnTo>
                    <a:pt x="168942" y="102356"/>
                  </a:lnTo>
                  <a:lnTo>
                    <a:pt x="171786" y="97597"/>
                  </a:lnTo>
                  <a:lnTo>
                    <a:pt x="176582" y="84107"/>
                  </a:lnTo>
                  <a:lnTo>
                    <a:pt x="180517" y="77582"/>
                  </a:lnTo>
                  <a:lnTo>
                    <a:pt x="182795" y="69919"/>
                  </a:lnTo>
                  <a:lnTo>
                    <a:pt x="183808" y="62016"/>
                  </a:lnTo>
                  <a:lnTo>
                    <a:pt x="184377" y="53104"/>
                  </a:lnTo>
                  <a:lnTo>
                    <a:pt x="184546" y="44642"/>
                  </a:lnTo>
                  <a:lnTo>
                    <a:pt x="184586" y="36759"/>
                  </a:lnTo>
                  <a:lnTo>
                    <a:pt x="185390" y="34021"/>
                  </a:lnTo>
                  <a:lnTo>
                    <a:pt x="186720" y="32197"/>
                  </a:lnTo>
                  <a:lnTo>
                    <a:pt x="188400" y="30980"/>
                  </a:lnTo>
                  <a:lnTo>
                    <a:pt x="189521" y="29375"/>
                  </a:lnTo>
                  <a:lnTo>
                    <a:pt x="191735" y="21509"/>
                  </a:lnTo>
                  <a:lnTo>
                    <a:pt x="191759" y="27563"/>
                  </a:lnTo>
                  <a:lnTo>
                    <a:pt x="187968" y="32048"/>
                  </a:lnTo>
                  <a:lnTo>
                    <a:pt x="186851" y="34849"/>
                  </a:lnTo>
                  <a:lnTo>
                    <a:pt x="185610" y="42196"/>
                  </a:lnTo>
                  <a:lnTo>
                    <a:pt x="184912" y="51465"/>
                  </a:lnTo>
                  <a:lnTo>
                    <a:pt x="184748" y="58841"/>
                  </a:lnTo>
                  <a:lnTo>
                    <a:pt x="184705" y="63030"/>
                  </a:lnTo>
                  <a:lnTo>
                    <a:pt x="186773" y="71919"/>
                  </a:lnTo>
                  <a:lnTo>
                    <a:pt x="190338" y="81161"/>
                  </a:lnTo>
                  <a:lnTo>
                    <a:pt x="194568" y="90560"/>
                  </a:lnTo>
                  <a:lnTo>
                    <a:pt x="196014" y="96083"/>
                  </a:lnTo>
                  <a:lnTo>
                    <a:pt x="196978" y="102146"/>
                  </a:lnTo>
                  <a:lnTo>
                    <a:pt x="197620" y="108569"/>
                  </a:lnTo>
                  <a:lnTo>
                    <a:pt x="198048" y="114439"/>
                  </a:lnTo>
                  <a:lnTo>
                    <a:pt x="198334" y="119939"/>
                  </a:lnTo>
                  <a:lnTo>
                    <a:pt x="198651" y="130284"/>
                  </a:lnTo>
                  <a:lnTo>
                    <a:pt x="198855" y="151978"/>
                  </a:lnTo>
                  <a:lnTo>
                    <a:pt x="198872" y="158459"/>
                  </a:lnTo>
                  <a:lnTo>
                    <a:pt x="199676" y="164367"/>
                  </a:lnTo>
                  <a:lnTo>
                    <a:pt x="201007" y="169894"/>
                  </a:lnTo>
                  <a:lnTo>
                    <a:pt x="202688" y="175166"/>
                  </a:lnTo>
                  <a:lnTo>
                    <a:pt x="203808" y="180268"/>
                  </a:lnTo>
                  <a:lnTo>
                    <a:pt x="205053" y="190170"/>
                  </a:lnTo>
                  <a:lnTo>
                    <a:pt x="205606" y="199863"/>
                  </a:lnTo>
                  <a:lnTo>
                    <a:pt x="205852" y="209462"/>
                  </a:lnTo>
                  <a:lnTo>
                    <a:pt x="205961" y="219020"/>
                  </a:lnTo>
                  <a:lnTo>
                    <a:pt x="208127" y="228560"/>
                  </a:lnTo>
                  <a:lnTo>
                    <a:pt x="210941" y="238092"/>
                  </a:lnTo>
                  <a:lnTo>
                    <a:pt x="212192" y="247619"/>
                  </a:lnTo>
                  <a:lnTo>
                    <a:pt x="214864" y="255029"/>
                  </a:lnTo>
                  <a:lnTo>
                    <a:pt x="216688" y="258116"/>
                  </a:lnTo>
                  <a:lnTo>
                    <a:pt x="218715" y="265780"/>
                  </a:lnTo>
                  <a:lnTo>
                    <a:pt x="219616" y="273684"/>
                  </a:lnTo>
                  <a:lnTo>
                    <a:pt x="220123" y="282596"/>
                  </a:lnTo>
                  <a:lnTo>
                    <a:pt x="220273" y="290264"/>
                  </a:lnTo>
                  <a:lnTo>
                    <a:pt x="220336" y="317965"/>
                  </a:lnTo>
                  <a:lnTo>
                    <a:pt x="221130" y="319124"/>
                  </a:lnTo>
                  <a:lnTo>
                    <a:pt x="222453" y="319896"/>
                  </a:lnTo>
                  <a:lnTo>
                    <a:pt x="227478" y="321440"/>
                  </a:lnTo>
                  <a:lnTo>
                    <a:pt x="220423" y="321441"/>
                  </a:lnTo>
                  <a:lnTo>
                    <a:pt x="227478" y="321441"/>
                  </a:lnTo>
                  <a:lnTo>
                    <a:pt x="223687" y="321441"/>
                  </a:lnTo>
                  <a:lnTo>
                    <a:pt x="222570" y="320647"/>
                  </a:lnTo>
                  <a:lnTo>
                    <a:pt x="221826" y="319324"/>
                  </a:lnTo>
                  <a:lnTo>
                    <a:pt x="220336" y="3142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730"/>
            <p:cNvSpPr/>
            <p:nvPr/>
          </p:nvSpPr>
          <p:spPr>
            <a:xfrm>
              <a:off x="2857502" y="1557337"/>
              <a:ext cx="64292" cy="614364"/>
            </a:xfrm>
            <a:custGeom>
              <a:avLst/>
              <a:gdLst/>
              <a:ahLst/>
              <a:cxnLst/>
              <a:rect l="0" t="0" r="0" b="0"/>
              <a:pathLst>
                <a:path w="64292" h="614364">
                  <a:moveTo>
                    <a:pt x="7141" y="0"/>
                  </a:moveTo>
                  <a:lnTo>
                    <a:pt x="7141" y="3792"/>
                  </a:lnTo>
                  <a:lnTo>
                    <a:pt x="6348" y="4909"/>
                  </a:lnTo>
                  <a:lnTo>
                    <a:pt x="5025" y="5654"/>
                  </a:lnTo>
                  <a:lnTo>
                    <a:pt x="990" y="6850"/>
                  </a:lnTo>
                  <a:lnTo>
                    <a:pt x="439" y="11246"/>
                  </a:lnTo>
                  <a:lnTo>
                    <a:pt x="36" y="28308"/>
                  </a:lnTo>
                  <a:lnTo>
                    <a:pt x="0" y="55171"/>
                  </a:lnTo>
                  <a:lnTo>
                    <a:pt x="793" y="59800"/>
                  </a:lnTo>
                  <a:lnTo>
                    <a:pt x="2115" y="64473"/>
                  </a:lnTo>
                  <a:lnTo>
                    <a:pt x="3791" y="69176"/>
                  </a:lnTo>
                  <a:lnTo>
                    <a:pt x="5652" y="78634"/>
                  </a:lnTo>
                  <a:lnTo>
                    <a:pt x="6847" y="97642"/>
                  </a:lnTo>
                  <a:lnTo>
                    <a:pt x="7054" y="111922"/>
                  </a:lnTo>
                  <a:lnTo>
                    <a:pt x="7115" y="130000"/>
                  </a:lnTo>
                  <a:lnTo>
                    <a:pt x="7918" y="136673"/>
                  </a:lnTo>
                  <a:lnTo>
                    <a:pt x="9247" y="143503"/>
                  </a:lnTo>
                  <a:lnTo>
                    <a:pt x="10926" y="150437"/>
                  </a:lnTo>
                  <a:lnTo>
                    <a:pt x="12839" y="157441"/>
                  </a:lnTo>
                  <a:lnTo>
                    <a:pt x="17082" y="171574"/>
                  </a:lnTo>
                  <a:lnTo>
                    <a:pt x="18531" y="178676"/>
                  </a:lnTo>
                  <a:lnTo>
                    <a:pt x="20141" y="192918"/>
                  </a:lnTo>
                  <a:lnTo>
                    <a:pt x="21364" y="200050"/>
                  </a:lnTo>
                  <a:lnTo>
                    <a:pt x="22973" y="207185"/>
                  </a:lnTo>
                  <a:lnTo>
                    <a:pt x="24840" y="214324"/>
                  </a:lnTo>
                  <a:lnTo>
                    <a:pt x="26084" y="222257"/>
                  </a:lnTo>
                  <a:lnTo>
                    <a:pt x="27467" y="239539"/>
                  </a:lnTo>
                  <a:lnTo>
                    <a:pt x="28081" y="255687"/>
                  </a:lnTo>
                  <a:lnTo>
                    <a:pt x="29148" y="271595"/>
                  </a:lnTo>
                  <a:lnTo>
                    <a:pt x="30544" y="280282"/>
                  </a:lnTo>
                  <a:lnTo>
                    <a:pt x="32268" y="289248"/>
                  </a:lnTo>
                  <a:lnTo>
                    <a:pt x="34184" y="305561"/>
                  </a:lnTo>
                  <a:lnTo>
                    <a:pt x="35829" y="321542"/>
                  </a:lnTo>
                  <a:lnTo>
                    <a:pt x="37379" y="330249"/>
                  </a:lnTo>
                  <a:lnTo>
                    <a:pt x="39206" y="339229"/>
                  </a:lnTo>
                  <a:lnTo>
                    <a:pt x="40424" y="348390"/>
                  </a:lnTo>
                  <a:lnTo>
                    <a:pt x="41777" y="367036"/>
                  </a:lnTo>
                  <a:lnTo>
                    <a:pt x="42379" y="383790"/>
                  </a:lnTo>
                  <a:lnTo>
                    <a:pt x="42717" y="408726"/>
                  </a:lnTo>
                  <a:lnTo>
                    <a:pt x="43590" y="426131"/>
                  </a:lnTo>
                  <a:lnTo>
                    <a:pt x="44934" y="434106"/>
                  </a:lnTo>
                  <a:lnTo>
                    <a:pt x="46624" y="441804"/>
                  </a:lnTo>
                  <a:lnTo>
                    <a:pt x="48502" y="456707"/>
                  </a:lnTo>
                  <a:lnTo>
                    <a:pt x="50130" y="471269"/>
                  </a:lnTo>
                  <a:lnTo>
                    <a:pt x="51675" y="478485"/>
                  </a:lnTo>
                  <a:lnTo>
                    <a:pt x="53499" y="485678"/>
                  </a:lnTo>
                  <a:lnTo>
                    <a:pt x="54715" y="492854"/>
                  </a:lnTo>
                  <a:lnTo>
                    <a:pt x="56067" y="507178"/>
                  </a:lnTo>
                  <a:lnTo>
                    <a:pt x="56827" y="524837"/>
                  </a:lnTo>
                  <a:lnTo>
                    <a:pt x="57105" y="555536"/>
                  </a:lnTo>
                  <a:lnTo>
                    <a:pt x="57148" y="605768"/>
                  </a:lnTo>
                  <a:lnTo>
                    <a:pt x="57941" y="607046"/>
                  </a:lnTo>
                  <a:lnTo>
                    <a:pt x="59264" y="608691"/>
                  </a:lnTo>
                  <a:lnTo>
                    <a:pt x="64291" y="6143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731"/>
            <p:cNvSpPr/>
            <p:nvPr/>
          </p:nvSpPr>
          <p:spPr>
            <a:xfrm>
              <a:off x="3214687" y="1835943"/>
              <a:ext cx="371476" cy="35720"/>
            </a:xfrm>
            <a:custGeom>
              <a:avLst/>
              <a:gdLst/>
              <a:ahLst/>
              <a:cxnLst/>
              <a:rect l="0" t="0" r="0" b="0"/>
              <a:pathLst>
                <a:path w="371476" h="35720">
                  <a:moveTo>
                    <a:pt x="0" y="35719"/>
                  </a:moveTo>
                  <a:lnTo>
                    <a:pt x="40910" y="35719"/>
                  </a:lnTo>
                  <a:lnTo>
                    <a:pt x="45530" y="34925"/>
                  </a:lnTo>
                  <a:lnTo>
                    <a:pt x="50197" y="33602"/>
                  </a:lnTo>
                  <a:lnTo>
                    <a:pt x="54896" y="31927"/>
                  </a:lnTo>
                  <a:lnTo>
                    <a:pt x="61204" y="30809"/>
                  </a:lnTo>
                  <a:lnTo>
                    <a:pt x="68583" y="30065"/>
                  </a:lnTo>
                  <a:lnTo>
                    <a:pt x="76679" y="29568"/>
                  </a:lnTo>
                  <a:lnTo>
                    <a:pt x="84456" y="28443"/>
                  </a:lnTo>
                  <a:lnTo>
                    <a:pt x="92023" y="26900"/>
                  </a:lnTo>
                  <a:lnTo>
                    <a:pt x="99449" y="25077"/>
                  </a:lnTo>
                  <a:lnTo>
                    <a:pt x="107574" y="23862"/>
                  </a:lnTo>
                  <a:lnTo>
                    <a:pt x="116166" y="23052"/>
                  </a:lnTo>
                  <a:lnTo>
                    <a:pt x="125069" y="22512"/>
                  </a:lnTo>
                  <a:lnTo>
                    <a:pt x="133386" y="21358"/>
                  </a:lnTo>
                  <a:lnTo>
                    <a:pt x="141311" y="19795"/>
                  </a:lnTo>
                  <a:lnTo>
                    <a:pt x="148976" y="17959"/>
                  </a:lnTo>
                  <a:lnTo>
                    <a:pt x="157261" y="16735"/>
                  </a:lnTo>
                  <a:lnTo>
                    <a:pt x="165960" y="15920"/>
                  </a:lnTo>
                  <a:lnTo>
                    <a:pt x="174934" y="15376"/>
                  </a:lnTo>
                  <a:lnTo>
                    <a:pt x="183297" y="14219"/>
                  </a:lnTo>
                  <a:lnTo>
                    <a:pt x="191255" y="12655"/>
                  </a:lnTo>
                  <a:lnTo>
                    <a:pt x="198941" y="10818"/>
                  </a:lnTo>
                  <a:lnTo>
                    <a:pt x="207240" y="9593"/>
                  </a:lnTo>
                  <a:lnTo>
                    <a:pt x="215947" y="8777"/>
                  </a:lnTo>
                  <a:lnTo>
                    <a:pt x="224927" y="8232"/>
                  </a:lnTo>
                  <a:lnTo>
                    <a:pt x="241255" y="7628"/>
                  </a:lnTo>
                  <a:lnTo>
                    <a:pt x="263835" y="7287"/>
                  </a:lnTo>
                  <a:lnTo>
                    <a:pt x="292798" y="7172"/>
                  </a:lnTo>
                  <a:lnTo>
                    <a:pt x="299974" y="6369"/>
                  </a:lnTo>
                  <a:lnTo>
                    <a:pt x="307139" y="5040"/>
                  </a:lnTo>
                  <a:lnTo>
                    <a:pt x="314297" y="3360"/>
                  </a:lnTo>
                  <a:lnTo>
                    <a:pt x="320656" y="2240"/>
                  </a:lnTo>
                  <a:lnTo>
                    <a:pt x="326483" y="1493"/>
                  </a:lnTo>
                  <a:lnTo>
                    <a:pt x="336397" y="664"/>
                  </a:lnTo>
                  <a:lnTo>
                    <a:pt x="347235" y="197"/>
                  </a:lnTo>
                  <a:lnTo>
                    <a:pt x="365308" y="12"/>
                  </a:lnTo>
                  <a:lnTo>
                    <a:pt x="37147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732"/>
            <p:cNvSpPr/>
            <p:nvPr/>
          </p:nvSpPr>
          <p:spPr>
            <a:xfrm>
              <a:off x="3393281" y="1735931"/>
              <a:ext cx="128588" cy="300038"/>
            </a:xfrm>
            <a:custGeom>
              <a:avLst/>
              <a:gdLst/>
              <a:ahLst/>
              <a:cxnLst/>
              <a:rect l="0" t="0" r="0" b="0"/>
              <a:pathLst>
                <a:path w="128588" h="300038">
                  <a:moveTo>
                    <a:pt x="0" y="0"/>
                  </a:moveTo>
                  <a:lnTo>
                    <a:pt x="0" y="6849"/>
                  </a:lnTo>
                  <a:lnTo>
                    <a:pt x="3792" y="10849"/>
                  </a:lnTo>
                  <a:lnTo>
                    <a:pt x="4909" y="12789"/>
                  </a:lnTo>
                  <a:lnTo>
                    <a:pt x="7275" y="19311"/>
                  </a:lnTo>
                  <a:lnTo>
                    <a:pt x="10642" y="23929"/>
                  </a:lnTo>
                  <a:lnTo>
                    <a:pt x="12651" y="26271"/>
                  </a:lnTo>
                  <a:lnTo>
                    <a:pt x="14784" y="28626"/>
                  </a:lnTo>
                  <a:lnTo>
                    <a:pt x="16999" y="30990"/>
                  </a:lnTo>
                  <a:lnTo>
                    <a:pt x="18477" y="34154"/>
                  </a:lnTo>
                  <a:lnTo>
                    <a:pt x="20118" y="41902"/>
                  </a:lnTo>
                  <a:lnTo>
                    <a:pt x="22964" y="50638"/>
                  </a:lnTo>
                  <a:lnTo>
                    <a:pt x="24834" y="55190"/>
                  </a:lnTo>
                  <a:lnTo>
                    <a:pt x="26081" y="60606"/>
                  </a:lnTo>
                  <a:lnTo>
                    <a:pt x="26912" y="66597"/>
                  </a:lnTo>
                  <a:lnTo>
                    <a:pt x="27467" y="72973"/>
                  </a:lnTo>
                  <a:lnTo>
                    <a:pt x="28630" y="78811"/>
                  </a:lnTo>
                  <a:lnTo>
                    <a:pt x="30199" y="84291"/>
                  </a:lnTo>
                  <a:lnTo>
                    <a:pt x="40695" y="115052"/>
                  </a:lnTo>
                  <a:lnTo>
                    <a:pt x="52416" y="150118"/>
                  </a:lnTo>
                  <a:lnTo>
                    <a:pt x="54787" y="156435"/>
                  </a:lnTo>
                  <a:lnTo>
                    <a:pt x="57163" y="162233"/>
                  </a:lnTo>
                  <a:lnTo>
                    <a:pt x="59540" y="167687"/>
                  </a:lnTo>
                  <a:lnTo>
                    <a:pt x="61918" y="173703"/>
                  </a:lnTo>
                  <a:lnTo>
                    <a:pt x="66677" y="186739"/>
                  </a:lnTo>
                  <a:lnTo>
                    <a:pt x="68264" y="192755"/>
                  </a:lnTo>
                  <a:lnTo>
                    <a:pt x="69322" y="198353"/>
                  </a:lnTo>
                  <a:lnTo>
                    <a:pt x="70027" y="203673"/>
                  </a:lnTo>
                  <a:lnTo>
                    <a:pt x="72084" y="208807"/>
                  </a:lnTo>
                  <a:lnTo>
                    <a:pt x="75044" y="213817"/>
                  </a:lnTo>
                  <a:lnTo>
                    <a:pt x="78604" y="218745"/>
                  </a:lnTo>
                  <a:lnTo>
                    <a:pt x="81772" y="223617"/>
                  </a:lnTo>
                  <a:lnTo>
                    <a:pt x="84677" y="228453"/>
                  </a:lnTo>
                  <a:lnTo>
                    <a:pt x="87407" y="233265"/>
                  </a:lnTo>
                  <a:lnTo>
                    <a:pt x="89228" y="238060"/>
                  </a:lnTo>
                  <a:lnTo>
                    <a:pt x="90442" y="242844"/>
                  </a:lnTo>
                  <a:lnTo>
                    <a:pt x="91250" y="247621"/>
                  </a:lnTo>
                  <a:lnTo>
                    <a:pt x="92584" y="252393"/>
                  </a:lnTo>
                  <a:lnTo>
                    <a:pt x="94266" y="257162"/>
                  </a:lnTo>
                  <a:lnTo>
                    <a:pt x="98252" y="265900"/>
                  </a:lnTo>
                  <a:lnTo>
                    <a:pt x="100427" y="269342"/>
                  </a:lnTo>
                  <a:lnTo>
                    <a:pt x="104165" y="275282"/>
                  </a:lnTo>
                  <a:lnTo>
                    <a:pt x="105827" y="280568"/>
                  </a:lnTo>
                  <a:lnTo>
                    <a:pt x="107064" y="282296"/>
                  </a:lnTo>
                  <a:lnTo>
                    <a:pt x="108682" y="283447"/>
                  </a:lnTo>
                  <a:lnTo>
                    <a:pt x="110555" y="284215"/>
                  </a:lnTo>
                  <a:lnTo>
                    <a:pt x="112597" y="285520"/>
                  </a:lnTo>
                  <a:lnTo>
                    <a:pt x="114752" y="287184"/>
                  </a:lnTo>
                  <a:lnTo>
                    <a:pt x="116983" y="289087"/>
                  </a:lnTo>
                  <a:lnTo>
                    <a:pt x="119263" y="290356"/>
                  </a:lnTo>
                  <a:lnTo>
                    <a:pt x="121578" y="291202"/>
                  </a:lnTo>
                  <a:lnTo>
                    <a:pt x="123914" y="291766"/>
                  </a:lnTo>
                  <a:lnTo>
                    <a:pt x="125472" y="292935"/>
                  </a:lnTo>
                  <a:lnTo>
                    <a:pt x="126510" y="294509"/>
                  </a:lnTo>
                  <a:lnTo>
                    <a:pt x="128587" y="30003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733"/>
            <p:cNvSpPr/>
            <p:nvPr/>
          </p:nvSpPr>
          <p:spPr>
            <a:xfrm>
              <a:off x="3908624" y="1578768"/>
              <a:ext cx="49014" cy="521495"/>
            </a:xfrm>
            <a:custGeom>
              <a:avLst/>
              <a:gdLst/>
              <a:ahLst/>
              <a:cxnLst/>
              <a:rect l="0" t="0" r="0" b="0"/>
              <a:pathLst>
                <a:path w="49014" h="521495">
                  <a:moveTo>
                    <a:pt x="6151" y="0"/>
                  </a:moveTo>
                  <a:lnTo>
                    <a:pt x="2358" y="0"/>
                  </a:lnTo>
                  <a:lnTo>
                    <a:pt x="1241" y="794"/>
                  </a:lnTo>
                  <a:lnTo>
                    <a:pt x="496" y="2117"/>
                  </a:lnTo>
                  <a:lnTo>
                    <a:pt x="0" y="3793"/>
                  </a:lnTo>
                  <a:lnTo>
                    <a:pt x="462" y="4910"/>
                  </a:lnTo>
                  <a:lnTo>
                    <a:pt x="1565" y="5655"/>
                  </a:lnTo>
                  <a:lnTo>
                    <a:pt x="3094" y="6151"/>
                  </a:lnTo>
                  <a:lnTo>
                    <a:pt x="4113" y="7276"/>
                  </a:lnTo>
                  <a:lnTo>
                    <a:pt x="4792" y="8819"/>
                  </a:lnTo>
                  <a:lnTo>
                    <a:pt x="5547" y="13445"/>
                  </a:lnTo>
                  <a:lnTo>
                    <a:pt x="6031" y="29350"/>
                  </a:lnTo>
                  <a:lnTo>
                    <a:pt x="6151" y="231100"/>
                  </a:lnTo>
                  <a:lnTo>
                    <a:pt x="6945" y="239792"/>
                  </a:lnTo>
                  <a:lnTo>
                    <a:pt x="8267" y="247968"/>
                  </a:lnTo>
                  <a:lnTo>
                    <a:pt x="9943" y="255799"/>
                  </a:lnTo>
                  <a:lnTo>
                    <a:pt x="11060" y="264196"/>
                  </a:lnTo>
                  <a:lnTo>
                    <a:pt x="11805" y="272968"/>
                  </a:lnTo>
                  <a:lnTo>
                    <a:pt x="12301" y="281991"/>
                  </a:lnTo>
                  <a:lnTo>
                    <a:pt x="12853" y="300484"/>
                  </a:lnTo>
                  <a:lnTo>
                    <a:pt x="13207" y="338226"/>
                  </a:lnTo>
                  <a:lnTo>
                    <a:pt x="14030" y="346928"/>
                  </a:lnTo>
                  <a:lnTo>
                    <a:pt x="15372" y="355110"/>
                  </a:lnTo>
                  <a:lnTo>
                    <a:pt x="17061" y="362947"/>
                  </a:lnTo>
                  <a:lnTo>
                    <a:pt x="18187" y="370552"/>
                  </a:lnTo>
                  <a:lnTo>
                    <a:pt x="19437" y="385352"/>
                  </a:lnTo>
                  <a:lnTo>
                    <a:pt x="19993" y="399868"/>
                  </a:lnTo>
                  <a:lnTo>
                    <a:pt x="21034" y="414257"/>
                  </a:lnTo>
                  <a:lnTo>
                    <a:pt x="22423" y="421427"/>
                  </a:lnTo>
                  <a:lnTo>
                    <a:pt x="24143" y="428589"/>
                  </a:lnTo>
                  <a:lnTo>
                    <a:pt x="26083" y="434951"/>
                  </a:lnTo>
                  <a:lnTo>
                    <a:pt x="28170" y="440780"/>
                  </a:lnTo>
                  <a:lnTo>
                    <a:pt x="30355" y="446254"/>
                  </a:lnTo>
                  <a:lnTo>
                    <a:pt x="31812" y="452284"/>
                  </a:lnTo>
                  <a:lnTo>
                    <a:pt x="32783" y="458685"/>
                  </a:lnTo>
                  <a:lnTo>
                    <a:pt x="33862" y="471354"/>
                  </a:lnTo>
                  <a:lnTo>
                    <a:pt x="34342" y="482276"/>
                  </a:lnTo>
                  <a:lnTo>
                    <a:pt x="35263" y="486618"/>
                  </a:lnTo>
                  <a:lnTo>
                    <a:pt x="36672" y="490306"/>
                  </a:lnTo>
                  <a:lnTo>
                    <a:pt x="38404" y="493558"/>
                  </a:lnTo>
                  <a:lnTo>
                    <a:pt x="39559" y="496520"/>
                  </a:lnTo>
                  <a:lnTo>
                    <a:pt x="40843" y="501928"/>
                  </a:lnTo>
                  <a:lnTo>
                    <a:pt x="41779" y="516686"/>
                  </a:lnTo>
                  <a:lnTo>
                    <a:pt x="41861" y="521072"/>
                  </a:lnTo>
                  <a:lnTo>
                    <a:pt x="42658" y="521213"/>
                  </a:lnTo>
                  <a:lnTo>
                    <a:pt x="43983" y="521306"/>
                  </a:lnTo>
                  <a:lnTo>
                    <a:pt x="49013" y="52149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734"/>
            <p:cNvSpPr/>
            <p:nvPr/>
          </p:nvSpPr>
          <p:spPr>
            <a:xfrm>
              <a:off x="4079081" y="1871662"/>
              <a:ext cx="207170" cy="21406"/>
            </a:xfrm>
            <a:custGeom>
              <a:avLst/>
              <a:gdLst/>
              <a:ahLst/>
              <a:cxnLst/>
              <a:rect l="0" t="0" r="0" b="0"/>
              <a:pathLst>
                <a:path w="207170" h="21406">
                  <a:moveTo>
                    <a:pt x="0" y="7144"/>
                  </a:moveTo>
                  <a:lnTo>
                    <a:pt x="3792" y="10936"/>
                  </a:lnTo>
                  <a:lnTo>
                    <a:pt x="5703" y="12053"/>
                  </a:lnTo>
                  <a:lnTo>
                    <a:pt x="7771" y="12798"/>
                  </a:lnTo>
                  <a:lnTo>
                    <a:pt x="9943" y="13295"/>
                  </a:lnTo>
                  <a:lnTo>
                    <a:pt x="12978" y="13626"/>
                  </a:lnTo>
                  <a:lnTo>
                    <a:pt x="16590" y="13846"/>
                  </a:lnTo>
                  <a:lnTo>
                    <a:pt x="24042" y="14092"/>
                  </a:lnTo>
                  <a:lnTo>
                    <a:pt x="29999" y="14200"/>
                  </a:lnTo>
                  <a:lnTo>
                    <a:pt x="33493" y="15023"/>
                  </a:lnTo>
                  <a:lnTo>
                    <a:pt x="37410" y="16365"/>
                  </a:lnTo>
                  <a:lnTo>
                    <a:pt x="41609" y="18054"/>
                  </a:lnTo>
                  <a:lnTo>
                    <a:pt x="45995" y="19180"/>
                  </a:lnTo>
                  <a:lnTo>
                    <a:pt x="50508" y="19930"/>
                  </a:lnTo>
                  <a:lnTo>
                    <a:pt x="55103" y="20431"/>
                  </a:lnTo>
                  <a:lnTo>
                    <a:pt x="59753" y="20764"/>
                  </a:lnTo>
                  <a:lnTo>
                    <a:pt x="64442" y="20987"/>
                  </a:lnTo>
                  <a:lnTo>
                    <a:pt x="73885" y="21234"/>
                  </a:lnTo>
                  <a:lnTo>
                    <a:pt x="97640" y="21405"/>
                  </a:lnTo>
                  <a:lnTo>
                    <a:pt x="103193" y="20620"/>
                  </a:lnTo>
                  <a:lnTo>
                    <a:pt x="109277" y="19303"/>
                  </a:lnTo>
                  <a:lnTo>
                    <a:pt x="115713" y="17631"/>
                  </a:lnTo>
                  <a:lnTo>
                    <a:pt x="121592" y="16517"/>
                  </a:lnTo>
                  <a:lnTo>
                    <a:pt x="127099" y="15774"/>
                  </a:lnTo>
                  <a:lnTo>
                    <a:pt x="132358" y="15278"/>
                  </a:lnTo>
                  <a:lnTo>
                    <a:pt x="137451" y="14154"/>
                  </a:lnTo>
                  <a:lnTo>
                    <a:pt x="142434" y="12611"/>
                  </a:lnTo>
                  <a:lnTo>
                    <a:pt x="147343" y="10789"/>
                  </a:lnTo>
                  <a:lnTo>
                    <a:pt x="152204" y="9574"/>
                  </a:lnTo>
                  <a:lnTo>
                    <a:pt x="157031" y="8764"/>
                  </a:lnTo>
                  <a:lnTo>
                    <a:pt x="161838" y="8224"/>
                  </a:lnTo>
                  <a:lnTo>
                    <a:pt x="166629" y="7864"/>
                  </a:lnTo>
                  <a:lnTo>
                    <a:pt x="171411" y="7624"/>
                  </a:lnTo>
                  <a:lnTo>
                    <a:pt x="176186" y="7464"/>
                  </a:lnTo>
                  <a:lnTo>
                    <a:pt x="180958" y="6563"/>
                  </a:lnTo>
                  <a:lnTo>
                    <a:pt x="185726" y="5169"/>
                  </a:lnTo>
                  <a:lnTo>
                    <a:pt x="190492" y="3446"/>
                  </a:lnTo>
                  <a:lnTo>
                    <a:pt x="194463" y="2297"/>
                  </a:lnTo>
                  <a:lnTo>
                    <a:pt x="197905" y="1532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735"/>
            <p:cNvSpPr/>
            <p:nvPr/>
          </p:nvSpPr>
          <p:spPr>
            <a:xfrm>
              <a:off x="4329151" y="1685935"/>
              <a:ext cx="350006" cy="357178"/>
            </a:xfrm>
            <a:custGeom>
              <a:avLst/>
              <a:gdLst/>
              <a:ahLst/>
              <a:cxnLst/>
              <a:rect l="0" t="0" r="0" b="0"/>
              <a:pathLst>
                <a:path w="350006" h="357178">
                  <a:moveTo>
                    <a:pt x="49967" y="35708"/>
                  </a:moveTo>
                  <a:lnTo>
                    <a:pt x="49967" y="31916"/>
                  </a:lnTo>
                  <a:lnTo>
                    <a:pt x="51555" y="30005"/>
                  </a:lnTo>
                  <a:lnTo>
                    <a:pt x="62269" y="22708"/>
                  </a:lnTo>
                  <a:lnTo>
                    <a:pt x="71251" y="18010"/>
                  </a:lnTo>
                  <a:lnTo>
                    <a:pt x="83967" y="11591"/>
                  </a:lnTo>
                  <a:lnTo>
                    <a:pt x="93996" y="4662"/>
                  </a:lnTo>
                  <a:lnTo>
                    <a:pt x="98370" y="3104"/>
                  </a:lnTo>
                  <a:lnTo>
                    <a:pt x="103667" y="2066"/>
                  </a:lnTo>
                  <a:lnTo>
                    <a:pt x="109580" y="1374"/>
                  </a:lnTo>
                  <a:lnTo>
                    <a:pt x="120383" y="605"/>
                  </a:lnTo>
                  <a:lnTo>
                    <a:pt x="131269" y="263"/>
                  </a:lnTo>
                  <a:lnTo>
                    <a:pt x="179654" y="0"/>
                  </a:lnTo>
                  <a:lnTo>
                    <a:pt x="185637" y="790"/>
                  </a:lnTo>
                  <a:lnTo>
                    <a:pt x="196519" y="3785"/>
                  </a:lnTo>
                  <a:lnTo>
                    <a:pt x="206648" y="9879"/>
                  </a:lnTo>
                  <a:lnTo>
                    <a:pt x="216440" y="17085"/>
                  </a:lnTo>
                  <a:lnTo>
                    <a:pt x="226084" y="22933"/>
                  </a:lnTo>
                  <a:lnTo>
                    <a:pt x="236647" y="30688"/>
                  </a:lnTo>
                  <a:lnTo>
                    <a:pt x="242209" y="37710"/>
                  </a:lnTo>
                  <a:lnTo>
                    <a:pt x="247327" y="46917"/>
                  </a:lnTo>
                  <a:lnTo>
                    <a:pt x="249803" y="52706"/>
                  </a:lnTo>
                  <a:lnTo>
                    <a:pt x="252247" y="58946"/>
                  </a:lnTo>
                  <a:lnTo>
                    <a:pt x="254671" y="64694"/>
                  </a:lnTo>
                  <a:lnTo>
                    <a:pt x="259480" y="75314"/>
                  </a:lnTo>
                  <a:lnTo>
                    <a:pt x="261873" y="81162"/>
                  </a:lnTo>
                  <a:lnTo>
                    <a:pt x="264263" y="87442"/>
                  </a:lnTo>
                  <a:lnTo>
                    <a:pt x="266650" y="94010"/>
                  </a:lnTo>
                  <a:lnTo>
                    <a:pt x="268241" y="100770"/>
                  </a:lnTo>
                  <a:lnTo>
                    <a:pt x="269302" y="107658"/>
                  </a:lnTo>
                  <a:lnTo>
                    <a:pt x="270009" y="114631"/>
                  </a:lnTo>
                  <a:lnTo>
                    <a:pt x="269687" y="121661"/>
                  </a:lnTo>
                  <a:lnTo>
                    <a:pt x="268678" y="128729"/>
                  </a:lnTo>
                  <a:lnTo>
                    <a:pt x="267212" y="135822"/>
                  </a:lnTo>
                  <a:lnTo>
                    <a:pt x="265441" y="142932"/>
                  </a:lnTo>
                  <a:lnTo>
                    <a:pt x="263467" y="150053"/>
                  </a:lnTo>
                  <a:lnTo>
                    <a:pt x="261356" y="157182"/>
                  </a:lnTo>
                  <a:lnTo>
                    <a:pt x="258362" y="164316"/>
                  </a:lnTo>
                  <a:lnTo>
                    <a:pt x="254778" y="171453"/>
                  </a:lnTo>
                  <a:lnTo>
                    <a:pt x="250802" y="178592"/>
                  </a:lnTo>
                  <a:lnTo>
                    <a:pt x="247357" y="186527"/>
                  </a:lnTo>
                  <a:lnTo>
                    <a:pt x="244267" y="194991"/>
                  </a:lnTo>
                  <a:lnTo>
                    <a:pt x="241413" y="203809"/>
                  </a:lnTo>
                  <a:lnTo>
                    <a:pt x="237129" y="212070"/>
                  </a:lnTo>
                  <a:lnTo>
                    <a:pt x="231892" y="219957"/>
                  </a:lnTo>
                  <a:lnTo>
                    <a:pt x="226019" y="227597"/>
                  </a:lnTo>
                  <a:lnTo>
                    <a:pt x="221310" y="234278"/>
                  </a:lnTo>
                  <a:lnTo>
                    <a:pt x="217377" y="240319"/>
                  </a:lnTo>
                  <a:lnTo>
                    <a:pt x="213961" y="245934"/>
                  </a:lnTo>
                  <a:lnTo>
                    <a:pt x="205933" y="258523"/>
                  </a:lnTo>
                  <a:lnTo>
                    <a:pt x="201569" y="265214"/>
                  </a:lnTo>
                  <a:lnTo>
                    <a:pt x="196279" y="271262"/>
                  </a:lnTo>
                  <a:lnTo>
                    <a:pt x="190371" y="276882"/>
                  </a:lnTo>
                  <a:lnTo>
                    <a:pt x="184051" y="282216"/>
                  </a:lnTo>
                  <a:lnTo>
                    <a:pt x="178250" y="287359"/>
                  </a:lnTo>
                  <a:lnTo>
                    <a:pt x="167571" y="297307"/>
                  </a:lnTo>
                  <a:lnTo>
                    <a:pt x="152634" y="311833"/>
                  </a:lnTo>
                  <a:lnTo>
                    <a:pt x="142958" y="319297"/>
                  </a:lnTo>
                  <a:lnTo>
                    <a:pt x="133365" y="325260"/>
                  </a:lnTo>
                  <a:lnTo>
                    <a:pt x="123810" y="330556"/>
                  </a:lnTo>
                  <a:lnTo>
                    <a:pt x="118246" y="333080"/>
                  </a:lnTo>
                  <a:lnTo>
                    <a:pt x="112155" y="335556"/>
                  </a:lnTo>
                  <a:lnTo>
                    <a:pt x="105713" y="338001"/>
                  </a:lnTo>
                  <a:lnTo>
                    <a:pt x="96439" y="340717"/>
                  </a:lnTo>
                  <a:lnTo>
                    <a:pt x="88084" y="342717"/>
                  </a:lnTo>
                  <a:lnTo>
                    <a:pt x="76433" y="346252"/>
                  </a:lnTo>
                  <a:lnTo>
                    <a:pt x="67551" y="348353"/>
                  </a:lnTo>
                  <a:lnTo>
                    <a:pt x="60164" y="349286"/>
                  </a:lnTo>
                  <a:lnTo>
                    <a:pt x="51588" y="349701"/>
                  </a:lnTo>
                  <a:lnTo>
                    <a:pt x="41628" y="349935"/>
                  </a:lnTo>
                  <a:lnTo>
                    <a:pt x="38852" y="349174"/>
                  </a:lnTo>
                  <a:lnTo>
                    <a:pt x="30358" y="345104"/>
                  </a:lnTo>
                  <a:lnTo>
                    <a:pt x="22467" y="343874"/>
                  </a:lnTo>
                  <a:lnTo>
                    <a:pt x="18933" y="342752"/>
                  </a:lnTo>
                  <a:lnTo>
                    <a:pt x="12891" y="339389"/>
                  </a:lnTo>
                  <a:lnTo>
                    <a:pt x="5027" y="333033"/>
                  </a:lnTo>
                  <a:lnTo>
                    <a:pt x="3338" y="330762"/>
                  </a:lnTo>
                  <a:lnTo>
                    <a:pt x="1462" y="326122"/>
                  </a:lnTo>
                  <a:lnTo>
                    <a:pt x="406" y="319048"/>
                  </a:lnTo>
                  <a:lnTo>
                    <a:pt x="49" y="309546"/>
                  </a:lnTo>
                  <a:lnTo>
                    <a:pt x="0" y="304787"/>
                  </a:lnTo>
                  <a:lnTo>
                    <a:pt x="1575" y="302407"/>
                  </a:lnTo>
                  <a:lnTo>
                    <a:pt x="10582" y="295264"/>
                  </a:lnTo>
                  <a:lnTo>
                    <a:pt x="19424" y="288121"/>
                  </a:lnTo>
                  <a:lnTo>
                    <a:pt x="27397" y="283358"/>
                  </a:lnTo>
                  <a:lnTo>
                    <a:pt x="32539" y="280977"/>
                  </a:lnTo>
                  <a:lnTo>
                    <a:pt x="38348" y="278596"/>
                  </a:lnTo>
                  <a:lnTo>
                    <a:pt x="44602" y="276215"/>
                  </a:lnTo>
                  <a:lnTo>
                    <a:pt x="50359" y="273833"/>
                  </a:lnTo>
                  <a:lnTo>
                    <a:pt x="60989" y="269071"/>
                  </a:lnTo>
                  <a:lnTo>
                    <a:pt x="66840" y="267483"/>
                  </a:lnTo>
                  <a:lnTo>
                    <a:pt x="73122" y="266425"/>
                  </a:lnTo>
                  <a:lnTo>
                    <a:pt x="79692" y="265719"/>
                  </a:lnTo>
                  <a:lnTo>
                    <a:pt x="86452" y="264455"/>
                  </a:lnTo>
                  <a:lnTo>
                    <a:pt x="93341" y="262819"/>
                  </a:lnTo>
                  <a:lnTo>
                    <a:pt x="100314" y="260934"/>
                  </a:lnTo>
                  <a:lnTo>
                    <a:pt x="107344" y="260471"/>
                  </a:lnTo>
                  <a:lnTo>
                    <a:pt x="114412" y="260957"/>
                  </a:lnTo>
                  <a:lnTo>
                    <a:pt x="121506" y="262074"/>
                  </a:lnTo>
                  <a:lnTo>
                    <a:pt x="128616" y="262819"/>
                  </a:lnTo>
                  <a:lnTo>
                    <a:pt x="135737" y="263315"/>
                  </a:lnTo>
                  <a:lnTo>
                    <a:pt x="142866" y="263646"/>
                  </a:lnTo>
                  <a:lnTo>
                    <a:pt x="150000" y="264661"/>
                  </a:lnTo>
                  <a:lnTo>
                    <a:pt x="157137" y="266131"/>
                  </a:lnTo>
                  <a:lnTo>
                    <a:pt x="164276" y="267904"/>
                  </a:lnTo>
                  <a:lnTo>
                    <a:pt x="171417" y="269881"/>
                  </a:lnTo>
                  <a:lnTo>
                    <a:pt x="185701" y="274193"/>
                  </a:lnTo>
                  <a:lnTo>
                    <a:pt x="192844" y="275661"/>
                  </a:lnTo>
                  <a:lnTo>
                    <a:pt x="199987" y="276639"/>
                  </a:lnTo>
                  <a:lnTo>
                    <a:pt x="207131" y="277291"/>
                  </a:lnTo>
                  <a:lnTo>
                    <a:pt x="214274" y="277726"/>
                  </a:lnTo>
                  <a:lnTo>
                    <a:pt x="228561" y="278209"/>
                  </a:lnTo>
                  <a:lnTo>
                    <a:pt x="234911" y="279926"/>
                  </a:lnTo>
                  <a:lnTo>
                    <a:pt x="240732" y="282657"/>
                  </a:lnTo>
                  <a:lnTo>
                    <a:pt x="251433" y="289132"/>
                  </a:lnTo>
                  <a:lnTo>
                    <a:pt x="261481" y="294656"/>
                  </a:lnTo>
                  <a:lnTo>
                    <a:pt x="272270" y="302228"/>
                  </a:lnTo>
                  <a:lnTo>
                    <a:pt x="280002" y="307091"/>
                  </a:lnTo>
                  <a:lnTo>
                    <a:pt x="287936" y="311898"/>
                  </a:lnTo>
                  <a:lnTo>
                    <a:pt x="296865" y="319067"/>
                  </a:lnTo>
                  <a:lnTo>
                    <a:pt x="306994" y="328600"/>
                  </a:lnTo>
                  <a:lnTo>
                    <a:pt x="323802" y="345271"/>
                  </a:lnTo>
                  <a:lnTo>
                    <a:pt x="326187" y="346858"/>
                  </a:lnTo>
                  <a:lnTo>
                    <a:pt x="330952" y="348622"/>
                  </a:lnTo>
                  <a:lnTo>
                    <a:pt x="338098" y="349615"/>
                  </a:lnTo>
                  <a:lnTo>
                    <a:pt x="340479" y="350548"/>
                  </a:lnTo>
                  <a:lnTo>
                    <a:pt x="350005" y="35717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736"/>
            <p:cNvSpPr/>
            <p:nvPr/>
          </p:nvSpPr>
          <p:spPr>
            <a:xfrm>
              <a:off x="4707731" y="1621926"/>
              <a:ext cx="318357" cy="414043"/>
            </a:xfrm>
            <a:custGeom>
              <a:avLst/>
              <a:gdLst/>
              <a:ahLst/>
              <a:cxnLst/>
              <a:rect l="0" t="0" r="0" b="0"/>
              <a:pathLst>
                <a:path w="318357" h="414043">
                  <a:moveTo>
                    <a:pt x="0" y="28280"/>
                  </a:moveTo>
                  <a:lnTo>
                    <a:pt x="3792" y="28280"/>
                  </a:lnTo>
                  <a:lnTo>
                    <a:pt x="13735" y="24487"/>
                  </a:lnTo>
                  <a:lnTo>
                    <a:pt x="22244" y="20509"/>
                  </a:lnTo>
                  <a:lnTo>
                    <a:pt x="26736" y="18337"/>
                  </a:lnTo>
                  <a:lnTo>
                    <a:pt x="32111" y="16889"/>
                  </a:lnTo>
                  <a:lnTo>
                    <a:pt x="38076" y="15923"/>
                  </a:lnTo>
                  <a:lnTo>
                    <a:pt x="44434" y="15280"/>
                  </a:lnTo>
                  <a:lnTo>
                    <a:pt x="51054" y="14851"/>
                  </a:lnTo>
                  <a:lnTo>
                    <a:pt x="57848" y="14565"/>
                  </a:lnTo>
                  <a:lnTo>
                    <a:pt x="64759" y="14374"/>
                  </a:lnTo>
                  <a:lnTo>
                    <a:pt x="72541" y="13453"/>
                  </a:lnTo>
                  <a:lnTo>
                    <a:pt x="80905" y="12045"/>
                  </a:lnTo>
                  <a:lnTo>
                    <a:pt x="89655" y="10313"/>
                  </a:lnTo>
                  <a:lnTo>
                    <a:pt x="97870" y="9158"/>
                  </a:lnTo>
                  <a:lnTo>
                    <a:pt x="105728" y="8388"/>
                  </a:lnTo>
                  <a:lnTo>
                    <a:pt x="113347" y="7875"/>
                  </a:lnTo>
                  <a:lnTo>
                    <a:pt x="120809" y="7533"/>
                  </a:lnTo>
                  <a:lnTo>
                    <a:pt x="135449" y="7153"/>
                  </a:lnTo>
                  <a:lnTo>
                    <a:pt x="178569" y="6875"/>
                  </a:lnTo>
                  <a:lnTo>
                    <a:pt x="185721" y="6073"/>
                  </a:lnTo>
                  <a:lnTo>
                    <a:pt x="192870" y="4744"/>
                  </a:lnTo>
                  <a:lnTo>
                    <a:pt x="200017" y="3064"/>
                  </a:lnTo>
                  <a:lnTo>
                    <a:pt x="207164" y="1944"/>
                  </a:lnTo>
                  <a:lnTo>
                    <a:pt x="214309" y="1198"/>
                  </a:lnTo>
                  <a:lnTo>
                    <a:pt x="221454" y="700"/>
                  </a:lnTo>
                  <a:lnTo>
                    <a:pt x="227804" y="368"/>
                  </a:lnTo>
                  <a:lnTo>
                    <a:pt x="239094" y="0"/>
                  </a:lnTo>
                  <a:lnTo>
                    <a:pt x="244327" y="695"/>
                  </a:lnTo>
                  <a:lnTo>
                    <a:pt x="249404" y="1953"/>
                  </a:lnTo>
                  <a:lnTo>
                    <a:pt x="259277" y="4672"/>
                  </a:lnTo>
                  <a:lnTo>
                    <a:pt x="268957" y="5882"/>
                  </a:lnTo>
                  <a:lnTo>
                    <a:pt x="278551" y="6419"/>
                  </a:lnTo>
                  <a:lnTo>
                    <a:pt x="283332" y="6562"/>
                  </a:lnTo>
                  <a:lnTo>
                    <a:pt x="287313" y="7451"/>
                  </a:lnTo>
                  <a:lnTo>
                    <a:pt x="293853" y="10556"/>
                  </a:lnTo>
                  <a:lnTo>
                    <a:pt x="301997" y="16766"/>
                  </a:lnTo>
                  <a:lnTo>
                    <a:pt x="309437" y="23634"/>
                  </a:lnTo>
                  <a:lnTo>
                    <a:pt x="311066" y="26770"/>
                  </a:lnTo>
                  <a:lnTo>
                    <a:pt x="312877" y="34488"/>
                  </a:lnTo>
                  <a:lnTo>
                    <a:pt x="313896" y="43966"/>
                  </a:lnTo>
                  <a:lnTo>
                    <a:pt x="317990" y="55593"/>
                  </a:lnTo>
                  <a:lnTo>
                    <a:pt x="318356" y="59983"/>
                  </a:lnTo>
                  <a:lnTo>
                    <a:pt x="316646" y="69093"/>
                  </a:lnTo>
                  <a:lnTo>
                    <a:pt x="315356" y="78433"/>
                  </a:lnTo>
                  <a:lnTo>
                    <a:pt x="313989" y="88670"/>
                  </a:lnTo>
                  <a:lnTo>
                    <a:pt x="310736" y="101157"/>
                  </a:lnTo>
                  <a:lnTo>
                    <a:pt x="306644" y="114645"/>
                  </a:lnTo>
                  <a:lnTo>
                    <a:pt x="304442" y="121575"/>
                  </a:lnTo>
                  <a:lnTo>
                    <a:pt x="302974" y="128577"/>
                  </a:lnTo>
                  <a:lnTo>
                    <a:pt x="301995" y="135626"/>
                  </a:lnTo>
                  <a:lnTo>
                    <a:pt x="301342" y="142706"/>
                  </a:lnTo>
                  <a:lnTo>
                    <a:pt x="300114" y="149808"/>
                  </a:lnTo>
                  <a:lnTo>
                    <a:pt x="298501" y="156923"/>
                  </a:lnTo>
                  <a:lnTo>
                    <a:pt x="296632" y="164049"/>
                  </a:lnTo>
                  <a:lnTo>
                    <a:pt x="294592" y="171180"/>
                  </a:lnTo>
                  <a:lnTo>
                    <a:pt x="287929" y="193387"/>
                  </a:lnTo>
                  <a:lnTo>
                    <a:pt x="283279" y="210669"/>
                  </a:lnTo>
                  <a:lnTo>
                    <a:pt x="280133" y="218929"/>
                  </a:lnTo>
                  <a:lnTo>
                    <a:pt x="276450" y="226817"/>
                  </a:lnTo>
                  <a:lnTo>
                    <a:pt x="272406" y="234457"/>
                  </a:lnTo>
                  <a:lnTo>
                    <a:pt x="269710" y="241931"/>
                  </a:lnTo>
                  <a:lnTo>
                    <a:pt x="267913" y="249295"/>
                  </a:lnTo>
                  <a:lnTo>
                    <a:pt x="266715" y="256586"/>
                  </a:lnTo>
                  <a:lnTo>
                    <a:pt x="265122" y="263828"/>
                  </a:lnTo>
                  <a:lnTo>
                    <a:pt x="263267" y="271037"/>
                  </a:lnTo>
                  <a:lnTo>
                    <a:pt x="261236" y="278224"/>
                  </a:lnTo>
                  <a:lnTo>
                    <a:pt x="259882" y="285397"/>
                  </a:lnTo>
                  <a:lnTo>
                    <a:pt x="258980" y="292560"/>
                  </a:lnTo>
                  <a:lnTo>
                    <a:pt x="258378" y="299716"/>
                  </a:lnTo>
                  <a:lnTo>
                    <a:pt x="257183" y="306869"/>
                  </a:lnTo>
                  <a:lnTo>
                    <a:pt x="255593" y="314018"/>
                  </a:lnTo>
                  <a:lnTo>
                    <a:pt x="253739" y="321166"/>
                  </a:lnTo>
                  <a:lnTo>
                    <a:pt x="251679" y="333341"/>
                  </a:lnTo>
                  <a:lnTo>
                    <a:pt x="250764" y="344044"/>
                  </a:lnTo>
                  <a:lnTo>
                    <a:pt x="250357" y="354092"/>
                  </a:lnTo>
                  <a:lnTo>
                    <a:pt x="250128" y="368675"/>
                  </a:lnTo>
                  <a:lnTo>
                    <a:pt x="250031" y="410236"/>
                  </a:lnTo>
                  <a:lnTo>
                    <a:pt x="250825" y="411505"/>
                  </a:lnTo>
                  <a:lnTo>
                    <a:pt x="252148" y="412350"/>
                  </a:lnTo>
                  <a:lnTo>
                    <a:pt x="257175" y="41404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37"/>
            <p:cNvSpPr/>
            <p:nvPr/>
          </p:nvSpPr>
          <p:spPr>
            <a:xfrm>
              <a:off x="4800600" y="1800225"/>
              <a:ext cx="385763" cy="35719"/>
            </a:xfrm>
            <a:custGeom>
              <a:avLst/>
              <a:gdLst/>
              <a:ahLst/>
              <a:cxnLst/>
              <a:rect l="0" t="0" r="0" b="0"/>
              <a:pathLst>
                <a:path w="385763" h="35719">
                  <a:moveTo>
                    <a:pt x="0" y="35718"/>
                  </a:moveTo>
                  <a:lnTo>
                    <a:pt x="3792" y="31926"/>
                  </a:lnTo>
                  <a:lnTo>
                    <a:pt x="5703" y="30809"/>
                  </a:lnTo>
                  <a:lnTo>
                    <a:pt x="7770" y="30064"/>
                  </a:lnTo>
                  <a:lnTo>
                    <a:pt x="12978" y="29237"/>
                  </a:lnTo>
                  <a:lnTo>
                    <a:pt x="24835" y="28771"/>
                  </a:lnTo>
                  <a:lnTo>
                    <a:pt x="51552" y="28600"/>
                  </a:lnTo>
                  <a:lnTo>
                    <a:pt x="58974" y="27798"/>
                  </a:lnTo>
                  <a:lnTo>
                    <a:pt x="67097" y="26469"/>
                  </a:lnTo>
                  <a:lnTo>
                    <a:pt x="75687" y="24790"/>
                  </a:lnTo>
                  <a:lnTo>
                    <a:pt x="84590" y="23670"/>
                  </a:lnTo>
                  <a:lnTo>
                    <a:pt x="93699" y="22924"/>
                  </a:lnTo>
                  <a:lnTo>
                    <a:pt x="102947" y="22426"/>
                  </a:lnTo>
                  <a:lnTo>
                    <a:pt x="121690" y="21873"/>
                  </a:lnTo>
                  <a:lnTo>
                    <a:pt x="131133" y="21726"/>
                  </a:lnTo>
                  <a:lnTo>
                    <a:pt x="139809" y="20834"/>
                  </a:lnTo>
                  <a:lnTo>
                    <a:pt x="147975" y="19445"/>
                  </a:lnTo>
                  <a:lnTo>
                    <a:pt x="155799" y="17726"/>
                  </a:lnTo>
                  <a:lnTo>
                    <a:pt x="164191" y="16579"/>
                  </a:lnTo>
                  <a:lnTo>
                    <a:pt x="172961" y="15815"/>
                  </a:lnTo>
                  <a:lnTo>
                    <a:pt x="181982" y="15306"/>
                  </a:lnTo>
                  <a:lnTo>
                    <a:pt x="200472" y="14740"/>
                  </a:lnTo>
                  <a:lnTo>
                    <a:pt x="255097" y="14327"/>
                  </a:lnTo>
                  <a:lnTo>
                    <a:pt x="289132" y="14295"/>
                  </a:lnTo>
                  <a:lnTo>
                    <a:pt x="296736" y="13498"/>
                  </a:lnTo>
                  <a:lnTo>
                    <a:pt x="303392" y="12174"/>
                  </a:lnTo>
                  <a:lnTo>
                    <a:pt x="309417" y="10497"/>
                  </a:lnTo>
                  <a:lnTo>
                    <a:pt x="315816" y="9379"/>
                  </a:lnTo>
                  <a:lnTo>
                    <a:pt x="322462" y="8634"/>
                  </a:lnTo>
                  <a:lnTo>
                    <a:pt x="329275" y="8137"/>
                  </a:lnTo>
                  <a:lnTo>
                    <a:pt x="341078" y="7585"/>
                  </a:lnTo>
                  <a:lnTo>
                    <a:pt x="357797" y="7230"/>
                  </a:lnTo>
                  <a:lnTo>
                    <a:pt x="361562" y="6408"/>
                  </a:lnTo>
                  <a:lnTo>
                    <a:pt x="365661" y="5065"/>
                  </a:lnTo>
                  <a:lnTo>
                    <a:pt x="376059" y="1000"/>
                  </a:lnTo>
                  <a:lnTo>
                    <a:pt x="38576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38"/>
            <p:cNvSpPr/>
            <p:nvPr/>
          </p:nvSpPr>
          <p:spPr>
            <a:xfrm>
              <a:off x="5317995" y="1500187"/>
              <a:ext cx="25531" cy="592932"/>
            </a:xfrm>
            <a:custGeom>
              <a:avLst/>
              <a:gdLst/>
              <a:ahLst/>
              <a:cxnLst/>
              <a:rect l="0" t="0" r="0" b="0"/>
              <a:pathLst>
                <a:path w="25531" h="592932">
                  <a:moveTo>
                    <a:pt x="18386" y="0"/>
                  </a:moveTo>
                  <a:lnTo>
                    <a:pt x="18386" y="78046"/>
                  </a:lnTo>
                  <a:lnTo>
                    <a:pt x="19180" y="86162"/>
                  </a:lnTo>
                  <a:lnTo>
                    <a:pt x="20503" y="94748"/>
                  </a:lnTo>
                  <a:lnTo>
                    <a:pt x="22178" y="103646"/>
                  </a:lnTo>
                  <a:lnTo>
                    <a:pt x="23296" y="112754"/>
                  </a:lnTo>
                  <a:lnTo>
                    <a:pt x="24040" y="122000"/>
                  </a:lnTo>
                  <a:lnTo>
                    <a:pt x="24537" y="131340"/>
                  </a:lnTo>
                  <a:lnTo>
                    <a:pt x="25088" y="152300"/>
                  </a:lnTo>
                  <a:lnTo>
                    <a:pt x="25530" y="472458"/>
                  </a:lnTo>
                  <a:lnTo>
                    <a:pt x="24736" y="482453"/>
                  </a:lnTo>
                  <a:lnTo>
                    <a:pt x="23413" y="492292"/>
                  </a:lnTo>
                  <a:lnTo>
                    <a:pt x="21737" y="502026"/>
                  </a:lnTo>
                  <a:lnTo>
                    <a:pt x="20620" y="510896"/>
                  </a:lnTo>
                  <a:lnTo>
                    <a:pt x="19875" y="519191"/>
                  </a:lnTo>
                  <a:lnTo>
                    <a:pt x="19379" y="527103"/>
                  </a:lnTo>
                  <a:lnTo>
                    <a:pt x="18254" y="534758"/>
                  </a:lnTo>
                  <a:lnTo>
                    <a:pt x="16711" y="542243"/>
                  </a:lnTo>
                  <a:lnTo>
                    <a:pt x="14888" y="549614"/>
                  </a:lnTo>
                  <a:lnTo>
                    <a:pt x="13672" y="556116"/>
                  </a:lnTo>
                  <a:lnTo>
                    <a:pt x="12862" y="562037"/>
                  </a:lnTo>
                  <a:lnTo>
                    <a:pt x="12323" y="567573"/>
                  </a:lnTo>
                  <a:lnTo>
                    <a:pt x="11562" y="579156"/>
                  </a:lnTo>
                  <a:lnTo>
                    <a:pt x="10662" y="582160"/>
                  </a:lnTo>
                  <a:lnTo>
                    <a:pt x="9268" y="584957"/>
                  </a:lnTo>
                  <a:lnTo>
                    <a:pt x="4188" y="592793"/>
                  </a:lnTo>
                  <a:lnTo>
                    <a:pt x="3365" y="592839"/>
                  </a:lnTo>
                  <a:lnTo>
                    <a:pt x="333" y="592890"/>
                  </a:lnTo>
                  <a:lnTo>
                    <a:pt x="0" y="592904"/>
                  </a:lnTo>
                  <a:lnTo>
                    <a:pt x="4098" y="59293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739"/>
            <p:cNvSpPr/>
            <p:nvPr/>
          </p:nvSpPr>
          <p:spPr>
            <a:xfrm>
              <a:off x="2121780" y="2343150"/>
              <a:ext cx="107071" cy="400051"/>
            </a:xfrm>
            <a:custGeom>
              <a:avLst/>
              <a:gdLst/>
              <a:ahLst/>
              <a:cxnLst/>
              <a:rect l="0" t="0" r="0" b="0"/>
              <a:pathLst>
                <a:path w="107071" h="400051">
                  <a:moveTo>
                    <a:pt x="7057" y="0"/>
                  </a:moveTo>
                  <a:lnTo>
                    <a:pt x="3265" y="0"/>
                  </a:lnTo>
                  <a:lnTo>
                    <a:pt x="2147" y="793"/>
                  </a:lnTo>
                  <a:lnTo>
                    <a:pt x="1403" y="2116"/>
                  </a:lnTo>
                  <a:lnTo>
                    <a:pt x="207" y="6150"/>
                  </a:lnTo>
                  <a:lnTo>
                    <a:pt x="0" y="10641"/>
                  </a:lnTo>
                  <a:lnTo>
                    <a:pt x="765" y="12650"/>
                  </a:lnTo>
                  <a:lnTo>
                    <a:pt x="3731" y="16999"/>
                  </a:lnTo>
                  <a:lnTo>
                    <a:pt x="6072" y="20118"/>
                  </a:lnTo>
                  <a:lnTo>
                    <a:pt x="8736" y="25081"/>
                  </a:lnTo>
                  <a:lnTo>
                    <a:pt x="11772" y="31784"/>
                  </a:lnTo>
                  <a:lnTo>
                    <a:pt x="13481" y="40021"/>
                  </a:lnTo>
                  <a:lnTo>
                    <a:pt x="14059" y="52032"/>
                  </a:lnTo>
                  <a:lnTo>
                    <a:pt x="14106" y="56119"/>
                  </a:lnTo>
                  <a:lnTo>
                    <a:pt x="14931" y="59637"/>
                  </a:lnTo>
                  <a:lnTo>
                    <a:pt x="17965" y="65664"/>
                  </a:lnTo>
                  <a:lnTo>
                    <a:pt x="19843" y="73104"/>
                  </a:lnTo>
                  <a:lnTo>
                    <a:pt x="20677" y="81703"/>
                  </a:lnTo>
                  <a:lnTo>
                    <a:pt x="21048" y="90816"/>
                  </a:lnTo>
                  <a:lnTo>
                    <a:pt x="21257" y="104872"/>
                  </a:lnTo>
                  <a:lnTo>
                    <a:pt x="23422" y="114343"/>
                  </a:lnTo>
                  <a:lnTo>
                    <a:pt x="26237" y="124638"/>
                  </a:lnTo>
                  <a:lnTo>
                    <a:pt x="26987" y="130717"/>
                  </a:lnTo>
                  <a:lnTo>
                    <a:pt x="27821" y="143027"/>
                  </a:lnTo>
                  <a:lnTo>
                    <a:pt x="28192" y="153790"/>
                  </a:lnTo>
                  <a:lnTo>
                    <a:pt x="30473" y="165982"/>
                  </a:lnTo>
                  <a:lnTo>
                    <a:pt x="32193" y="172567"/>
                  </a:lnTo>
                  <a:lnTo>
                    <a:pt x="34133" y="178545"/>
                  </a:lnTo>
                  <a:lnTo>
                    <a:pt x="36220" y="184117"/>
                  </a:lnTo>
                  <a:lnTo>
                    <a:pt x="38405" y="189420"/>
                  </a:lnTo>
                  <a:lnTo>
                    <a:pt x="40833" y="201661"/>
                  </a:lnTo>
                  <a:lnTo>
                    <a:pt x="41481" y="208259"/>
                  </a:lnTo>
                  <a:lnTo>
                    <a:pt x="44317" y="219824"/>
                  </a:lnTo>
                  <a:lnTo>
                    <a:pt x="47429" y="231049"/>
                  </a:lnTo>
                  <a:lnTo>
                    <a:pt x="48260" y="237376"/>
                  </a:lnTo>
                  <a:lnTo>
                    <a:pt x="48813" y="243976"/>
                  </a:lnTo>
                  <a:lnTo>
                    <a:pt x="51544" y="255542"/>
                  </a:lnTo>
                  <a:lnTo>
                    <a:pt x="54610" y="265974"/>
                  </a:lnTo>
                  <a:lnTo>
                    <a:pt x="55973" y="275902"/>
                  </a:lnTo>
                  <a:lnTo>
                    <a:pt x="58696" y="287723"/>
                  </a:lnTo>
                  <a:lnTo>
                    <a:pt x="60533" y="294209"/>
                  </a:lnTo>
                  <a:lnTo>
                    <a:pt x="62551" y="300120"/>
                  </a:lnTo>
                  <a:lnTo>
                    <a:pt x="64691" y="305649"/>
                  </a:lnTo>
                  <a:lnTo>
                    <a:pt x="66911" y="310922"/>
                  </a:lnTo>
                  <a:lnTo>
                    <a:pt x="69184" y="316025"/>
                  </a:lnTo>
                  <a:lnTo>
                    <a:pt x="73828" y="325928"/>
                  </a:lnTo>
                  <a:lnTo>
                    <a:pt x="76420" y="333505"/>
                  </a:lnTo>
                  <a:lnTo>
                    <a:pt x="78367" y="340311"/>
                  </a:lnTo>
                  <a:lnTo>
                    <a:pt x="79997" y="344349"/>
                  </a:lnTo>
                  <a:lnTo>
                    <a:pt x="81877" y="348629"/>
                  </a:lnTo>
                  <a:lnTo>
                    <a:pt x="83925" y="352275"/>
                  </a:lnTo>
                  <a:lnTo>
                    <a:pt x="86083" y="355500"/>
                  </a:lnTo>
                  <a:lnTo>
                    <a:pt x="88316" y="358444"/>
                  </a:lnTo>
                  <a:lnTo>
                    <a:pt x="89805" y="361993"/>
                  </a:lnTo>
                  <a:lnTo>
                    <a:pt x="92694" y="373781"/>
                  </a:lnTo>
                  <a:lnTo>
                    <a:pt x="94311" y="376981"/>
                  </a:lnTo>
                  <a:lnTo>
                    <a:pt x="98817" y="384027"/>
                  </a:lnTo>
                  <a:lnTo>
                    <a:pt x="99433" y="387108"/>
                  </a:lnTo>
                  <a:lnTo>
                    <a:pt x="99828" y="391760"/>
                  </a:lnTo>
                  <a:lnTo>
                    <a:pt x="100655" y="392142"/>
                  </a:lnTo>
                  <a:lnTo>
                    <a:pt x="103689" y="392566"/>
                  </a:lnTo>
                  <a:lnTo>
                    <a:pt x="104816" y="393473"/>
                  </a:lnTo>
                  <a:lnTo>
                    <a:pt x="105567" y="394872"/>
                  </a:lnTo>
                  <a:lnTo>
                    <a:pt x="107070" y="4000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740"/>
            <p:cNvSpPr/>
            <p:nvPr/>
          </p:nvSpPr>
          <p:spPr>
            <a:xfrm>
              <a:off x="2332106" y="2322048"/>
              <a:ext cx="218205" cy="349715"/>
            </a:xfrm>
            <a:custGeom>
              <a:avLst/>
              <a:gdLst/>
              <a:ahLst/>
              <a:cxnLst/>
              <a:rect l="0" t="0" r="0" b="0"/>
              <a:pathLst>
                <a:path w="218205" h="349715">
                  <a:moveTo>
                    <a:pt x="125344" y="85395"/>
                  </a:moveTo>
                  <a:lnTo>
                    <a:pt x="125344" y="81603"/>
                  </a:lnTo>
                  <a:lnTo>
                    <a:pt x="126137" y="79692"/>
                  </a:lnTo>
                  <a:lnTo>
                    <a:pt x="131494" y="72395"/>
                  </a:lnTo>
                  <a:lnTo>
                    <a:pt x="132291" y="61543"/>
                  </a:lnTo>
                  <a:lnTo>
                    <a:pt x="132448" y="53520"/>
                  </a:lnTo>
                  <a:lnTo>
                    <a:pt x="132480" y="40911"/>
                  </a:lnTo>
                  <a:lnTo>
                    <a:pt x="131688" y="38277"/>
                  </a:lnTo>
                  <a:lnTo>
                    <a:pt x="128693" y="33233"/>
                  </a:lnTo>
                  <a:lnTo>
                    <a:pt x="126783" y="31570"/>
                  </a:lnTo>
                  <a:lnTo>
                    <a:pt x="124715" y="30462"/>
                  </a:lnTo>
                  <a:lnTo>
                    <a:pt x="122544" y="29723"/>
                  </a:lnTo>
                  <a:lnTo>
                    <a:pt x="121096" y="28437"/>
                  </a:lnTo>
                  <a:lnTo>
                    <a:pt x="120130" y="26785"/>
                  </a:lnTo>
                  <a:lnTo>
                    <a:pt x="119487" y="24891"/>
                  </a:lnTo>
                  <a:lnTo>
                    <a:pt x="116655" y="20669"/>
                  </a:lnTo>
                  <a:lnTo>
                    <a:pt x="110598" y="13829"/>
                  </a:lnTo>
                  <a:lnTo>
                    <a:pt x="108370" y="11491"/>
                  </a:lnTo>
                  <a:lnTo>
                    <a:pt x="106090" y="9932"/>
                  </a:lnTo>
                  <a:lnTo>
                    <a:pt x="101441" y="8200"/>
                  </a:lnTo>
                  <a:lnTo>
                    <a:pt x="96728" y="5313"/>
                  </a:lnTo>
                  <a:lnTo>
                    <a:pt x="94361" y="3432"/>
                  </a:lnTo>
                  <a:lnTo>
                    <a:pt x="91988" y="2178"/>
                  </a:lnTo>
                  <a:lnTo>
                    <a:pt x="87236" y="785"/>
                  </a:lnTo>
                  <a:lnTo>
                    <a:pt x="82478" y="166"/>
                  </a:lnTo>
                  <a:lnTo>
                    <a:pt x="80097" y="0"/>
                  </a:lnTo>
                  <a:lnTo>
                    <a:pt x="77717" y="684"/>
                  </a:lnTo>
                  <a:lnTo>
                    <a:pt x="72955" y="3560"/>
                  </a:lnTo>
                  <a:lnTo>
                    <a:pt x="69781" y="4645"/>
                  </a:lnTo>
                  <a:lnTo>
                    <a:pt x="66077" y="5368"/>
                  </a:lnTo>
                  <a:lnTo>
                    <a:pt x="62020" y="5850"/>
                  </a:lnTo>
                  <a:lnTo>
                    <a:pt x="58521" y="6965"/>
                  </a:lnTo>
                  <a:lnTo>
                    <a:pt x="52518" y="10321"/>
                  </a:lnTo>
                  <a:lnTo>
                    <a:pt x="47204" y="14458"/>
                  </a:lnTo>
                  <a:lnTo>
                    <a:pt x="42196" y="18943"/>
                  </a:lnTo>
                  <a:lnTo>
                    <a:pt x="37324" y="23582"/>
                  </a:lnTo>
                  <a:lnTo>
                    <a:pt x="30119" y="30656"/>
                  </a:lnTo>
                  <a:lnTo>
                    <a:pt x="25343" y="37519"/>
                  </a:lnTo>
                  <a:lnTo>
                    <a:pt x="21367" y="45067"/>
                  </a:lnTo>
                  <a:lnTo>
                    <a:pt x="18336" y="53779"/>
                  </a:lnTo>
                  <a:lnTo>
                    <a:pt x="14814" y="58908"/>
                  </a:lnTo>
                  <a:lnTo>
                    <a:pt x="13557" y="62181"/>
                  </a:lnTo>
                  <a:lnTo>
                    <a:pt x="12160" y="70051"/>
                  </a:lnTo>
                  <a:lnTo>
                    <a:pt x="9423" y="78840"/>
                  </a:lnTo>
                  <a:lnTo>
                    <a:pt x="6355" y="87244"/>
                  </a:lnTo>
                  <a:lnTo>
                    <a:pt x="4991" y="93625"/>
                  </a:lnTo>
                  <a:lnTo>
                    <a:pt x="2268" y="99107"/>
                  </a:lnTo>
                  <a:lnTo>
                    <a:pt x="431" y="101680"/>
                  </a:lnTo>
                  <a:lnTo>
                    <a:pt x="0" y="104189"/>
                  </a:lnTo>
                  <a:lnTo>
                    <a:pt x="506" y="106656"/>
                  </a:lnTo>
                  <a:lnTo>
                    <a:pt x="2391" y="111513"/>
                  </a:lnTo>
                  <a:lnTo>
                    <a:pt x="3229" y="116318"/>
                  </a:lnTo>
                  <a:lnTo>
                    <a:pt x="4247" y="118710"/>
                  </a:lnTo>
                  <a:lnTo>
                    <a:pt x="9471" y="125870"/>
                  </a:lnTo>
                  <a:lnTo>
                    <a:pt x="16046" y="133018"/>
                  </a:lnTo>
                  <a:lnTo>
                    <a:pt x="27744" y="144926"/>
                  </a:lnTo>
                  <a:lnTo>
                    <a:pt x="30115" y="146514"/>
                  </a:lnTo>
                  <a:lnTo>
                    <a:pt x="34865" y="148278"/>
                  </a:lnTo>
                  <a:lnTo>
                    <a:pt x="39623" y="149062"/>
                  </a:lnTo>
                  <a:lnTo>
                    <a:pt x="44383" y="149410"/>
                  </a:lnTo>
                  <a:lnTo>
                    <a:pt x="49144" y="149565"/>
                  </a:lnTo>
                  <a:lnTo>
                    <a:pt x="56288" y="149652"/>
                  </a:lnTo>
                  <a:lnTo>
                    <a:pt x="58669" y="148871"/>
                  </a:lnTo>
                  <a:lnTo>
                    <a:pt x="63431" y="145886"/>
                  </a:lnTo>
                  <a:lnTo>
                    <a:pt x="68194" y="144030"/>
                  </a:lnTo>
                  <a:lnTo>
                    <a:pt x="73750" y="142411"/>
                  </a:lnTo>
                  <a:lnTo>
                    <a:pt x="77454" y="140869"/>
                  </a:lnTo>
                  <a:lnTo>
                    <a:pt x="81511" y="139046"/>
                  </a:lnTo>
                  <a:lnTo>
                    <a:pt x="88135" y="134905"/>
                  </a:lnTo>
                  <a:lnTo>
                    <a:pt x="93725" y="130418"/>
                  </a:lnTo>
                  <a:lnTo>
                    <a:pt x="98856" y="125778"/>
                  </a:lnTo>
                  <a:lnTo>
                    <a:pt x="103781" y="121070"/>
                  </a:lnTo>
                  <a:lnTo>
                    <a:pt x="127723" y="97301"/>
                  </a:lnTo>
                  <a:lnTo>
                    <a:pt x="129311" y="94920"/>
                  </a:lnTo>
                  <a:lnTo>
                    <a:pt x="132340" y="87776"/>
                  </a:lnTo>
                  <a:lnTo>
                    <a:pt x="135861" y="83014"/>
                  </a:lnTo>
                  <a:lnTo>
                    <a:pt x="137118" y="79839"/>
                  </a:lnTo>
                  <a:lnTo>
                    <a:pt x="138886" y="69373"/>
                  </a:lnTo>
                  <a:lnTo>
                    <a:pt x="139587" y="58627"/>
                  </a:lnTo>
                  <a:lnTo>
                    <a:pt x="139631" y="56830"/>
                  </a:lnTo>
                  <a:lnTo>
                    <a:pt x="145782" y="56821"/>
                  </a:lnTo>
                  <a:lnTo>
                    <a:pt x="150273" y="60613"/>
                  </a:lnTo>
                  <a:lnTo>
                    <a:pt x="150694" y="62524"/>
                  </a:lnTo>
                  <a:lnTo>
                    <a:pt x="150182" y="64591"/>
                  </a:lnTo>
                  <a:lnTo>
                    <a:pt x="149046" y="66763"/>
                  </a:lnTo>
                  <a:lnTo>
                    <a:pt x="149083" y="69799"/>
                  </a:lnTo>
                  <a:lnTo>
                    <a:pt x="151240" y="77405"/>
                  </a:lnTo>
                  <a:lnTo>
                    <a:pt x="153125" y="86820"/>
                  </a:lnTo>
                  <a:lnTo>
                    <a:pt x="153566" y="94231"/>
                  </a:lnTo>
                  <a:lnTo>
                    <a:pt x="153683" y="98429"/>
                  </a:lnTo>
                  <a:lnTo>
                    <a:pt x="154555" y="102022"/>
                  </a:lnTo>
                  <a:lnTo>
                    <a:pt x="159576" y="111665"/>
                  </a:lnTo>
                  <a:lnTo>
                    <a:pt x="163841" y="119825"/>
                  </a:lnTo>
                  <a:lnTo>
                    <a:pt x="166266" y="128743"/>
                  </a:lnTo>
                  <a:lnTo>
                    <a:pt x="168138" y="138792"/>
                  </a:lnTo>
                  <a:lnTo>
                    <a:pt x="169748" y="144806"/>
                  </a:lnTo>
                  <a:lnTo>
                    <a:pt x="171615" y="151196"/>
                  </a:lnTo>
                  <a:lnTo>
                    <a:pt x="172860" y="157044"/>
                  </a:lnTo>
                  <a:lnTo>
                    <a:pt x="174243" y="167775"/>
                  </a:lnTo>
                  <a:lnTo>
                    <a:pt x="176975" y="177835"/>
                  </a:lnTo>
                  <a:lnTo>
                    <a:pt x="180834" y="188392"/>
                  </a:lnTo>
                  <a:lnTo>
                    <a:pt x="185196" y="201022"/>
                  </a:lnTo>
                  <a:lnTo>
                    <a:pt x="186676" y="206929"/>
                  </a:lnTo>
                  <a:lnTo>
                    <a:pt x="188321" y="217727"/>
                  </a:lnTo>
                  <a:lnTo>
                    <a:pt x="188760" y="223623"/>
                  </a:lnTo>
                  <a:lnTo>
                    <a:pt x="189052" y="229934"/>
                  </a:lnTo>
                  <a:lnTo>
                    <a:pt x="189247" y="236523"/>
                  </a:lnTo>
                  <a:lnTo>
                    <a:pt x="190171" y="243297"/>
                  </a:lnTo>
                  <a:lnTo>
                    <a:pt x="191581" y="250195"/>
                  </a:lnTo>
                  <a:lnTo>
                    <a:pt x="193314" y="257174"/>
                  </a:lnTo>
                  <a:lnTo>
                    <a:pt x="194470" y="263415"/>
                  </a:lnTo>
                  <a:lnTo>
                    <a:pt x="195240" y="269162"/>
                  </a:lnTo>
                  <a:lnTo>
                    <a:pt x="196890" y="279782"/>
                  </a:lnTo>
                  <a:lnTo>
                    <a:pt x="200269" y="289794"/>
                  </a:lnTo>
                  <a:lnTo>
                    <a:pt x="204417" y="299535"/>
                  </a:lnTo>
                  <a:lnTo>
                    <a:pt x="208112" y="309156"/>
                  </a:lnTo>
                  <a:lnTo>
                    <a:pt x="209755" y="318724"/>
                  </a:lnTo>
                  <a:lnTo>
                    <a:pt x="210679" y="329243"/>
                  </a:lnTo>
                  <a:lnTo>
                    <a:pt x="211603" y="332098"/>
                  </a:lnTo>
                  <a:lnTo>
                    <a:pt x="215901" y="339908"/>
                  </a:lnTo>
                  <a:lnTo>
                    <a:pt x="218204" y="349676"/>
                  </a:lnTo>
                  <a:lnTo>
                    <a:pt x="211069" y="34971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741"/>
            <p:cNvSpPr/>
            <p:nvPr/>
          </p:nvSpPr>
          <p:spPr>
            <a:xfrm>
              <a:off x="1664580" y="2536031"/>
              <a:ext cx="385677" cy="28576"/>
            </a:xfrm>
            <a:custGeom>
              <a:avLst/>
              <a:gdLst/>
              <a:ahLst/>
              <a:cxnLst/>
              <a:rect l="0" t="0" r="0" b="0"/>
              <a:pathLst>
                <a:path w="385677" h="28576">
                  <a:moveTo>
                    <a:pt x="7057" y="28575"/>
                  </a:moveTo>
                  <a:lnTo>
                    <a:pt x="0" y="28575"/>
                  </a:lnTo>
                  <a:lnTo>
                    <a:pt x="80582" y="28575"/>
                  </a:lnTo>
                  <a:lnTo>
                    <a:pt x="83855" y="27781"/>
                  </a:lnTo>
                  <a:lnTo>
                    <a:pt x="87624" y="26458"/>
                  </a:lnTo>
                  <a:lnTo>
                    <a:pt x="91725" y="24783"/>
                  </a:lnTo>
                  <a:lnTo>
                    <a:pt x="96046" y="23665"/>
                  </a:lnTo>
                  <a:lnTo>
                    <a:pt x="100514" y="22920"/>
                  </a:lnTo>
                  <a:lnTo>
                    <a:pt x="109712" y="22093"/>
                  </a:lnTo>
                  <a:lnTo>
                    <a:pt x="119092" y="21725"/>
                  </a:lnTo>
                  <a:lnTo>
                    <a:pt x="142958" y="21489"/>
                  </a:lnTo>
                  <a:lnTo>
                    <a:pt x="153712" y="21457"/>
                  </a:lnTo>
                  <a:lnTo>
                    <a:pt x="158802" y="20654"/>
                  </a:lnTo>
                  <a:lnTo>
                    <a:pt x="163783" y="19326"/>
                  </a:lnTo>
                  <a:lnTo>
                    <a:pt x="168691" y="17646"/>
                  </a:lnTo>
                  <a:lnTo>
                    <a:pt x="174344" y="16527"/>
                  </a:lnTo>
                  <a:lnTo>
                    <a:pt x="180494" y="15780"/>
                  </a:lnTo>
                  <a:lnTo>
                    <a:pt x="186976" y="15283"/>
                  </a:lnTo>
                  <a:lnTo>
                    <a:pt x="198410" y="14730"/>
                  </a:lnTo>
                  <a:lnTo>
                    <a:pt x="208784" y="14484"/>
                  </a:lnTo>
                  <a:lnTo>
                    <a:pt x="268693" y="14290"/>
                  </a:lnTo>
                  <a:lnTo>
                    <a:pt x="273556" y="13495"/>
                  </a:lnTo>
                  <a:lnTo>
                    <a:pt x="278385" y="12172"/>
                  </a:lnTo>
                  <a:lnTo>
                    <a:pt x="283192" y="10496"/>
                  </a:lnTo>
                  <a:lnTo>
                    <a:pt x="287985" y="9378"/>
                  </a:lnTo>
                  <a:lnTo>
                    <a:pt x="292767" y="8633"/>
                  </a:lnTo>
                  <a:lnTo>
                    <a:pt x="302314" y="7806"/>
                  </a:lnTo>
                  <a:lnTo>
                    <a:pt x="311849" y="7438"/>
                  </a:lnTo>
                  <a:lnTo>
                    <a:pt x="322350" y="7231"/>
                  </a:lnTo>
                  <a:lnTo>
                    <a:pt x="360385" y="7144"/>
                  </a:lnTo>
                  <a:lnTo>
                    <a:pt x="361671" y="6350"/>
                  </a:lnTo>
                  <a:lnTo>
                    <a:pt x="362529" y="5027"/>
                  </a:lnTo>
                  <a:lnTo>
                    <a:pt x="363101" y="3351"/>
                  </a:lnTo>
                  <a:lnTo>
                    <a:pt x="364276" y="2234"/>
                  </a:lnTo>
                  <a:lnTo>
                    <a:pt x="365853" y="1489"/>
                  </a:lnTo>
                  <a:lnTo>
                    <a:pt x="369722" y="662"/>
                  </a:lnTo>
                  <a:lnTo>
                    <a:pt x="380475" y="11"/>
                  </a:lnTo>
                  <a:lnTo>
                    <a:pt x="38567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742"/>
            <p:cNvSpPr/>
            <p:nvPr/>
          </p:nvSpPr>
          <p:spPr>
            <a:xfrm>
              <a:off x="3036093" y="2378868"/>
              <a:ext cx="85726" cy="271464"/>
            </a:xfrm>
            <a:custGeom>
              <a:avLst/>
              <a:gdLst/>
              <a:ahLst/>
              <a:cxnLst/>
              <a:rect l="0" t="0" r="0" b="0"/>
              <a:pathLst>
                <a:path w="85726" h="271464">
                  <a:moveTo>
                    <a:pt x="0" y="0"/>
                  </a:moveTo>
                  <a:lnTo>
                    <a:pt x="10642" y="10642"/>
                  </a:lnTo>
                  <a:lnTo>
                    <a:pt x="11857" y="13445"/>
                  </a:lnTo>
                  <a:lnTo>
                    <a:pt x="13208" y="20792"/>
                  </a:lnTo>
                  <a:lnTo>
                    <a:pt x="14361" y="24180"/>
                  </a:lnTo>
                  <a:lnTo>
                    <a:pt x="15924" y="27233"/>
                  </a:lnTo>
                  <a:lnTo>
                    <a:pt x="17760" y="30062"/>
                  </a:lnTo>
                  <a:lnTo>
                    <a:pt x="19800" y="35321"/>
                  </a:lnTo>
                  <a:lnTo>
                    <a:pt x="21500" y="41099"/>
                  </a:lnTo>
                  <a:lnTo>
                    <a:pt x="23065" y="44862"/>
                  </a:lnTo>
                  <a:lnTo>
                    <a:pt x="24902" y="48958"/>
                  </a:lnTo>
                  <a:lnTo>
                    <a:pt x="26126" y="53276"/>
                  </a:lnTo>
                  <a:lnTo>
                    <a:pt x="26943" y="57743"/>
                  </a:lnTo>
                  <a:lnTo>
                    <a:pt x="27487" y="62307"/>
                  </a:lnTo>
                  <a:lnTo>
                    <a:pt x="28643" y="66938"/>
                  </a:lnTo>
                  <a:lnTo>
                    <a:pt x="30208" y="71613"/>
                  </a:lnTo>
                  <a:lnTo>
                    <a:pt x="32045" y="76317"/>
                  </a:lnTo>
                  <a:lnTo>
                    <a:pt x="33270" y="81041"/>
                  </a:lnTo>
                  <a:lnTo>
                    <a:pt x="34086" y="85777"/>
                  </a:lnTo>
                  <a:lnTo>
                    <a:pt x="34631" y="90523"/>
                  </a:lnTo>
                  <a:lnTo>
                    <a:pt x="35787" y="95274"/>
                  </a:lnTo>
                  <a:lnTo>
                    <a:pt x="37352" y="100028"/>
                  </a:lnTo>
                  <a:lnTo>
                    <a:pt x="39189" y="104786"/>
                  </a:lnTo>
                  <a:lnTo>
                    <a:pt x="40413" y="109545"/>
                  </a:lnTo>
                  <a:lnTo>
                    <a:pt x="41230" y="114305"/>
                  </a:lnTo>
                  <a:lnTo>
                    <a:pt x="41774" y="119066"/>
                  </a:lnTo>
                  <a:lnTo>
                    <a:pt x="42931" y="124621"/>
                  </a:lnTo>
                  <a:lnTo>
                    <a:pt x="44496" y="130706"/>
                  </a:lnTo>
                  <a:lnTo>
                    <a:pt x="46333" y="137144"/>
                  </a:lnTo>
                  <a:lnTo>
                    <a:pt x="48351" y="143023"/>
                  </a:lnTo>
                  <a:lnTo>
                    <a:pt x="50490" y="148530"/>
                  </a:lnTo>
                  <a:lnTo>
                    <a:pt x="52710" y="153789"/>
                  </a:lnTo>
                  <a:lnTo>
                    <a:pt x="54190" y="158882"/>
                  </a:lnTo>
                  <a:lnTo>
                    <a:pt x="55177" y="163865"/>
                  </a:lnTo>
                  <a:lnTo>
                    <a:pt x="55835" y="168775"/>
                  </a:lnTo>
                  <a:lnTo>
                    <a:pt x="57067" y="173635"/>
                  </a:lnTo>
                  <a:lnTo>
                    <a:pt x="58682" y="178463"/>
                  </a:lnTo>
                  <a:lnTo>
                    <a:pt x="60553" y="183269"/>
                  </a:lnTo>
                  <a:lnTo>
                    <a:pt x="61800" y="188061"/>
                  </a:lnTo>
                  <a:lnTo>
                    <a:pt x="62631" y="192843"/>
                  </a:lnTo>
                  <a:lnTo>
                    <a:pt x="63186" y="197618"/>
                  </a:lnTo>
                  <a:lnTo>
                    <a:pt x="63555" y="202389"/>
                  </a:lnTo>
                  <a:lnTo>
                    <a:pt x="63801" y="207158"/>
                  </a:lnTo>
                  <a:lnTo>
                    <a:pt x="64075" y="216689"/>
                  </a:lnTo>
                  <a:lnTo>
                    <a:pt x="64197" y="226217"/>
                  </a:lnTo>
                  <a:lnTo>
                    <a:pt x="65023" y="230186"/>
                  </a:lnTo>
                  <a:lnTo>
                    <a:pt x="66368" y="233626"/>
                  </a:lnTo>
                  <a:lnTo>
                    <a:pt x="68058" y="236714"/>
                  </a:lnTo>
                  <a:lnTo>
                    <a:pt x="69936" y="242260"/>
                  </a:lnTo>
                  <a:lnTo>
                    <a:pt x="70436" y="244851"/>
                  </a:lnTo>
                  <a:lnTo>
                    <a:pt x="73109" y="249845"/>
                  </a:lnTo>
                  <a:lnTo>
                    <a:pt x="74933" y="252289"/>
                  </a:lnTo>
                  <a:lnTo>
                    <a:pt x="76960" y="257120"/>
                  </a:lnTo>
                  <a:lnTo>
                    <a:pt x="78368" y="264165"/>
                  </a:lnTo>
                  <a:lnTo>
                    <a:pt x="78487" y="267690"/>
                  </a:lnTo>
                  <a:lnTo>
                    <a:pt x="79312" y="268948"/>
                  </a:lnTo>
                  <a:lnTo>
                    <a:pt x="80656" y="269786"/>
                  </a:lnTo>
                  <a:lnTo>
                    <a:pt x="85725" y="2714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743"/>
            <p:cNvSpPr/>
            <p:nvPr/>
          </p:nvSpPr>
          <p:spPr>
            <a:xfrm>
              <a:off x="2928937" y="2500312"/>
              <a:ext cx="285751" cy="28576"/>
            </a:xfrm>
            <a:custGeom>
              <a:avLst/>
              <a:gdLst/>
              <a:ahLst/>
              <a:cxnLst/>
              <a:rect l="0" t="0" r="0" b="0"/>
              <a:pathLst>
                <a:path w="285751" h="28576">
                  <a:moveTo>
                    <a:pt x="0" y="28575"/>
                  </a:moveTo>
                  <a:lnTo>
                    <a:pt x="30760" y="28575"/>
                  </a:lnTo>
                  <a:lnTo>
                    <a:pt x="34794" y="27781"/>
                  </a:lnTo>
                  <a:lnTo>
                    <a:pt x="39865" y="26458"/>
                  </a:lnTo>
                  <a:lnTo>
                    <a:pt x="45627" y="24783"/>
                  </a:lnTo>
                  <a:lnTo>
                    <a:pt x="51055" y="23665"/>
                  </a:lnTo>
                  <a:lnTo>
                    <a:pt x="56262" y="22921"/>
                  </a:lnTo>
                  <a:lnTo>
                    <a:pt x="61320" y="22424"/>
                  </a:lnTo>
                  <a:lnTo>
                    <a:pt x="67074" y="21299"/>
                  </a:lnTo>
                  <a:lnTo>
                    <a:pt x="73291" y="19756"/>
                  </a:lnTo>
                  <a:lnTo>
                    <a:pt x="79817" y="17933"/>
                  </a:lnTo>
                  <a:lnTo>
                    <a:pt x="93418" y="13791"/>
                  </a:lnTo>
                  <a:lnTo>
                    <a:pt x="100379" y="11575"/>
                  </a:lnTo>
                  <a:lnTo>
                    <a:pt x="107400" y="10098"/>
                  </a:lnTo>
                  <a:lnTo>
                    <a:pt x="114463" y="9113"/>
                  </a:lnTo>
                  <a:lnTo>
                    <a:pt x="121552" y="8457"/>
                  </a:lnTo>
                  <a:lnTo>
                    <a:pt x="128660" y="7226"/>
                  </a:lnTo>
                  <a:lnTo>
                    <a:pt x="135780" y="5611"/>
                  </a:lnTo>
                  <a:lnTo>
                    <a:pt x="142907" y="3740"/>
                  </a:lnTo>
                  <a:lnTo>
                    <a:pt x="150040" y="2494"/>
                  </a:lnTo>
                  <a:lnTo>
                    <a:pt x="157177" y="1662"/>
                  </a:lnTo>
                  <a:lnTo>
                    <a:pt x="164316" y="1108"/>
                  </a:lnTo>
                  <a:lnTo>
                    <a:pt x="170662" y="739"/>
                  </a:lnTo>
                  <a:lnTo>
                    <a:pt x="181948" y="328"/>
                  </a:lnTo>
                  <a:lnTo>
                    <a:pt x="207831" y="65"/>
                  </a:lnTo>
                  <a:lnTo>
                    <a:pt x="28575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744"/>
            <p:cNvSpPr/>
            <p:nvPr/>
          </p:nvSpPr>
          <p:spPr>
            <a:xfrm>
              <a:off x="3328987" y="2378869"/>
              <a:ext cx="300039" cy="271463"/>
            </a:xfrm>
            <a:custGeom>
              <a:avLst/>
              <a:gdLst/>
              <a:ahLst/>
              <a:cxnLst/>
              <a:rect l="0" t="0" r="0" b="0"/>
              <a:pathLst>
                <a:path w="300039" h="271463">
                  <a:moveTo>
                    <a:pt x="0" y="28574"/>
                  </a:moveTo>
                  <a:lnTo>
                    <a:pt x="0" y="24782"/>
                  </a:lnTo>
                  <a:lnTo>
                    <a:pt x="794" y="23665"/>
                  </a:lnTo>
                  <a:lnTo>
                    <a:pt x="2117" y="22920"/>
                  </a:lnTo>
                  <a:lnTo>
                    <a:pt x="5703" y="22093"/>
                  </a:lnTo>
                  <a:lnTo>
                    <a:pt x="9943" y="21725"/>
                  </a:lnTo>
                  <a:lnTo>
                    <a:pt x="12185" y="20833"/>
                  </a:lnTo>
                  <a:lnTo>
                    <a:pt x="19133" y="15785"/>
                  </a:lnTo>
                  <a:lnTo>
                    <a:pt x="27012" y="9263"/>
                  </a:lnTo>
                  <a:lnTo>
                    <a:pt x="34760" y="4646"/>
                  </a:lnTo>
                  <a:lnTo>
                    <a:pt x="43495" y="2064"/>
                  </a:lnTo>
                  <a:lnTo>
                    <a:pt x="52668" y="917"/>
                  </a:lnTo>
                  <a:lnTo>
                    <a:pt x="62037" y="407"/>
                  </a:lnTo>
                  <a:lnTo>
                    <a:pt x="73610" y="181"/>
                  </a:lnTo>
                  <a:lnTo>
                    <a:pt x="147318" y="0"/>
                  </a:lnTo>
                  <a:lnTo>
                    <a:pt x="152187" y="794"/>
                  </a:lnTo>
                  <a:lnTo>
                    <a:pt x="157020" y="2116"/>
                  </a:lnTo>
                  <a:lnTo>
                    <a:pt x="161830" y="3792"/>
                  </a:lnTo>
                  <a:lnTo>
                    <a:pt x="166624" y="5703"/>
                  </a:lnTo>
                  <a:lnTo>
                    <a:pt x="171408" y="7770"/>
                  </a:lnTo>
                  <a:lnTo>
                    <a:pt x="180956" y="12184"/>
                  </a:lnTo>
                  <a:lnTo>
                    <a:pt x="190492" y="16792"/>
                  </a:lnTo>
                  <a:lnTo>
                    <a:pt x="194463" y="19926"/>
                  </a:lnTo>
                  <a:lnTo>
                    <a:pt x="200993" y="27641"/>
                  </a:lnTo>
                  <a:lnTo>
                    <a:pt x="206540" y="34245"/>
                  </a:lnTo>
                  <a:lnTo>
                    <a:pt x="211652" y="40619"/>
                  </a:lnTo>
                  <a:lnTo>
                    <a:pt x="216570" y="48744"/>
                  </a:lnTo>
                  <a:lnTo>
                    <a:pt x="221401" y="57647"/>
                  </a:lnTo>
                  <a:lnTo>
                    <a:pt x="223801" y="62244"/>
                  </a:lnTo>
                  <a:lnTo>
                    <a:pt x="225401" y="66896"/>
                  </a:lnTo>
                  <a:lnTo>
                    <a:pt x="226467" y="71584"/>
                  </a:lnTo>
                  <a:lnTo>
                    <a:pt x="227178" y="76297"/>
                  </a:lnTo>
                  <a:lnTo>
                    <a:pt x="226858" y="81027"/>
                  </a:lnTo>
                  <a:lnTo>
                    <a:pt x="225852" y="85768"/>
                  </a:lnTo>
                  <a:lnTo>
                    <a:pt x="224386" y="90516"/>
                  </a:lnTo>
                  <a:lnTo>
                    <a:pt x="223410" y="95269"/>
                  </a:lnTo>
                  <a:lnTo>
                    <a:pt x="222758" y="100025"/>
                  </a:lnTo>
                  <a:lnTo>
                    <a:pt x="222324" y="104783"/>
                  </a:lnTo>
                  <a:lnTo>
                    <a:pt x="220447" y="109543"/>
                  </a:lnTo>
                  <a:lnTo>
                    <a:pt x="217609" y="114303"/>
                  </a:lnTo>
                  <a:lnTo>
                    <a:pt x="214129" y="119064"/>
                  </a:lnTo>
                  <a:lnTo>
                    <a:pt x="211809" y="123826"/>
                  </a:lnTo>
                  <a:lnTo>
                    <a:pt x="210262" y="128588"/>
                  </a:lnTo>
                  <a:lnTo>
                    <a:pt x="209231" y="133350"/>
                  </a:lnTo>
                  <a:lnTo>
                    <a:pt x="206956" y="138906"/>
                  </a:lnTo>
                  <a:lnTo>
                    <a:pt x="203852" y="144991"/>
                  </a:lnTo>
                  <a:lnTo>
                    <a:pt x="200195" y="151429"/>
                  </a:lnTo>
                  <a:lnTo>
                    <a:pt x="196170" y="157309"/>
                  </a:lnTo>
                  <a:lnTo>
                    <a:pt x="191898" y="162816"/>
                  </a:lnTo>
                  <a:lnTo>
                    <a:pt x="187463" y="168075"/>
                  </a:lnTo>
                  <a:lnTo>
                    <a:pt x="182919" y="173169"/>
                  </a:lnTo>
                  <a:lnTo>
                    <a:pt x="173637" y="183061"/>
                  </a:lnTo>
                  <a:lnTo>
                    <a:pt x="168939" y="187128"/>
                  </a:lnTo>
                  <a:lnTo>
                    <a:pt x="164220" y="190633"/>
                  </a:lnTo>
                  <a:lnTo>
                    <a:pt x="159486" y="193763"/>
                  </a:lnTo>
                  <a:lnTo>
                    <a:pt x="154743" y="197438"/>
                  </a:lnTo>
                  <a:lnTo>
                    <a:pt x="149993" y="201475"/>
                  </a:lnTo>
                  <a:lnTo>
                    <a:pt x="145239" y="205754"/>
                  </a:lnTo>
                  <a:lnTo>
                    <a:pt x="135723" y="214742"/>
                  </a:lnTo>
                  <a:lnTo>
                    <a:pt x="130964" y="219361"/>
                  </a:lnTo>
                  <a:lnTo>
                    <a:pt x="125409" y="223234"/>
                  </a:lnTo>
                  <a:lnTo>
                    <a:pt x="119325" y="226610"/>
                  </a:lnTo>
                  <a:lnTo>
                    <a:pt x="112888" y="229654"/>
                  </a:lnTo>
                  <a:lnTo>
                    <a:pt x="107008" y="233271"/>
                  </a:lnTo>
                  <a:lnTo>
                    <a:pt x="101502" y="237270"/>
                  </a:lnTo>
                  <a:lnTo>
                    <a:pt x="96243" y="241524"/>
                  </a:lnTo>
                  <a:lnTo>
                    <a:pt x="91149" y="244359"/>
                  </a:lnTo>
                  <a:lnTo>
                    <a:pt x="86166" y="246250"/>
                  </a:lnTo>
                  <a:lnTo>
                    <a:pt x="81257" y="247510"/>
                  </a:lnTo>
                  <a:lnTo>
                    <a:pt x="76396" y="249144"/>
                  </a:lnTo>
                  <a:lnTo>
                    <a:pt x="71568" y="251027"/>
                  </a:lnTo>
                  <a:lnTo>
                    <a:pt x="66762" y="253076"/>
                  </a:lnTo>
                  <a:lnTo>
                    <a:pt x="57189" y="257469"/>
                  </a:lnTo>
                  <a:lnTo>
                    <a:pt x="48436" y="261274"/>
                  </a:lnTo>
                  <a:lnTo>
                    <a:pt x="41900" y="262965"/>
                  </a:lnTo>
                  <a:lnTo>
                    <a:pt x="38252" y="262623"/>
                  </a:lnTo>
                  <a:lnTo>
                    <a:pt x="29966" y="260125"/>
                  </a:lnTo>
                  <a:lnTo>
                    <a:pt x="23108" y="258486"/>
                  </a:lnTo>
                  <a:lnTo>
                    <a:pt x="20167" y="258048"/>
                  </a:lnTo>
                  <a:lnTo>
                    <a:pt x="17414" y="256963"/>
                  </a:lnTo>
                  <a:lnTo>
                    <a:pt x="12238" y="253641"/>
                  </a:lnTo>
                  <a:lnTo>
                    <a:pt x="4861" y="247308"/>
                  </a:lnTo>
                  <a:lnTo>
                    <a:pt x="3240" y="245040"/>
                  </a:lnTo>
                  <a:lnTo>
                    <a:pt x="1440" y="240404"/>
                  </a:lnTo>
                  <a:lnTo>
                    <a:pt x="427" y="233332"/>
                  </a:lnTo>
                  <a:lnTo>
                    <a:pt x="190" y="226469"/>
                  </a:lnTo>
                  <a:lnTo>
                    <a:pt x="127" y="222417"/>
                  </a:lnTo>
                  <a:lnTo>
                    <a:pt x="1672" y="218921"/>
                  </a:lnTo>
                  <a:lnTo>
                    <a:pt x="4290" y="215797"/>
                  </a:lnTo>
                  <a:lnTo>
                    <a:pt x="7622" y="212921"/>
                  </a:lnTo>
                  <a:lnTo>
                    <a:pt x="13442" y="205492"/>
                  </a:lnTo>
                  <a:lnTo>
                    <a:pt x="16105" y="201288"/>
                  </a:lnTo>
                  <a:lnTo>
                    <a:pt x="23297" y="194501"/>
                  </a:lnTo>
                  <a:lnTo>
                    <a:pt x="32579" y="188838"/>
                  </a:lnTo>
                  <a:lnTo>
                    <a:pt x="38388" y="186217"/>
                  </a:lnTo>
                  <a:lnTo>
                    <a:pt x="44642" y="183675"/>
                  </a:lnTo>
                  <a:lnTo>
                    <a:pt x="50399" y="180394"/>
                  </a:lnTo>
                  <a:lnTo>
                    <a:pt x="55824" y="176619"/>
                  </a:lnTo>
                  <a:lnTo>
                    <a:pt x="61029" y="172514"/>
                  </a:lnTo>
                  <a:lnTo>
                    <a:pt x="66880" y="168984"/>
                  </a:lnTo>
                  <a:lnTo>
                    <a:pt x="73161" y="165837"/>
                  </a:lnTo>
                  <a:lnTo>
                    <a:pt x="79731" y="162945"/>
                  </a:lnTo>
                  <a:lnTo>
                    <a:pt x="85697" y="161018"/>
                  </a:lnTo>
                  <a:lnTo>
                    <a:pt x="91263" y="159732"/>
                  </a:lnTo>
                  <a:lnTo>
                    <a:pt x="96561" y="158876"/>
                  </a:lnTo>
                  <a:lnTo>
                    <a:pt x="103268" y="158304"/>
                  </a:lnTo>
                  <a:lnTo>
                    <a:pt x="110914" y="157924"/>
                  </a:lnTo>
                  <a:lnTo>
                    <a:pt x="132611" y="157387"/>
                  </a:lnTo>
                  <a:lnTo>
                    <a:pt x="157957" y="157207"/>
                  </a:lnTo>
                  <a:lnTo>
                    <a:pt x="164042" y="158779"/>
                  </a:lnTo>
                  <a:lnTo>
                    <a:pt x="169687" y="161415"/>
                  </a:lnTo>
                  <a:lnTo>
                    <a:pt x="175037" y="164760"/>
                  </a:lnTo>
                  <a:lnTo>
                    <a:pt x="180985" y="167783"/>
                  </a:lnTo>
                  <a:lnTo>
                    <a:pt x="187332" y="170593"/>
                  </a:lnTo>
                  <a:lnTo>
                    <a:pt x="193944" y="173260"/>
                  </a:lnTo>
                  <a:lnTo>
                    <a:pt x="199146" y="176625"/>
                  </a:lnTo>
                  <a:lnTo>
                    <a:pt x="211053" y="188152"/>
                  </a:lnTo>
                  <a:lnTo>
                    <a:pt x="219743" y="194219"/>
                  </a:lnTo>
                  <a:lnTo>
                    <a:pt x="228897" y="201677"/>
                  </a:lnTo>
                  <a:lnTo>
                    <a:pt x="233561" y="205889"/>
                  </a:lnTo>
                  <a:lnTo>
                    <a:pt x="237463" y="210284"/>
                  </a:lnTo>
                  <a:lnTo>
                    <a:pt x="240859" y="214802"/>
                  </a:lnTo>
                  <a:lnTo>
                    <a:pt x="246749" y="223261"/>
                  </a:lnTo>
                  <a:lnTo>
                    <a:pt x="252012" y="229666"/>
                  </a:lnTo>
                  <a:lnTo>
                    <a:pt x="259438" y="237735"/>
                  </a:lnTo>
                  <a:lnTo>
                    <a:pt x="269058" y="247573"/>
                  </a:lnTo>
                  <a:lnTo>
                    <a:pt x="273833" y="252378"/>
                  </a:lnTo>
                  <a:lnTo>
                    <a:pt x="275424" y="254770"/>
                  </a:lnTo>
                  <a:lnTo>
                    <a:pt x="278457" y="261930"/>
                  </a:lnTo>
                  <a:lnTo>
                    <a:pt x="281980" y="266696"/>
                  </a:lnTo>
                  <a:lnTo>
                    <a:pt x="284030" y="268285"/>
                  </a:lnTo>
                  <a:lnTo>
                    <a:pt x="286191" y="269344"/>
                  </a:lnTo>
                  <a:lnTo>
                    <a:pt x="291570" y="271043"/>
                  </a:lnTo>
                  <a:lnTo>
                    <a:pt x="300038" y="2714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745"/>
            <p:cNvSpPr/>
            <p:nvPr/>
          </p:nvSpPr>
          <p:spPr>
            <a:xfrm>
              <a:off x="3743333" y="2321718"/>
              <a:ext cx="250013" cy="385764"/>
            </a:xfrm>
            <a:custGeom>
              <a:avLst/>
              <a:gdLst/>
              <a:ahLst/>
              <a:cxnLst/>
              <a:rect l="0" t="0" r="0" b="0"/>
              <a:pathLst>
                <a:path w="250013" h="385764">
                  <a:moveTo>
                    <a:pt x="35710" y="107157"/>
                  </a:moveTo>
                  <a:lnTo>
                    <a:pt x="28861" y="107157"/>
                  </a:lnTo>
                  <a:lnTo>
                    <a:pt x="28584" y="95765"/>
                  </a:lnTo>
                  <a:lnTo>
                    <a:pt x="28574" y="94156"/>
                  </a:lnTo>
                  <a:lnTo>
                    <a:pt x="26453" y="91324"/>
                  </a:lnTo>
                  <a:lnTo>
                    <a:pt x="24777" y="89458"/>
                  </a:lnTo>
                  <a:lnTo>
                    <a:pt x="23659" y="87420"/>
                  </a:lnTo>
                  <a:lnTo>
                    <a:pt x="21291" y="80759"/>
                  </a:lnTo>
                  <a:lnTo>
                    <a:pt x="16709" y="73759"/>
                  </a:lnTo>
                  <a:lnTo>
                    <a:pt x="14205" y="66657"/>
                  </a:lnTo>
                  <a:lnTo>
                    <a:pt x="9583" y="59526"/>
                  </a:lnTo>
                  <a:lnTo>
                    <a:pt x="7067" y="52386"/>
                  </a:lnTo>
                  <a:lnTo>
                    <a:pt x="2441" y="45244"/>
                  </a:lnTo>
                  <a:lnTo>
                    <a:pt x="314" y="37130"/>
                  </a:lnTo>
                  <a:lnTo>
                    <a:pt x="20" y="25900"/>
                  </a:lnTo>
                  <a:lnTo>
                    <a:pt x="0" y="22755"/>
                  </a:lnTo>
                  <a:lnTo>
                    <a:pt x="2112" y="19903"/>
                  </a:lnTo>
                  <a:lnTo>
                    <a:pt x="6143" y="15397"/>
                  </a:lnTo>
                  <a:lnTo>
                    <a:pt x="7267" y="15027"/>
                  </a:lnTo>
                  <a:lnTo>
                    <a:pt x="14775" y="14434"/>
                  </a:lnTo>
                  <a:lnTo>
                    <a:pt x="16992" y="14385"/>
                  </a:lnTo>
                  <a:lnTo>
                    <a:pt x="23687" y="12214"/>
                  </a:lnTo>
                  <a:lnTo>
                    <a:pt x="31161" y="9398"/>
                  </a:lnTo>
                  <a:lnTo>
                    <a:pt x="37127" y="8145"/>
                  </a:lnTo>
                  <a:lnTo>
                    <a:pt x="44542" y="7589"/>
                  </a:lnTo>
                  <a:lnTo>
                    <a:pt x="48742" y="7441"/>
                  </a:lnTo>
                  <a:lnTo>
                    <a:pt x="71798" y="7203"/>
                  </a:lnTo>
                  <a:lnTo>
                    <a:pt x="101150" y="7152"/>
                  </a:lnTo>
                  <a:lnTo>
                    <a:pt x="107118" y="6355"/>
                  </a:lnTo>
                  <a:lnTo>
                    <a:pt x="112684" y="5031"/>
                  </a:lnTo>
                  <a:lnTo>
                    <a:pt x="117982" y="3354"/>
                  </a:lnTo>
                  <a:lnTo>
                    <a:pt x="123896" y="2236"/>
                  </a:lnTo>
                  <a:lnTo>
                    <a:pt x="130219" y="1491"/>
                  </a:lnTo>
                  <a:lnTo>
                    <a:pt x="136817" y="994"/>
                  </a:lnTo>
                  <a:lnTo>
                    <a:pt x="142802" y="663"/>
                  </a:lnTo>
                  <a:lnTo>
                    <a:pt x="153686" y="295"/>
                  </a:lnTo>
                  <a:lnTo>
                    <a:pt x="184097" y="39"/>
                  </a:lnTo>
                  <a:lnTo>
                    <a:pt x="230633" y="0"/>
                  </a:lnTo>
                  <a:lnTo>
                    <a:pt x="233128" y="794"/>
                  </a:lnTo>
                  <a:lnTo>
                    <a:pt x="238016" y="3793"/>
                  </a:lnTo>
                  <a:lnTo>
                    <a:pt x="245230" y="9943"/>
                  </a:lnTo>
                  <a:lnTo>
                    <a:pt x="246828" y="12979"/>
                  </a:lnTo>
                  <a:lnTo>
                    <a:pt x="248603" y="20585"/>
                  </a:lnTo>
                  <a:lnTo>
                    <a:pt x="249602" y="30000"/>
                  </a:lnTo>
                  <a:lnTo>
                    <a:pt x="249898" y="41609"/>
                  </a:lnTo>
                  <a:lnTo>
                    <a:pt x="250012" y="72948"/>
                  </a:lnTo>
                  <a:lnTo>
                    <a:pt x="249222" y="79588"/>
                  </a:lnTo>
                  <a:lnTo>
                    <a:pt x="247902" y="86397"/>
                  </a:lnTo>
                  <a:lnTo>
                    <a:pt x="246227" y="93316"/>
                  </a:lnTo>
                  <a:lnTo>
                    <a:pt x="245111" y="100311"/>
                  </a:lnTo>
                  <a:lnTo>
                    <a:pt x="244367" y="107355"/>
                  </a:lnTo>
                  <a:lnTo>
                    <a:pt x="243871" y="114433"/>
                  </a:lnTo>
                  <a:lnTo>
                    <a:pt x="242746" y="122326"/>
                  </a:lnTo>
                  <a:lnTo>
                    <a:pt x="241204" y="130763"/>
                  </a:lnTo>
                  <a:lnTo>
                    <a:pt x="239380" y="139563"/>
                  </a:lnTo>
                  <a:lnTo>
                    <a:pt x="238166" y="147811"/>
                  </a:lnTo>
                  <a:lnTo>
                    <a:pt x="237355" y="155691"/>
                  </a:lnTo>
                  <a:lnTo>
                    <a:pt x="236815" y="163325"/>
                  </a:lnTo>
                  <a:lnTo>
                    <a:pt x="236455" y="170796"/>
                  </a:lnTo>
                  <a:lnTo>
                    <a:pt x="236055" y="185447"/>
                  </a:lnTo>
                  <a:lnTo>
                    <a:pt x="235830" y="210875"/>
                  </a:lnTo>
                  <a:lnTo>
                    <a:pt x="235005" y="219165"/>
                  </a:lnTo>
                  <a:lnTo>
                    <a:pt x="233661" y="227072"/>
                  </a:lnTo>
                  <a:lnTo>
                    <a:pt x="231971" y="234725"/>
                  </a:lnTo>
                  <a:lnTo>
                    <a:pt x="230844" y="242209"/>
                  </a:lnTo>
                  <a:lnTo>
                    <a:pt x="230094" y="249579"/>
                  </a:lnTo>
                  <a:lnTo>
                    <a:pt x="229593" y="256874"/>
                  </a:lnTo>
                  <a:lnTo>
                    <a:pt x="229037" y="269212"/>
                  </a:lnTo>
                  <a:lnTo>
                    <a:pt x="228790" y="280781"/>
                  </a:lnTo>
                  <a:lnTo>
                    <a:pt x="228592" y="359142"/>
                  </a:lnTo>
                  <a:lnTo>
                    <a:pt x="229386" y="361666"/>
                  </a:lnTo>
                  <a:lnTo>
                    <a:pt x="233501" y="369010"/>
                  </a:lnTo>
                  <a:lnTo>
                    <a:pt x="235441" y="377197"/>
                  </a:lnTo>
                  <a:lnTo>
                    <a:pt x="235735" y="3857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746"/>
            <p:cNvSpPr/>
            <p:nvPr/>
          </p:nvSpPr>
          <p:spPr>
            <a:xfrm>
              <a:off x="3821906" y="2486112"/>
              <a:ext cx="278607" cy="14201"/>
            </a:xfrm>
            <a:custGeom>
              <a:avLst/>
              <a:gdLst/>
              <a:ahLst/>
              <a:cxnLst/>
              <a:rect l="0" t="0" r="0" b="0"/>
              <a:pathLst>
                <a:path w="278607" h="14201">
                  <a:moveTo>
                    <a:pt x="0" y="14200"/>
                  </a:moveTo>
                  <a:lnTo>
                    <a:pt x="75245" y="14200"/>
                  </a:lnTo>
                  <a:lnTo>
                    <a:pt x="81119" y="13406"/>
                  </a:lnTo>
                  <a:lnTo>
                    <a:pt x="87417" y="12083"/>
                  </a:lnTo>
                  <a:lnTo>
                    <a:pt x="93996" y="10408"/>
                  </a:lnTo>
                  <a:lnTo>
                    <a:pt x="100765" y="9290"/>
                  </a:lnTo>
                  <a:lnTo>
                    <a:pt x="107658" y="8546"/>
                  </a:lnTo>
                  <a:lnTo>
                    <a:pt x="114634" y="8049"/>
                  </a:lnTo>
                  <a:lnTo>
                    <a:pt x="121666" y="7718"/>
                  </a:lnTo>
                  <a:lnTo>
                    <a:pt x="135830" y="7350"/>
                  </a:lnTo>
                  <a:lnTo>
                    <a:pt x="157192" y="7143"/>
                  </a:lnTo>
                  <a:lnTo>
                    <a:pt x="163532" y="6321"/>
                  </a:lnTo>
                  <a:lnTo>
                    <a:pt x="169346" y="4978"/>
                  </a:lnTo>
                  <a:lnTo>
                    <a:pt x="174810" y="3290"/>
                  </a:lnTo>
                  <a:lnTo>
                    <a:pt x="180834" y="2164"/>
                  </a:lnTo>
                  <a:lnTo>
                    <a:pt x="187231" y="1414"/>
                  </a:lnTo>
                  <a:lnTo>
                    <a:pt x="193876" y="913"/>
                  </a:lnTo>
                  <a:lnTo>
                    <a:pt x="199895" y="580"/>
                  </a:lnTo>
                  <a:lnTo>
                    <a:pt x="210815" y="209"/>
                  </a:lnTo>
                  <a:lnTo>
                    <a:pt x="225888" y="0"/>
                  </a:lnTo>
                  <a:lnTo>
                    <a:pt x="230761" y="765"/>
                  </a:lnTo>
                  <a:lnTo>
                    <a:pt x="235597" y="2068"/>
                  </a:lnTo>
                  <a:lnTo>
                    <a:pt x="240408" y="3731"/>
                  </a:lnTo>
                  <a:lnTo>
                    <a:pt x="244409" y="4839"/>
                  </a:lnTo>
                  <a:lnTo>
                    <a:pt x="247871" y="5578"/>
                  </a:lnTo>
                  <a:lnTo>
                    <a:pt x="250972" y="6071"/>
                  </a:lnTo>
                  <a:lnTo>
                    <a:pt x="253833" y="7193"/>
                  </a:lnTo>
                  <a:lnTo>
                    <a:pt x="256534" y="8735"/>
                  </a:lnTo>
                  <a:lnTo>
                    <a:pt x="259129" y="10557"/>
                  </a:lnTo>
                  <a:lnTo>
                    <a:pt x="261653" y="11771"/>
                  </a:lnTo>
                  <a:lnTo>
                    <a:pt x="264129" y="12581"/>
                  </a:lnTo>
                  <a:lnTo>
                    <a:pt x="266573" y="13120"/>
                  </a:lnTo>
                  <a:lnTo>
                    <a:pt x="268997" y="13480"/>
                  </a:lnTo>
                  <a:lnTo>
                    <a:pt x="273806" y="13880"/>
                  </a:lnTo>
                  <a:lnTo>
                    <a:pt x="278606" y="1420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747"/>
            <p:cNvSpPr/>
            <p:nvPr/>
          </p:nvSpPr>
          <p:spPr>
            <a:xfrm>
              <a:off x="4464843" y="2464593"/>
              <a:ext cx="228601" cy="7145"/>
            </a:xfrm>
            <a:custGeom>
              <a:avLst/>
              <a:gdLst/>
              <a:ahLst/>
              <a:cxnLst/>
              <a:rect l="0" t="0" r="0" b="0"/>
              <a:pathLst>
                <a:path w="228601" h="7145">
                  <a:moveTo>
                    <a:pt x="0" y="0"/>
                  </a:moveTo>
                  <a:lnTo>
                    <a:pt x="16793" y="0"/>
                  </a:lnTo>
                  <a:lnTo>
                    <a:pt x="19926" y="794"/>
                  </a:lnTo>
                  <a:lnTo>
                    <a:pt x="23603" y="2117"/>
                  </a:lnTo>
                  <a:lnTo>
                    <a:pt x="27642" y="3793"/>
                  </a:lnTo>
                  <a:lnTo>
                    <a:pt x="31128" y="4910"/>
                  </a:lnTo>
                  <a:lnTo>
                    <a:pt x="34246" y="5655"/>
                  </a:lnTo>
                  <a:lnTo>
                    <a:pt x="37118" y="6151"/>
                  </a:lnTo>
                  <a:lnTo>
                    <a:pt x="41414" y="6482"/>
                  </a:lnTo>
                  <a:lnTo>
                    <a:pt x="46659" y="6703"/>
                  </a:lnTo>
                  <a:lnTo>
                    <a:pt x="63303" y="7013"/>
                  </a:lnTo>
                  <a:lnTo>
                    <a:pt x="86940" y="7118"/>
                  </a:lnTo>
                  <a:lnTo>
                    <a:pt x="93679" y="6333"/>
                  </a:lnTo>
                  <a:lnTo>
                    <a:pt x="100553" y="5016"/>
                  </a:lnTo>
                  <a:lnTo>
                    <a:pt x="107517" y="3344"/>
                  </a:lnTo>
                  <a:lnTo>
                    <a:pt x="113746" y="2229"/>
                  </a:lnTo>
                  <a:lnTo>
                    <a:pt x="119488" y="1486"/>
                  </a:lnTo>
                  <a:lnTo>
                    <a:pt x="124902" y="991"/>
                  </a:lnTo>
                  <a:lnTo>
                    <a:pt x="130893" y="661"/>
                  </a:lnTo>
                  <a:lnTo>
                    <a:pt x="143900" y="294"/>
                  </a:lnTo>
                  <a:lnTo>
                    <a:pt x="207325" y="3"/>
                  </a:lnTo>
                  <a:lnTo>
                    <a:pt x="210448" y="796"/>
                  </a:lnTo>
                  <a:lnTo>
                    <a:pt x="213323" y="2118"/>
                  </a:lnTo>
                  <a:lnTo>
                    <a:pt x="219850" y="6151"/>
                  </a:lnTo>
                  <a:lnTo>
                    <a:pt x="221179" y="6482"/>
                  </a:lnTo>
                  <a:lnTo>
                    <a:pt x="222859" y="6703"/>
                  </a:lnTo>
                  <a:lnTo>
                    <a:pt x="228600" y="71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748"/>
            <p:cNvSpPr/>
            <p:nvPr/>
          </p:nvSpPr>
          <p:spPr>
            <a:xfrm>
              <a:off x="4450556" y="2550318"/>
              <a:ext cx="264320" cy="21433"/>
            </a:xfrm>
            <a:custGeom>
              <a:avLst/>
              <a:gdLst/>
              <a:ahLst/>
              <a:cxnLst/>
              <a:rect l="0" t="0" r="0" b="0"/>
              <a:pathLst>
                <a:path w="264320" h="21433">
                  <a:moveTo>
                    <a:pt x="0" y="0"/>
                  </a:moveTo>
                  <a:lnTo>
                    <a:pt x="6151" y="6151"/>
                  </a:lnTo>
                  <a:lnTo>
                    <a:pt x="8819" y="6703"/>
                  </a:lnTo>
                  <a:lnTo>
                    <a:pt x="16900" y="7013"/>
                  </a:lnTo>
                  <a:lnTo>
                    <a:pt x="211521" y="7144"/>
                  </a:lnTo>
                  <a:lnTo>
                    <a:pt x="216420" y="7938"/>
                  </a:lnTo>
                  <a:lnTo>
                    <a:pt x="221274" y="9261"/>
                  </a:lnTo>
                  <a:lnTo>
                    <a:pt x="226097" y="10936"/>
                  </a:lnTo>
                  <a:lnTo>
                    <a:pt x="230106" y="12054"/>
                  </a:lnTo>
                  <a:lnTo>
                    <a:pt x="233573" y="12798"/>
                  </a:lnTo>
                  <a:lnTo>
                    <a:pt x="236678" y="13295"/>
                  </a:lnTo>
                  <a:lnTo>
                    <a:pt x="244361" y="13846"/>
                  </a:lnTo>
                  <a:lnTo>
                    <a:pt x="248632" y="13994"/>
                  </a:lnTo>
                  <a:lnTo>
                    <a:pt x="251480" y="14885"/>
                  </a:lnTo>
                  <a:lnTo>
                    <a:pt x="253378" y="16274"/>
                  </a:lnTo>
                  <a:lnTo>
                    <a:pt x="254644" y="17993"/>
                  </a:lnTo>
                  <a:lnTo>
                    <a:pt x="256281" y="19139"/>
                  </a:lnTo>
                  <a:lnTo>
                    <a:pt x="258167" y="19903"/>
                  </a:lnTo>
                  <a:lnTo>
                    <a:pt x="264319" y="214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749"/>
            <p:cNvSpPr/>
            <p:nvPr/>
          </p:nvSpPr>
          <p:spPr>
            <a:xfrm>
              <a:off x="4972087" y="2350590"/>
              <a:ext cx="299876" cy="328219"/>
            </a:xfrm>
            <a:custGeom>
              <a:avLst/>
              <a:gdLst/>
              <a:ahLst/>
              <a:cxnLst/>
              <a:rect l="0" t="0" r="0" b="0"/>
              <a:pathLst>
                <a:path w="299876" h="328219">
                  <a:moveTo>
                    <a:pt x="199988" y="13991"/>
                  </a:moveTo>
                  <a:lnTo>
                    <a:pt x="193837" y="13991"/>
                  </a:lnTo>
                  <a:lnTo>
                    <a:pt x="186781" y="7840"/>
                  </a:lnTo>
                  <a:lnTo>
                    <a:pt x="184064" y="7288"/>
                  </a:lnTo>
                  <a:lnTo>
                    <a:pt x="175852" y="6934"/>
                  </a:lnTo>
                  <a:lnTo>
                    <a:pt x="173578" y="6111"/>
                  </a:lnTo>
                  <a:lnTo>
                    <a:pt x="168936" y="3080"/>
                  </a:lnTo>
                  <a:lnTo>
                    <a:pt x="162110" y="1204"/>
                  </a:lnTo>
                  <a:lnTo>
                    <a:pt x="154578" y="370"/>
                  </a:lnTo>
                  <a:lnTo>
                    <a:pt x="148585" y="0"/>
                  </a:lnTo>
                  <a:lnTo>
                    <a:pt x="145875" y="695"/>
                  </a:lnTo>
                  <a:lnTo>
                    <a:pt x="137476" y="4671"/>
                  </a:lnTo>
                  <a:lnTo>
                    <a:pt x="129607" y="5880"/>
                  </a:lnTo>
                  <a:lnTo>
                    <a:pt x="120818" y="6417"/>
                  </a:lnTo>
                  <a:lnTo>
                    <a:pt x="116251" y="6561"/>
                  </a:lnTo>
                  <a:lnTo>
                    <a:pt x="112413" y="7450"/>
                  </a:lnTo>
                  <a:lnTo>
                    <a:pt x="106032" y="10555"/>
                  </a:lnTo>
                  <a:lnTo>
                    <a:pt x="98434" y="14580"/>
                  </a:lnTo>
                  <a:lnTo>
                    <a:pt x="38055" y="44950"/>
                  </a:lnTo>
                  <a:lnTo>
                    <a:pt x="30651" y="49711"/>
                  </a:lnTo>
                  <a:lnTo>
                    <a:pt x="22020" y="56854"/>
                  </a:lnTo>
                  <a:lnTo>
                    <a:pt x="14436" y="63997"/>
                  </a:lnTo>
                  <a:lnTo>
                    <a:pt x="4762" y="73522"/>
                  </a:lnTo>
                  <a:lnTo>
                    <a:pt x="3162" y="75903"/>
                  </a:lnTo>
                  <a:lnTo>
                    <a:pt x="1385" y="80666"/>
                  </a:lnTo>
                  <a:lnTo>
                    <a:pt x="243" y="90191"/>
                  </a:lnTo>
                  <a:lnTo>
                    <a:pt x="0" y="98305"/>
                  </a:lnTo>
                  <a:lnTo>
                    <a:pt x="2096" y="101205"/>
                  </a:lnTo>
                  <a:lnTo>
                    <a:pt x="9909" y="109535"/>
                  </a:lnTo>
                  <a:lnTo>
                    <a:pt x="12944" y="111024"/>
                  </a:lnTo>
                  <a:lnTo>
                    <a:pt x="20549" y="112679"/>
                  </a:lnTo>
                  <a:lnTo>
                    <a:pt x="27103" y="115531"/>
                  </a:lnTo>
                  <a:lnTo>
                    <a:pt x="33456" y="119445"/>
                  </a:lnTo>
                  <a:lnTo>
                    <a:pt x="41572" y="123830"/>
                  </a:lnTo>
                  <a:lnTo>
                    <a:pt x="50470" y="126308"/>
                  </a:lnTo>
                  <a:lnTo>
                    <a:pt x="55065" y="126969"/>
                  </a:lnTo>
                  <a:lnTo>
                    <a:pt x="62288" y="129820"/>
                  </a:lnTo>
                  <a:lnTo>
                    <a:pt x="69732" y="133733"/>
                  </a:lnTo>
                  <a:lnTo>
                    <a:pt x="75050" y="135888"/>
                  </a:lnTo>
                  <a:lnTo>
                    <a:pt x="80977" y="138118"/>
                  </a:lnTo>
                  <a:lnTo>
                    <a:pt x="100696" y="145049"/>
                  </a:lnTo>
                  <a:lnTo>
                    <a:pt x="107600" y="146607"/>
                  </a:lnTo>
                  <a:lnTo>
                    <a:pt x="114583" y="147645"/>
                  </a:lnTo>
                  <a:lnTo>
                    <a:pt x="121620" y="148337"/>
                  </a:lnTo>
                  <a:lnTo>
                    <a:pt x="127898" y="149593"/>
                  </a:lnTo>
                  <a:lnTo>
                    <a:pt x="133672" y="151223"/>
                  </a:lnTo>
                  <a:lnTo>
                    <a:pt x="158137" y="159543"/>
                  </a:lnTo>
                  <a:lnTo>
                    <a:pt x="164150" y="161826"/>
                  </a:lnTo>
                  <a:lnTo>
                    <a:pt x="169746" y="164141"/>
                  </a:lnTo>
                  <a:lnTo>
                    <a:pt x="175064" y="166479"/>
                  </a:lnTo>
                  <a:lnTo>
                    <a:pt x="180991" y="168831"/>
                  </a:lnTo>
                  <a:lnTo>
                    <a:pt x="193925" y="173560"/>
                  </a:lnTo>
                  <a:lnTo>
                    <a:pt x="199915" y="175933"/>
                  </a:lnTo>
                  <a:lnTo>
                    <a:pt x="205495" y="178309"/>
                  </a:lnTo>
                  <a:lnTo>
                    <a:pt x="210803" y="180686"/>
                  </a:lnTo>
                  <a:lnTo>
                    <a:pt x="215929" y="183858"/>
                  </a:lnTo>
                  <a:lnTo>
                    <a:pt x="220934" y="187561"/>
                  </a:lnTo>
                  <a:lnTo>
                    <a:pt x="229935" y="195114"/>
                  </a:lnTo>
                  <a:lnTo>
                    <a:pt x="236581" y="201117"/>
                  </a:lnTo>
                  <a:lnTo>
                    <a:pt x="244785" y="208959"/>
                  </a:lnTo>
                  <a:lnTo>
                    <a:pt x="252243" y="216310"/>
                  </a:lnTo>
                  <a:lnTo>
                    <a:pt x="257079" y="223238"/>
                  </a:lnTo>
                  <a:lnTo>
                    <a:pt x="261874" y="230814"/>
                  </a:lnTo>
                  <a:lnTo>
                    <a:pt x="268243" y="239542"/>
                  </a:lnTo>
                  <a:lnTo>
                    <a:pt x="270010" y="244676"/>
                  </a:lnTo>
                  <a:lnTo>
                    <a:pt x="271146" y="254438"/>
                  </a:lnTo>
                  <a:lnTo>
                    <a:pt x="271301" y="259234"/>
                  </a:lnTo>
                  <a:lnTo>
                    <a:pt x="270549" y="261624"/>
                  </a:lnTo>
                  <a:lnTo>
                    <a:pt x="261471" y="277337"/>
                  </a:lnTo>
                  <a:lnTo>
                    <a:pt x="254830" y="283963"/>
                  </a:lnTo>
                  <a:lnTo>
                    <a:pt x="247381" y="289553"/>
                  </a:lnTo>
                  <a:lnTo>
                    <a:pt x="241424" y="294684"/>
                  </a:lnTo>
                  <a:lnTo>
                    <a:pt x="234014" y="299610"/>
                  </a:lnTo>
                  <a:lnTo>
                    <a:pt x="225429" y="304445"/>
                  </a:lnTo>
                  <a:lnTo>
                    <a:pt x="216322" y="309240"/>
                  </a:lnTo>
                  <a:lnTo>
                    <a:pt x="202270" y="316402"/>
                  </a:lnTo>
                  <a:lnTo>
                    <a:pt x="196747" y="317992"/>
                  </a:lnTo>
                  <a:lnTo>
                    <a:pt x="190683" y="319052"/>
                  </a:lnTo>
                  <a:lnTo>
                    <a:pt x="184259" y="319759"/>
                  </a:lnTo>
                  <a:lnTo>
                    <a:pt x="178390" y="321024"/>
                  </a:lnTo>
                  <a:lnTo>
                    <a:pt x="172889" y="322661"/>
                  </a:lnTo>
                  <a:lnTo>
                    <a:pt x="167634" y="324545"/>
                  </a:lnTo>
                  <a:lnTo>
                    <a:pt x="162544" y="325802"/>
                  </a:lnTo>
                  <a:lnTo>
                    <a:pt x="157563" y="326640"/>
                  </a:lnTo>
                  <a:lnTo>
                    <a:pt x="152654" y="327199"/>
                  </a:lnTo>
                  <a:lnTo>
                    <a:pt x="147795" y="327571"/>
                  </a:lnTo>
                  <a:lnTo>
                    <a:pt x="142967" y="327819"/>
                  </a:lnTo>
                  <a:lnTo>
                    <a:pt x="133370" y="328095"/>
                  </a:lnTo>
                  <a:lnTo>
                    <a:pt x="123813" y="328218"/>
                  </a:lnTo>
                  <a:lnTo>
                    <a:pt x="119836" y="327457"/>
                  </a:lnTo>
                  <a:lnTo>
                    <a:pt x="113300" y="324494"/>
                  </a:lnTo>
                  <a:lnTo>
                    <a:pt x="105633" y="322649"/>
                  </a:lnTo>
                  <a:lnTo>
                    <a:pt x="101366" y="322156"/>
                  </a:lnTo>
                  <a:lnTo>
                    <a:pt x="97727" y="321035"/>
                  </a:lnTo>
                  <a:lnTo>
                    <a:pt x="91568" y="317671"/>
                  </a:lnTo>
                  <a:lnTo>
                    <a:pt x="83637" y="311315"/>
                  </a:lnTo>
                  <a:lnTo>
                    <a:pt x="76261" y="304405"/>
                  </a:lnTo>
                  <a:lnTo>
                    <a:pt x="74640" y="301263"/>
                  </a:lnTo>
                  <a:lnTo>
                    <a:pt x="72840" y="293538"/>
                  </a:lnTo>
                  <a:lnTo>
                    <a:pt x="71827" y="284056"/>
                  </a:lnTo>
                  <a:lnTo>
                    <a:pt x="71590" y="276630"/>
                  </a:lnTo>
                  <a:lnTo>
                    <a:pt x="71438" y="262720"/>
                  </a:lnTo>
                  <a:lnTo>
                    <a:pt x="73534" y="255242"/>
                  </a:lnTo>
                  <a:lnTo>
                    <a:pt x="75203" y="251025"/>
                  </a:lnTo>
                  <a:lnTo>
                    <a:pt x="81292" y="242106"/>
                  </a:lnTo>
                  <a:lnTo>
                    <a:pt x="88497" y="233644"/>
                  </a:lnTo>
                  <a:lnTo>
                    <a:pt x="97809" y="223624"/>
                  </a:lnTo>
                  <a:lnTo>
                    <a:pt x="105891" y="215376"/>
                  </a:lnTo>
                  <a:lnTo>
                    <a:pt x="114775" y="208535"/>
                  </a:lnTo>
                  <a:lnTo>
                    <a:pt x="124015" y="202055"/>
                  </a:lnTo>
                  <a:lnTo>
                    <a:pt x="128702" y="198104"/>
                  </a:lnTo>
                  <a:lnTo>
                    <a:pt x="133414" y="193883"/>
                  </a:lnTo>
                  <a:lnTo>
                    <a:pt x="138142" y="190275"/>
                  </a:lnTo>
                  <a:lnTo>
                    <a:pt x="142882" y="187076"/>
                  </a:lnTo>
                  <a:lnTo>
                    <a:pt x="147630" y="184150"/>
                  </a:lnTo>
                  <a:lnTo>
                    <a:pt x="152382" y="181405"/>
                  </a:lnTo>
                  <a:lnTo>
                    <a:pt x="161896" y="176239"/>
                  </a:lnTo>
                  <a:lnTo>
                    <a:pt x="167450" y="172956"/>
                  </a:lnTo>
                  <a:lnTo>
                    <a:pt x="179970" y="165075"/>
                  </a:lnTo>
                  <a:lnTo>
                    <a:pt x="185849" y="161545"/>
                  </a:lnTo>
                  <a:lnTo>
                    <a:pt x="191355" y="158398"/>
                  </a:lnTo>
                  <a:lnTo>
                    <a:pt x="201707" y="152784"/>
                  </a:lnTo>
                  <a:lnTo>
                    <a:pt x="221288" y="142713"/>
                  </a:lnTo>
                  <a:lnTo>
                    <a:pt x="230092" y="137876"/>
                  </a:lnTo>
                  <a:lnTo>
                    <a:pt x="236651" y="133080"/>
                  </a:lnTo>
                  <a:lnTo>
                    <a:pt x="244328" y="128303"/>
                  </a:lnTo>
                  <a:lnTo>
                    <a:pt x="253032" y="122740"/>
                  </a:lnTo>
                  <a:lnTo>
                    <a:pt x="262192" y="114976"/>
                  </a:lnTo>
                  <a:lnTo>
                    <a:pt x="269438" y="108350"/>
                  </a:lnTo>
                  <a:lnTo>
                    <a:pt x="277980" y="100157"/>
                  </a:lnTo>
                  <a:lnTo>
                    <a:pt x="283070" y="94356"/>
                  </a:lnTo>
                  <a:lnTo>
                    <a:pt x="287977" y="86486"/>
                  </a:lnTo>
                  <a:lnTo>
                    <a:pt x="295203" y="76922"/>
                  </a:lnTo>
                  <a:lnTo>
                    <a:pt x="296802" y="73408"/>
                  </a:lnTo>
                  <a:lnTo>
                    <a:pt x="298578" y="65269"/>
                  </a:lnTo>
                  <a:lnTo>
                    <a:pt x="299579" y="55554"/>
                  </a:lnTo>
                  <a:lnTo>
                    <a:pt x="299813" y="48074"/>
                  </a:lnTo>
                  <a:lnTo>
                    <a:pt x="299875" y="43857"/>
                  </a:lnTo>
                  <a:lnTo>
                    <a:pt x="299123" y="40251"/>
                  </a:lnTo>
                  <a:lnTo>
                    <a:pt x="293839" y="30012"/>
                  </a:lnTo>
                  <a:lnTo>
                    <a:pt x="285563" y="25000"/>
                  </a:lnTo>
                  <a:lnTo>
                    <a:pt x="276849" y="18487"/>
                  </a:lnTo>
                  <a:lnTo>
                    <a:pt x="272659" y="16989"/>
                  </a:lnTo>
                  <a:lnTo>
                    <a:pt x="267486" y="15989"/>
                  </a:lnTo>
                  <a:lnTo>
                    <a:pt x="261655" y="15323"/>
                  </a:lnTo>
                  <a:lnTo>
                    <a:pt x="256181" y="14879"/>
                  </a:lnTo>
                  <a:lnTo>
                    <a:pt x="250943" y="14583"/>
                  </a:lnTo>
                  <a:lnTo>
                    <a:pt x="245864" y="14385"/>
                  </a:lnTo>
                  <a:lnTo>
                    <a:pt x="227339" y="14108"/>
                  </a:lnTo>
                  <a:lnTo>
                    <a:pt x="222190" y="14863"/>
                  </a:lnTo>
                  <a:lnTo>
                    <a:pt x="214353" y="17818"/>
                  </a:lnTo>
                  <a:lnTo>
                    <a:pt x="209565" y="19717"/>
                  </a:lnTo>
                  <a:lnTo>
                    <a:pt x="185700" y="2827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750"/>
            <p:cNvSpPr/>
            <p:nvPr/>
          </p:nvSpPr>
          <p:spPr>
            <a:xfrm>
              <a:off x="1179801" y="3057525"/>
              <a:ext cx="48925" cy="307182"/>
            </a:xfrm>
            <a:custGeom>
              <a:avLst/>
              <a:gdLst/>
              <a:ahLst/>
              <a:cxnLst/>
              <a:rect l="0" t="0" r="0" b="0"/>
              <a:pathLst>
                <a:path w="48925" h="307182">
                  <a:moveTo>
                    <a:pt x="20349" y="7143"/>
                  </a:moveTo>
                  <a:lnTo>
                    <a:pt x="13499" y="294"/>
                  </a:lnTo>
                  <a:lnTo>
                    <a:pt x="12607" y="196"/>
                  </a:lnTo>
                  <a:lnTo>
                    <a:pt x="11219" y="130"/>
                  </a:lnTo>
                  <a:lnTo>
                    <a:pt x="7080" y="25"/>
                  </a:lnTo>
                  <a:lnTo>
                    <a:pt x="0" y="2"/>
                  </a:lnTo>
                  <a:lnTo>
                    <a:pt x="5163" y="0"/>
                  </a:lnTo>
                  <a:lnTo>
                    <a:pt x="6256" y="793"/>
                  </a:lnTo>
                  <a:lnTo>
                    <a:pt x="7779" y="2116"/>
                  </a:lnTo>
                  <a:lnTo>
                    <a:pt x="9587" y="3792"/>
                  </a:lnTo>
                  <a:lnTo>
                    <a:pt x="10793" y="5703"/>
                  </a:lnTo>
                  <a:lnTo>
                    <a:pt x="12133" y="9943"/>
                  </a:lnTo>
                  <a:lnTo>
                    <a:pt x="12993" y="19132"/>
                  </a:lnTo>
                  <a:lnTo>
                    <a:pt x="13111" y="23849"/>
                  </a:lnTo>
                  <a:lnTo>
                    <a:pt x="13936" y="27012"/>
                  </a:lnTo>
                  <a:lnTo>
                    <a:pt x="15280" y="30708"/>
                  </a:lnTo>
                  <a:lnTo>
                    <a:pt x="16969" y="34759"/>
                  </a:lnTo>
                  <a:lnTo>
                    <a:pt x="18096" y="39048"/>
                  </a:lnTo>
                  <a:lnTo>
                    <a:pt x="19347" y="48046"/>
                  </a:lnTo>
                  <a:lnTo>
                    <a:pt x="19904" y="57337"/>
                  </a:lnTo>
                  <a:lnTo>
                    <a:pt x="20151" y="66758"/>
                  </a:lnTo>
                  <a:lnTo>
                    <a:pt x="20261" y="76237"/>
                  </a:lnTo>
                  <a:lnTo>
                    <a:pt x="21084" y="80987"/>
                  </a:lnTo>
                  <a:lnTo>
                    <a:pt x="22426" y="85741"/>
                  </a:lnTo>
                  <a:lnTo>
                    <a:pt x="24115" y="90498"/>
                  </a:lnTo>
                  <a:lnTo>
                    <a:pt x="25241" y="96051"/>
                  </a:lnTo>
                  <a:lnTo>
                    <a:pt x="25991" y="102134"/>
                  </a:lnTo>
                  <a:lnTo>
                    <a:pt x="26492" y="108570"/>
                  </a:lnTo>
                  <a:lnTo>
                    <a:pt x="26825" y="115242"/>
                  </a:lnTo>
                  <a:lnTo>
                    <a:pt x="27196" y="129006"/>
                  </a:lnTo>
                  <a:lnTo>
                    <a:pt x="27466" y="165336"/>
                  </a:lnTo>
                  <a:lnTo>
                    <a:pt x="27490" y="203467"/>
                  </a:lnTo>
                  <a:lnTo>
                    <a:pt x="28284" y="208669"/>
                  </a:lnTo>
                  <a:lnTo>
                    <a:pt x="29608" y="213725"/>
                  </a:lnTo>
                  <a:lnTo>
                    <a:pt x="31284" y="218683"/>
                  </a:lnTo>
                  <a:lnTo>
                    <a:pt x="32401" y="223576"/>
                  </a:lnTo>
                  <a:lnTo>
                    <a:pt x="33146" y="228426"/>
                  </a:lnTo>
                  <a:lnTo>
                    <a:pt x="33643" y="233246"/>
                  </a:lnTo>
                  <a:lnTo>
                    <a:pt x="34195" y="242835"/>
                  </a:lnTo>
                  <a:lnTo>
                    <a:pt x="34440" y="252389"/>
                  </a:lnTo>
                  <a:lnTo>
                    <a:pt x="34628" y="280568"/>
                  </a:lnTo>
                  <a:lnTo>
                    <a:pt x="35425" y="283089"/>
                  </a:lnTo>
                  <a:lnTo>
                    <a:pt x="36749" y="285563"/>
                  </a:lnTo>
                  <a:lnTo>
                    <a:pt x="38426" y="288007"/>
                  </a:lnTo>
                  <a:lnTo>
                    <a:pt x="39544" y="290429"/>
                  </a:lnTo>
                  <a:lnTo>
                    <a:pt x="40786" y="295238"/>
                  </a:lnTo>
                  <a:lnTo>
                    <a:pt x="41583" y="303998"/>
                  </a:lnTo>
                  <a:lnTo>
                    <a:pt x="41754" y="306762"/>
                  </a:lnTo>
                  <a:lnTo>
                    <a:pt x="42556" y="306901"/>
                  </a:lnTo>
                  <a:lnTo>
                    <a:pt x="43885" y="306995"/>
                  </a:lnTo>
                  <a:lnTo>
                    <a:pt x="48924" y="3071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751"/>
            <p:cNvSpPr/>
            <p:nvPr/>
          </p:nvSpPr>
          <p:spPr>
            <a:xfrm>
              <a:off x="1339915" y="3007634"/>
              <a:ext cx="210279" cy="321354"/>
            </a:xfrm>
            <a:custGeom>
              <a:avLst/>
              <a:gdLst/>
              <a:ahLst/>
              <a:cxnLst/>
              <a:rect l="0" t="0" r="0" b="0"/>
              <a:pathLst>
                <a:path w="210279" h="321354">
                  <a:moveTo>
                    <a:pt x="167416" y="21316"/>
                  </a:moveTo>
                  <a:lnTo>
                    <a:pt x="150416" y="4316"/>
                  </a:lnTo>
                  <a:lnTo>
                    <a:pt x="147351" y="2839"/>
                  </a:lnTo>
                  <a:lnTo>
                    <a:pt x="143721" y="1854"/>
                  </a:lnTo>
                  <a:lnTo>
                    <a:pt x="139713" y="1197"/>
                  </a:lnTo>
                  <a:lnTo>
                    <a:pt x="133143" y="468"/>
                  </a:lnTo>
                  <a:lnTo>
                    <a:pt x="126783" y="144"/>
                  </a:lnTo>
                  <a:lnTo>
                    <a:pt x="118665" y="0"/>
                  </a:lnTo>
                  <a:lnTo>
                    <a:pt x="114278" y="755"/>
                  </a:lnTo>
                  <a:lnTo>
                    <a:pt x="109765" y="2052"/>
                  </a:lnTo>
                  <a:lnTo>
                    <a:pt x="105170" y="3711"/>
                  </a:lnTo>
                  <a:lnTo>
                    <a:pt x="100518" y="5610"/>
                  </a:lnTo>
                  <a:lnTo>
                    <a:pt x="95830" y="7670"/>
                  </a:lnTo>
                  <a:lnTo>
                    <a:pt x="91117" y="9838"/>
                  </a:lnTo>
                  <a:lnTo>
                    <a:pt x="86387" y="12870"/>
                  </a:lnTo>
                  <a:lnTo>
                    <a:pt x="81647" y="16479"/>
                  </a:lnTo>
                  <a:lnTo>
                    <a:pt x="76899" y="20472"/>
                  </a:lnTo>
                  <a:lnTo>
                    <a:pt x="72146" y="23928"/>
                  </a:lnTo>
                  <a:lnTo>
                    <a:pt x="67390" y="27026"/>
                  </a:lnTo>
                  <a:lnTo>
                    <a:pt x="62632" y="29885"/>
                  </a:lnTo>
                  <a:lnTo>
                    <a:pt x="57873" y="32585"/>
                  </a:lnTo>
                  <a:lnTo>
                    <a:pt x="48351" y="37701"/>
                  </a:lnTo>
                  <a:lnTo>
                    <a:pt x="44383" y="40971"/>
                  </a:lnTo>
                  <a:lnTo>
                    <a:pt x="37857" y="48837"/>
                  </a:lnTo>
                  <a:lnTo>
                    <a:pt x="34212" y="52363"/>
                  </a:lnTo>
                  <a:lnTo>
                    <a:pt x="30195" y="55508"/>
                  </a:lnTo>
                  <a:lnTo>
                    <a:pt x="25929" y="58398"/>
                  </a:lnTo>
                  <a:lnTo>
                    <a:pt x="22291" y="61912"/>
                  </a:lnTo>
                  <a:lnTo>
                    <a:pt x="16133" y="70050"/>
                  </a:lnTo>
                  <a:lnTo>
                    <a:pt x="10750" y="78959"/>
                  </a:lnTo>
                  <a:lnTo>
                    <a:pt x="5711" y="88210"/>
                  </a:lnTo>
                  <a:lnTo>
                    <a:pt x="826" y="97613"/>
                  </a:lnTo>
                  <a:lnTo>
                    <a:pt x="0" y="102343"/>
                  </a:lnTo>
                  <a:lnTo>
                    <a:pt x="243" y="107084"/>
                  </a:lnTo>
                  <a:lnTo>
                    <a:pt x="1835" y="116585"/>
                  </a:lnTo>
                  <a:lnTo>
                    <a:pt x="2543" y="126099"/>
                  </a:lnTo>
                  <a:lnTo>
                    <a:pt x="2858" y="133503"/>
                  </a:lnTo>
                  <a:lnTo>
                    <a:pt x="2942" y="136588"/>
                  </a:lnTo>
                  <a:lnTo>
                    <a:pt x="5152" y="144250"/>
                  </a:lnTo>
                  <a:lnTo>
                    <a:pt x="7986" y="152947"/>
                  </a:lnTo>
                  <a:lnTo>
                    <a:pt x="9246" y="162104"/>
                  </a:lnTo>
                  <a:lnTo>
                    <a:pt x="11922" y="169348"/>
                  </a:lnTo>
                  <a:lnTo>
                    <a:pt x="13747" y="172392"/>
                  </a:lnTo>
                  <a:lnTo>
                    <a:pt x="15757" y="174420"/>
                  </a:lnTo>
                  <a:lnTo>
                    <a:pt x="17891" y="175773"/>
                  </a:lnTo>
                  <a:lnTo>
                    <a:pt x="20108" y="176675"/>
                  </a:lnTo>
                  <a:lnTo>
                    <a:pt x="24687" y="179793"/>
                  </a:lnTo>
                  <a:lnTo>
                    <a:pt x="27020" y="181736"/>
                  </a:lnTo>
                  <a:lnTo>
                    <a:pt x="30162" y="183031"/>
                  </a:lnTo>
                  <a:lnTo>
                    <a:pt x="33845" y="183895"/>
                  </a:lnTo>
                  <a:lnTo>
                    <a:pt x="37887" y="184470"/>
                  </a:lnTo>
                  <a:lnTo>
                    <a:pt x="41376" y="184854"/>
                  </a:lnTo>
                  <a:lnTo>
                    <a:pt x="47369" y="185281"/>
                  </a:lnTo>
                  <a:lnTo>
                    <a:pt x="50078" y="184600"/>
                  </a:lnTo>
                  <a:lnTo>
                    <a:pt x="55205" y="181728"/>
                  </a:lnTo>
                  <a:lnTo>
                    <a:pt x="58478" y="179851"/>
                  </a:lnTo>
                  <a:lnTo>
                    <a:pt x="66347" y="175649"/>
                  </a:lnTo>
                  <a:lnTo>
                    <a:pt x="69874" y="173417"/>
                  </a:lnTo>
                  <a:lnTo>
                    <a:pt x="75910" y="168820"/>
                  </a:lnTo>
                  <a:lnTo>
                    <a:pt x="81238" y="162015"/>
                  </a:lnTo>
                  <a:lnTo>
                    <a:pt x="83770" y="157978"/>
                  </a:lnTo>
                  <a:lnTo>
                    <a:pt x="87046" y="154492"/>
                  </a:lnTo>
                  <a:lnTo>
                    <a:pt x="90817" y="151375"/>
                  </a:lnTo>
                  <a:lnTo>
                    <a:pt x="94919" y="148503"/>
                  </a:lnTo>
                  <a:lnTo>
                    <a:pt x="98447" y="145001"/>
                  </a:lnTo>
                  <a:lnTo>
                    <a:pt x="104484" y="136876"/>
                  </a:lnTo>
                  <a:lnTo>
                    <a:pt x="109813" y="127974"/>
                  </a:lnTo>
                  <a:lnTo>
                    <a:pt x="114827" y="119519"/>
                  </a:lnTo>
                  <a:lnTo>
                    <a:pt x="119701" y="113116"/>
                  </a:lnTo>
                  <a:lnTo>
                    <a:pt x="124513" y="105507"/>
                  </a:lnTo>
                  <a:lnTo>
                    <a:pt x="126908" y="101256"/>
                  </a:lnTo>
                  <a:lnTo>
                    <a:pt x="129569" y="92299"/>
                  </a:lnTo>
                  <a:lnTo>
                    <a:pt x="131545" y="83026"/>
                  </a:lnTo>
                  <a:lnTo>
                    <a:pt x="135069" y="73613"/>
                  </a:lnTo>
                  <a:lnTo>
                    <a:pt x="137164" y="66255"/>
                  </a:lnTo>
                  <a:lnTo>
                    <a:pt x="138096" y="59545"/>
                  </a:lnTo>
                  <a:lnTo>
                    <a:pt x="138510" y="51271"/>
                  </a:lnTo>
                  <a:lnTo>
                    <a:pt x="139414" y="47636"/>
                  </a:lnTo>
                  <a:lnTo>
                    <a:pt x="143685" y="38727"/>
                  </a:lnTo>
                  <a:lnTo>
                    <a:pt x="144962" y="33552"/>
                  </a:lnTo>
                  <a:lnTo>
                    <a:pt x="144509" y="31061"/>
                  </a:lnTo>
                  <a:lnTo>
                    <a:pt x="141889" y="26176"/>
                  </a:lnTo>
                  <a:lnTo>
                    <a:pt x="141667" y="23762"/>
                  </a:lnTo>
                  <a:lnTo>
                    <a:pt x="142312" y="21359"/>
                  </a:lnTo>
                  <a:lnTo>
                    <a:pt x="144352" y="16572"/>
                  </a:lnTo>
                  <a:lnTo>
                    <a:pt x="145979" y="7065"/>
                  </a:lnTo>
                  <a:lnTo>
                    <a:pt x="145983" y="10831"/>
                  </a:lnTo>
                  <a:lnTo>
                    <a:pt x="146777" y="12739"/>
                  </a:lnTo>
                  <a:lnTo>
                    <a:pt x="150894" y="19215"/>
                  </a:lnTo>
                  <a:lnTo>
                    <a:pt x="152135" y="23822"/>
                  </a:lnTo>
                  <a:lnTo>
                    <a:pt x="152834" y="30877"/>
                  </a:lnTo>
                  <a:lnTo>
                    <a:pt x="153726" y="33246"/>
                  </a:lnTo>
                  <a:lnTo>
                    <a:pt x="156833" y="37995"/>
                  </a:lnTo>
                  <a:lnTo>
                    <a:pt x="158744" y="46985"/>
                  </a:lnTo>
                  <a:lnTo>
                    <a:pt x="159253" y="52716"/>
                  </a:lnTo>
                  <a:lnTo>
                    <a:pt x="159593" y="58124"/>
                  </a:lnTo>
                  <a:lnTo>
                    <a:pt x="159970" y="68367"/>
                  </a:lnTo>
                  <a:lnTo>
                    <a:pt x="162255" y="78210"/>
                  </a:lnTo>
                  <a:lnTo>
                    <a:pt x="165122" y="87877"/>
                  </a:lnTo>
                  <a:lnTo>
                    <a:pt x="166396" y="97465"/>
                  </a:lnTo>
                  <a:lnTo>
                    <a:pt x="167530" y="103038"/>
                  </a:lnTo>
                  <a:lnTo>
                    <a:pt x="169079" y="109135"/>
                  </a:lnTo>
                  <a:lnTo>
                    <a:pt x="170906" y="115580"/>
                  </a:lnTo>
                  <a:lnTo>
                    <a:pt x="175052" y="129092"/>
                  </a:lnTo>
                  <a:lnTo>
                    <a:pt x="177269" y="136029"/>
                  </a:lnTo>
                  <a:lnTo>
                    <a:pt x="178747" y="142241"/>
                  </a:lnTo>
                  <a:lnTo>
                    <a:pt x="179733" y="147970"/>
                  </a:lnTo>
                  <a:lnTo>
                    <a:pt x="180390" y="153377"/>
                  </a:lnTo>
                  <a:lnTo>
                    <a:pt x="181621" y="159363"/>
                  </a:lnTo>
                  <a:lnTo>
                    <a:pt x="183236" y="165734"/>
                  </a:lnTo>
                  <a:lnTo>
                    <a:pt x="185106" y="172364"/>
                  </a:lnTo>
                  <a:lnTo>
                    <a:pt x="185560" y="179164"/>
                  </a:lnTo>
                  <a:lnTo>
                    <a:pt x="185068" y="186079"/>
                  </a:lnTo>
                  <a:lnTo>
                    <a:pt x="183946" y="193071"/>
                  </a:lnTo>
                  <a:lnTo>
                    <a:pt x="183992" y="200113"/>
                  </a:lnTo>
                  <a:lnTo>
                    <a:pt x="184817" y="207189"/>
                  </a:lnTo>
                  <a:lnTo>
                    <a:pt x="186160" y="214287"/>
                  </a:lnTo>
                  <a:lnTo>
                    <a:pt x="187056" y="220607"/>
                  </a:lnTo>
                  <a:lnTo>
                    <a:pt x="187653" y="226408"/>
                  </a:lnTo>
                  <a:lnTo>
                    <a:pt x="188051" y="231863"/>
                  </a:lnTo>
                  <a:lnTo>
                    <a:pt x="189110" y="237880"/>
                  </a:lnTo>
                  <a:lnTo>
                    <a:pt x="190610" y="244273"/>
                  </a:lnTo>
                  <a:lnTo>
                    <a:pt x="192403" y="250917"/>
                  </a:lnTo>
                  <a:lnTo>
                    <a:pt x="196513" y="260414"/>
                  </a:lnTo>
                  <a:lnTo>
                    <a:pt x="198720" y="264059"/>
                  </a:lnTo>
                  <a:lnTo>
                    <a:pt x="201173" y="272341"/>
                  </a:lnTo>
                  <a:lnTo>
                    <a:pt x="202263" y="281314"/>
                  </a:lnTo>
                  <a:lnTo>
                    <a:pt x="202747" y="290593"/>
                  </a:lnTo>
                  <a:lnTo>
                    <a:pt x="203670" y="294496"/>
                  </a:lnTo>
                  <a:lnTo>
                    <a:pt x="207967" y="303782"/>
                  </a:lnTo>
                  <a:lnTo>
                    <a:pt x="209594" y="311561"/>
                  </a:lnTo>
                  <a:lnTo>
                    <a:pt x="210278" y="32135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752"/>
            <p:cNvSpPr/>
            <p:nvPr/>
          </p:nvSpPr>
          <p:spPr>
            <a:xfrm>
              <a:off x="1071788" y="2857500"/>
              <a:ext cx="713819" cy="618033"/>
            </a:xfrm>
            <a:custGeom>
              <a:avLst/>
              <a:gdLst/>
              <a:ahLst/>
              <a:cxnLst/>
              <a:rect l="0" t="0" r="0" b="0"/>
              <a:pathLst>
                <a:path w="713819" h="618033">
                  <a:moveTo>
                    <a:pt x="478405" y="42862"/>
                  </a:moveTo>
                  <a:lnTo>
                    <a:pt x="468462" y="32919"/>
                  </a:lnTo>
                  <a:lnTo>
                    <a:pt x="466220" y="31471"/>
                  </a:lnTo>
                  <a:lnTo>
                    <a:pt x="446484" y="23126"/>
                  </a:lnTo>
                  <a:lnTo>
                    <a:pt x="433669" y="16465"/>
                  </a:lnTo>
                  <a:lnTo>
                    <a:pt x="427302" y="11815"/>
                  </a:lnTo>
                  <a:lnTo>
                    <a:pt x="423699" y="10258"/>
                  </a:lnTo>
                  <a:lnTo>
                    <a:pt x="397239" y="2507"/>
                  </a:lnTo>
                  <a:lnTo>
                    <a:pt x="376236" y="495"/>
                  </a:lnTo>
                  <a:lnTo>
                    <a:pt x="358439" y="146"/>
                  </a:lnTo>
                  <a:lnTo>
                    <a:pt x="284415" y="0"/>
                  </a:lnTo>
                  <a:lnTo>
                    <a:pt x="263764" y="3792"/>
                  </a:lnTo>
                  <a:lnTo>
                    <a:pt x="246357" y="9943"/>
                  </a:lnTo>
                  <a:lnTo>
                    <a:pt x="221343" y="19132"/>
                  </a:lnTo>
                  <a:lnTo>
                    <a:pt x="204507" y="26218"/>
                  </a:lnTo>
                  <a:lnTo>
                    <a:pt x="185583" y="34138"/>
                  </a:lnTo>
                  <a:lnTo>
                    <a:pt x="168776" y="45392"/>
                  </a:lnTo>
                  <a:lnTo>
                    <a:pt x="149067" y="54901"/>
                  </a:lnTo>
                  <a:lnTo>
                    <a:pt x="128940" y="67419"/>
                  </a:lnTo>
                  <a:lnTo>
                    <a:pt x="111776" y="81183"/>
                  </a:lnTo>
                  <a:lnTo>
                    <a:pt x="92756" y="96109"/>
                  </a:lnTo>
                  <a:lnTo>
                    <a:pt x="66777" y="125221"/>
                  </a:lnTo>
                  <a:lnTo>
                    <a:pt x="59187" y="137410"/>
                  </a:lnTo>
                  <a:lnTo>
                    <a:pt x="53167" y="150765"/>
                  </a:lnTo>
                  <a:lnTo>
                    <a:pt x="45316" y="170877"/>
                  </a:lnTo>
                  <a:lnTo>
                    <a:pt x="37962" y="188037"/>
                  </a:lnTo>
                  <a:lnTo>
                    <a:pt x="33151" y="201047"/>
                  </a:lnTo>
                  <a:lnTo>
                    <a:pt x="26250" y="214766"/>
                  </a:lnTo>
                  <a:lnTo>
                    <a:pt x="15556" y="233761"/>
                  </a:lnTo>
                  <a:lnTo>
                    <a:pt x="12677" y="239184"/>
                  </a:lnTo>
                  <a:lnTo>
                    <a:pt x="9477" y="251560"/>
                  </a:lnTo>
                  <a:lnTo>
                    <a:pt x="7262" y="264204"/>
                  </a:lnTo>
                  <a:lnTo>
                    <a:pt x="2345" y="281041"/>
                  </a:lnTo>
                  <a:lnTo>
                    <a:pt x="536" y="299965"/>
                  </a:lnTo>
                  <a:lnTo>
                    <a:pt x="0" y="316773"/>
                  </a:lnTo>
                  <a:lnTo>
                    <a:pt x="635" y="335687"/>
                  </a:lnTo>
                  <a:lnTo>
                    <a:pt x="4703" y="351699"/>
                  </a:lnTo>
                  <a:lnTo>
                    <a:pt x="7055" y="367291"/>
                  </a:lnTo>
                  <a:lnTo>
                    <a:pt x="12427" y="385845"/>
                  </a:lnTo>
                  <a:lnTo>
                    <a:pt x="19045" y="402544"/>
                  </a:lnTo>
                  <a:lnTo>
                    <a:pt x="26033" y="421426"/>
                  </a:lnTo>
                  <a:lnTo>
                    <a:pt x="33131" y="437428"/>
                  </a:lnTo>
                  <a:lnTo>
                    <a:pt x="40261" y="453017"/>
                  </a:lnTo>
                  <a:lnTo>
                    <a:pt x="48194" y="471571"/>
                  </a:lnTo>
                  <a:lnTo>
                    <a:pt x="59453" y="487475"/>
                  </a:lnTo>
                  <a:lnTo>
                    <a:pt x="68962" y="502242"/>
                  </a:lnTo>
                  <a:lnTo>
                    <a:pt x="85995" y="521453"/>
                  </a:lnTo>
                  <a:lnTo>
                    <a:pt x="104647" y="540535"/>
                  </a:lnTo>
                  <a:lnTo>
                    <a:pt x="128374" y="558701"/>
                  </a:lnTo>
                  <a:lnTo>
                    <a:pt x="142653" y="569824"/>
                  </a:lnTo>
                  <a:lnTo>
                    <a:pt x="156938" y="580263"/>
                  </a:lnTo>
                  <a:lnTo>
                    <a:pt x="161700" y="584486"/>
                  </a:lnTo>
                  <a:lnTo>
                    <a:pt x="167256" y="587301"/>
                  </a:lnTo>
                  <a:lnTo>
                    <a:pt x="185659" y="592056"/>
                  </a:lnTo>
                  <a:lnTo>
                    <a:pt x="235849" y="609658"/>
                  </a:lnTo>
                  <a:lnTo>
                    <a:pt x="257047" y="612968"/>
                  </a:lnTo>
                  <a:lnTo>
                    <a:pt x="274617" y="613949"/>
                  </a:lnTo>
                  <a:lnTo>
                    <a:pt x="289143" y="616295"/>
                  </a:lnTo>
                  <a:lnTo>
                    <a:pt x="297462" y="618032"/>
                  </a:lnTo>
                  <a:lnTo>
                    <a:pt x="313055" y="617846"/>
                  </a:lnTo>
                  <a:lnTo>
                    <a:pt x="335221" y="615394"/>
                  </a:lnTo>
                  <a:lnTo>
                    <a:pt x="356870" y="614668"/>
                  </a:lnTo>
                  <a:lnTo>
                    <a:pt x="371208" y="613704"/>
                  </a:lnTo>
                  <a:lnTo>
                    <a:pt x="392668" y="608699"/>
                  </a:lnTo>
                  <a:lnTo>
                    <a:pt x="414108" y="602983"/>
                  </a:lnTo>
                  <a:lnTo>
                    <a:pt x="435542" y="600142"/>
                  </a:lnTo>
                  <a:lnTo>
                    <a:pt x="456974" y="594627"/>
                  </a:lnTo>
                  <a:lnTo>
                    <a:pt x="471261" y="590245"/>
                  </a:lnTo>
                  <a:lnTo>
                    <a:pt x="483432" y="583535"/>
                  </a:lnTo>
                  <a:lnTo>
                    <a:pt x="494927" y="576055"/>
                  </a:lnTo>
                  <a:lnTo>
                    <a:pt x="513992" y="567381"/>
                  </a:lnTo>
                  <a:lnTo>
                    <a:pt x="530842" y="558990"/>
                  </a:lnTo>
                  <a:lnTo>
                    <a:pt x="550563" y="547597"/>
                  </a:lnTo>
                  <a:lnTo>
                    <a:pt x="570694" y="538047"/>
                  </a:lnTo>
                  <a:lnTo>
                    <a:pt x="587859" y="525516"/>
                  </a:lnTo>
                  <a:lnTo>
                    <a:pt x="606880" y="511749"/>
                  </a:lnTo>
                  <a:lnTo>
                    <a:pt x="627931" y="492875"/>
                  </a:lnTo>
                  <a:lnTo>
                    <a:pt x="636936" y="483374"/>
                  </a:lnTo>
                  <a:lnTo>
                    <a:pt x="647262" y="468306"/>
                  </a:lnTo>
                  <a:lnTo>
                    <a:pt x="660023" y="449907"/>
                  </a:lnTo>
                  <a:lnTo>
                    <a:pt x="673064" y="433255"/>
                  </a:lnTo>
                  <a:lnTo>
                    <a:pt x="682309" y="414386"/>
                  </a:lnTo>
                  <a:lnTo>
                    <a:pt x="690075" y="397595"/>
                  </a:lnTo>
                  <a:lnTo>
                    <a:pt x="694983" y="384671"/>
                  </a:lnTo>
                  <a:lnTo>
                    <a:pt x="702208" y="364008"/>
                  </a:lnTo>
                  <a:lnTo>
                    <a:pt x="704873" y="349900"/>
                  </a:lnTo>
                  <a:lnTo>
                    <a:pt x="706851" y="335692"/>
                  </a:lnTo>
                  <a:lnTo>
                    <a:pt x="710377" y="321440"/>
                  </a:lnTo>
                  <a:lnTo>
                    <a:pt x="712472" y="307168"/>
                  </a:lnTo>
                  <a:lnTo>
                    <a:pt x="713404" y="292888"/>
                  </a:lnTo>
                  <a:lnTo>
                    <a:pt x="713818" y="278603"/>
                  </a:lnTo>
                  <a:lnTo>
                    <a:pt x="711885" y="264317"/>
                  </a:lnTo>
                  <a:lnTo>
                    <a:pt x="706335" y="245004"/>
                  </a:lnTo>
                  <a:lnTo>
                    <a:pt x="702738" y="233509"/>
                  </a:lnTo>
                  <a:lnTo>
                    <a:pt x="701140" y="220463"/>
                  </a:lnTo>
                  <a:lnTo>
                    <a:pt x="696196" y="206727"/>
                  </a:lnTo>
                  <a:lnTo>
                    <a:pt x="689501" y="192685"/>
                  </a:lnTo>
                  <a:lnTo>
                    <a:pt x="683880" y="178506"/>
                  </a:lnTo>
                  <a:lnTo>
                    <a:pt x="680045" y="160929"/>
                  </a:lnTo>
                  <a:lnTo>
                    <a:pt x="675116" y="141874"/>
                  </a:lnTo>
                  <a:lnTo>
                    <a:pt x="668755" y="130259"/>
                  </a:lnTo>
                  <a:lnTo>
                    <a:pt x="656249" y="114795"/>
                  </a:lnTo>
                  <a:lnTo>
                    <a:pt x="642489" y="100159"/>
                  </a:lnTo>
                  <a:lnTo>
                    <a:pt x="623618" y="80991"/>
                  </a:lnTo>
                  <a:lnTo>
                    <a:pt x="609361" y="70475"/>
                  </a:lnTo>
                  <a:lnTo>
                    <a:pt x="590321" y="59811"/>
                  </a:lnTo>
                  <a:lnTo>
                    <a:pt x="566511" y="47662"/>
                  </a:lnTo>
                  <a:lnTo>
                    <a:pt x="556986" y="44995"/>
                  </a:lnTo>
                  <a:lnTo>
                    <a:pt x="538083" y="43143"/>
                  </a:lnTo>
                  <a:lnTo>
                    <a:pt x="517250" y="42887"/>
                  </a:lnTo>
                  <a:lnTo>
                    <a:pt x="499837" y="428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753"/>
            <p:cNvSpPr/>
            <p:nvPr/>
          </p:nvSpPr>
          <p:spPr>
            <a:xfrm>
              <a:off x="1950243" y="2907506"/>
              <a:ext cx="28576" cy="421482"/>
            </a:xfrm>
            <a:custGeom>
              <a:avLst/>
              <a:gdLst/>
              <a:ahLst/>
              <a:cxnLst/>
              <a:rect l="0" t="0" r="0" b="0"/>
              <a:pathLst>
                <a:path w="28576" h="421482">
                  <a:moveTo>
                    <a:pt x="0" y="0"/>
                  </a:moveTo>
                  <a:lnTo>
                    <a:pt x="0" y="157199"/>
                  </a:lnTo>
                  <a:lnTo>
                    <a:pt x="794" y="164331"/>
                  </a:lnTo>
                  <a:lnTo>
                    <a:pt x="2117" y="171466"/>
                  </a:lnTo>
                  <a:lnTo>
                    <a:pt x="3793" y="178604"/>
                  </a:lnTo>
                  <a:lnTo>
                    <a:pt x="4910" y="185745"/>
                  </a:lnTo>
                  <a:lnTo>
                    <a:pt x="5655" y="192886"/>
                  </a:lnTo>
                  <a:lnTo>
                    <a:pt x="6151" y="200028"/>
                  </a:lnTo>
                  <a:lnTo>
                    <a:pt x="6482" y="207964"/>
                  </a:lnTo>
                  <a:lnTo>
                    <a:pt x="6948" y="232716"/>
                  </a:lnTo>
                  <a:lnTo>
                    <a:pt x="7118" y="265017"/>
                  </a:lnTo>
                  <a:lnTo>
                    <a:pt x="7921" y="271928"/>
                  </a:lnTo>
                  <a:lnTo>
                    <a:pt x="9249" y="278917"/>
                  </a:lnTo>
                  <a:lnTo>
                    <a:pt x="10929" y="285957"/>
                  </a:lnTo>
                  <a:lnTo>
                    <a:pt x="12048" y="293031"/>
                  </a:lnTo>
                  <a:lnTo>
                    <a:pt x="12795" y="300129"/>
                  </a:lnTo>
                  <a:lnTo>
                    <a:pt x="13292" y="307242"/>
                  </a:lnTo>
                  <a:lnTo>
                    <a:pt x="13845" y="319379"/>
                  </a:lnTo>
                  <a:lnTo>
                    <a:pt x="14091" y="330859"/>
                  </a:lnTo>
                  <a:lnTo>
                    <a:pt x="14286" y="383577"/>
                  </a:lnTo>
                  <a:lnTo>
                    <a:pt x="15080" y="387481"/>
                  </a:lnTo>
                  <a:lnTo>
                    <a:pt x="16404" y="390877"/>
                  </a:lnTo>
                  <a:lnTo>
                    <a:pt x="18080" y="393934"/>
                  </a:lnTo>
                  <a:lnTo>
                    <a:pt x="19991" y="396767"/>
                  </a:lnTo>
                  <a:lnTo>
                    <a:pt x="22059" y="399449"/>
                  </a:lnTo>
                  <a:lnTo>
                    <a:pt x="24231" y="402030"/>
                  </a:lnTo>
                  <a:lnTo>
                    <a:pt x="25679" y="404545"/>
                  </a:lnTo>
                  <a:lnTo>
                    <a:pt x="26644" y="407015"/>
                  </a:lnTo>
                  <a:lnTo>
                    <a:pt x="28462" y="413909"/>
                  </a:lnTo>
                  <a:lnTo>
                    <a:pt x="28575" y="4214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754"/>
            <p:cNvSpPr/>
            <p:nvPr/>
          </p:nvSpPr>
          <p:spPr>
            <a:xfrm>
              <a:off x="2071687" y="2972138"/>
              <a:ext cx="321470" cy="313950"/>
            </a:xfrm>
            <a:custGeom>
              <a:avLst/>
              <a:gdLst/>
              <a:ahLst/>
              <a:cxnLst/>
              <a:rect l="0" t="0" r="0" b="0"/>
              <a:pathLst>
                <a:path w="321470" h="313950">
                  <a:moveTo>
                    <a:pt x="0" y="85387"/>
                  </a:moveTo>
                  <a:lnTo>
                    <a:pt x="0" y="75444"/>
                  </a:lnTo>
                  <a:lnTo>
                    <a:pt x="794" y="73202"/>
                  </a:lnTo>
                  <a:lnTo>
                    <a:pt x="3792" y="68594"/>
                  </a:lnTo>
                  <a:lnTo>
                    <a:pt x="9943" y="61537"/>
                  </a:lnTo>
                  <a:lnTo>
                    <a:pt x="14474" y="54678"/>
                  </a:lnTo>
                  <a:lnTo>
                    <a:pt x="16793" y="50627"/>
                  </a:lnTo>
                  <a:lnTo>
                    <a:pt x="23603" y="44009"/>
                  </a:lnTo>
                  <a:lnTo>
                    <a:pt x="31128" y="38421"/>
                  </a:lnTo>
                  <a:lnTo>
                    <a:pt x="40620" y="30020"/>
                  </a:lnTo>
                  <a:lnTo>
                    <a:pt x="48745" y="22150"/>
                  </a:lnTo>
                  <a:lnTo>
                    <a:pt x="57648" y="15477"/>
                  </a:lnTo>
                  <a:lnTo>
                    <a:pt x="62244" y="12587"/>
                  </a:lnTo>
                  <a:lnTo>
                    <a:pt x="71585" y="9375"/>
                  </a:lnTo>
                  <a:lnTo>
                    <a:pt x="81028" y="7153"/>
                  </a:lnTo>
                  <a:lnTo>
                    <a:pt x="90517" y="3521"/>
                  </a:lnTo>
                  <a:lnTo>
                    <a:pt x="96063" y="2234"/>
                  </a:lnTo>
                  <a:lnTo>
                    <a:pt x="102142" y="1377"/>
                  </a:lnTo>
                  <a:lnTo>
                    <a:pt x="108576" y="805"/>
                  </a:lnTo>
                  <a:lnTo>
                    <a:pt x="115247" y="424"/>
                  </a:lnTo>
                  <a:lnTo>
                    <a:pt x="129008" y="0"/>
                  </a:lnTo>
                  <a:lnTo>
                    <a:pt x="135218" y="681"/>
                  </a:lnTo>
                  <a:lnTo>
                    <a:pt x="140945" y="1929"/>
                  </a:lnTo>
                  <a:lnTo>
                    <a:pt x="146351" y="3554"/>
                  </a:lnTo>
                  <a:lnTo>
                    <a:pt x="151542" y="5432"/>
                  </a:lnTo>
                  <a:lnTo>
                    <a:pt x="161544" y="9634"/>
                  </a:lnTo>
                  <a:lnTo>
                    <a:pt x="169164" y="14148"/>
                  </a:lnTo>
                  <a:lnTo>
                    <a:pt x="175990" y="19594"/>
                  </a:lnTo>
                  <a:lnTo>
                    <a:pt x="184316" y="27306"/>
                  </a:lnTo>
                  <a:lnTo>
                    <a:pt x="187965" y="32378"/>
                  </a:lnTo>
                  <a:lnTo>
                    <a:pt x="191191" y="38142"/>
                  </a:lnTo>
                  <a:lnTo>
                    <a:pt x="194136" y="44365"/>
                  </a:lnTo>
                  <a:lnTo>
                    <a:pt x="197686" y="50101"/>
                  </a:lnTo>
                  <a:lnTo>
                    <a:pt x="201641" y="55513"/>
                  </a:lnTo>
                  <a:lnTo>
                    <a:pt x="205865" y="60708"/>
                  </a:lnTo>
                  <a:lnTo>
                    <a:pt x="208681" y="65759"/>
                  </a:lnTo>
                  <a:lnTo>
                    <a:pt x="210558" y="70714"/>
                  </a:lnTo>
                  <a:lnTo>
                    <a:pt x="211810" y="75605"/>
                  </a:lnTo>
                  <a:lnTo>
                    <a:pt x="212644" y="81247"/>
                  </a:lnTo>
                  <a:lnTo>
                    <a:pt x="213200" y="87389"/>
                  </a:lnTo>
                  <a:lnTo>
                    <a:pt x="213571" y="93866"/>
                  </a:lnTo>
                  <a:lnTo>
                    <a:pt x="213983" y="107411"/>
                  </a:lnTo>
                  <a:lnTo>
                    <a:pt x="214247" y="135510"/>
                  </a:lnTo>
                  <a:lnTo>
                    <a:pt x="213475" y="142615"/>
                  </a:lnTo>
                  <a:lnTo>
                    <a:pt x="212167" y="149732"/>
                  </a:lnTo>
                  <a:lnTo>
                    <a:pt x="210501" y="156859"/>
                  </a:lnTo>
                  <a:lnTo>
                    <a:pt x="208597" y="163197"/>
                  </a:lnTo>
                  <a:lnTo>
                    <a:pt x="206533" y="169010"/>
                  </a:lnTo>
                  <a:lnTo>
                    <a:pt x="204364" y="174473"/>
                  </a:lnTo>
                  <a:lnTo>
                    <a:pt x="199837" y="186893"/>
                  </a:lnTo>
                  <a:lnTo>
                    <a:pt x="190463" y="214269"/>
                  </a:lnTo>
                  <a:lnTo>
                    <a:pt x="187300" y="221315"/>
                  </a:lnTo>
                  <a:lnTo>
                    <a:pt x="183604" y="228393"/>
                  </a:lnTo>
                  <a:lnTo>
                    <a:pt x="176058" y="241814"/>
                  </a:lnTo>
                  <a:lnTo>
                    <a:pt x="170058" y="253070"/>
                  </a:lnTo>
                  <a:lnTo>
                    <a:pt x="166553" y="258294"/>
                  </a:lnTo>
                  <a:lnTo>
                    <a:pt x="162630" y="263365"/>
                  </a:lnTo>
                  <a:lnTo>
                    <a:pt x="158426" y="268332"/>
                  </a:lnTo>
                  <a:lnTo>
                    <a:pt x="151639" y="278085"/>
                  </a:lnTo>
                  <a:lnTo>
                    <a:pt x="145976" y="286918"/>
                  </a:lnTo>
                  <a:lnTo>
                    <a:pt x="138326" y="296353"/>
                  </a:lnTo>
                  <a:lnTo>
                    <a:pt x="133445" y="301652"/>
                  </a:lnTo>
                  <a:lnTo>
                    <a:pt x="126513" y="306652"/>
                  </a:lnTo>
                  <a:lnTo>
                    <a:pt x="118934" y="310727"/>
                  </a:lnTo>
                  <a:lnTo>
                    <a:pt x="112920" y="312538"/>
                  </a:lnTo>
                  <a:lnTo>
                    <a:pt x="105485" y="313343"/>
                  </a:lnTo>
                  <a:lnTo>
                    <a:pt x="97682" y="313700"/>
                  </a:lnTo>
                  <a:lnTo>
                    <a:pt x="88827" y="313902"/>
                  </a:lnTo>
                  <a:lnTo>
                    <a:pt x="83664" y="313949"/>
                  </a:lnTo>
                  <a:lnTo>
                    <a:pt x="81176" y="313168"/>
                  </a:lnTo>
                  <a:lnTo>
                    <a:pt x="76295" y="310183"/>
                  </a:lnTo>
                  <a:lnTo>
                    <a:pt x="66423" y="301628"/>
                  </a:lnTo>
                  <a:lnTo>
                    <a:pt x="65713" y="300985"/>
                  </a:lnTo>
                  <a:lnTo>
                    <a:pt x="60922" y="292495"/>
                  </a:lnTo>
                  <a:lnTo>
                    <a:pt x="58826" y="286443"/>
                  </a:lnTo>
                  <a:lnTo>
                    <a:pt x="58268" y="283718"/>
                  </a:lnTo>
                  <a:lnTo>
                    <a:pt x="58689" y="281107"/>
                  </a:lnTo>
                  <a:lnTo>
                    <a:pt x="62280" y="272847"/>
                  </a:lnTo>
                  <a:lnTo>
                    <a:pt x="63399" y="265011"/>
                  </a:lnTo>
                  <a:lnTo>
                    <a:pt x="64491" y="261492"/>
                  </a:lnTo>
                  <a:lnTo>
                    <a:pt x="69027" y="252748"/>
                  </a:lnTo>
                  <a:lnTo>
                    <a:pt x="70366" y="247611"/>
                  </a:lnTo>
                  <a:lnTo>
                    <a:pt x="72311" y="245130"/>
                  </a:lnTo>
                  <a:lnTo>
                    <a:pt x="78705" y="240257"/>
                  </a:lnTo>
                  <a:lnTo>
                    <a:pt x="83426" y="237846"/>
                  </a:lnTo>
                  <a:lnTo>
                    <a:pt x="88955" y="235445"/>
                  </a:lnTo>
                  <a:lnTo>
                    <a:pt x="95022" y="233050"/>
                  </a:lnTo>
                  <a:lnTo>
                    <a:pt x="103880" y="228273"/>
                  </a:lnTo>
                  <a:lnTo>
                    <a:pt x="107353" y="225888"/>
                  </a:lnTo>
                  <a:lnTo>
                    <a:pt x="112050" y="224298"/>
                  </a:lnTo>
                  <a:lnTo>
                    <a:pt x="117563" y="223238"/>
                  </a:lnTo>
                  <a:lnTo>
                    <a:pt x="123619" y="222531"/>
                  </a:lnTo>
                  <a:lnTo>
                    <a:pt x="129244" y="222060"/>
                  </a:lnTo>
                  <a:lnTo>
                    <a:pt x="134581" y="221746"/>
                  </a:lnTo>
                  <a:lnTo>
                    <a:pt x="139727" y="221537"/>
                  </a:lnTo>
                  <a:lnTo>
                    <a:pt x="151795" y="221304"/>
                  </a:lnTo>
                  <a:lnTo>
                    <a:pt x="175152" y="221155"/>
                  </a:lnTo>
                  <a:lnTo>
                    <a:pt x="180268" y="221936"/>
                  </a:lnTo>
                  <a:lnTo>
                    <a:pt x="190186" y="224921"/>
                  </a:lnTo>
                  <a:lnTo>
                    <a:pt x="199885" y="226777"/>
                  </a:lnTo>
                  <a:lnTo>
                    <a:pt x="209488" y="228395"/>
                  </a:lnTo>
                  <a:lnTo>
                    <a:pt x="219047" y="231761"/>
                  </a:lnTo>
                  <a:lnTo>
                    <a:pt x="228588" y="235902"/>
                  </a:lnTo>
                  <a:lnTo>
                    <a:pt x="238120" y="240388"/>
                  </a:lnTo>
                  <a:lnTo>
                    <a:pt x="247647" y="245028"/>
                  </a:lnTo>
                  <a:lnTo>
                    <a:pt x="255057" y="249736"/>
                  </a:lnTo>
                  <a:lnTo>
                    <a:pt x="263691" y="256849"/>
                  </a:lnTo>
                  <a:lnTo>
                    <a:pt x="273720" y="266364"/>
                  </a:lnTo>
                  <a:lnTo>
                    <a:pt x="306064" y="298582"/>
                  </a:lnTo>
                  <a:lnTo>
                    <a:pt x="307230" y="298954"/>
                  </a:lnTo>
                  <a:lnTo>
                    <a:pt x="314805" y="299552"/>
                  </a:lnTo>
                  <a:lnTo>
                    <a:pt x="321469" y="29969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755"/>
            <p:cNvSpPr/>
            <p:nvPr/>
          </p:nvSpPr>
          <p:spPr>
            <a:xfrm>
              <a:off x="2443162" y="3057525"/>
              <a:ext cx="185739" cy="207169"/>
            </a:xfrm>
            <a:custGeom>
              <a:avLst/>
              <a:gdLst/>
              <a:ahLst/>
              <a:cxnLst/>
              <a:rect l="0" t="0" r="0" b="0"/>
              <a:pathLst>
                <a:path w="185739" h="207169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3792" y="9943"/>
                  </a:lnTo>
                  <a:lnTo>
                    <a:pt x="7771" y="14473"/>
                  </a:lnTo>
                  <a:lnTo>
                    <a:pt x="12185" y="19132"/>
                  </a:lnTo>
                  <a:lnTo>
                    <a:pt x="16793" y="23849"/>
                  </a:lnTo>
                  <a:lnTo>
                    <a:pt x="18339" y="27012"/>
                  </a:lnTo>
                  <a:lnTo>
                    <a:pt x="19370" y="30708"/>
                  </a:lnTo>
                  <a:lnTo>
                    <a:pt x="20057" y="34759"/>
                  </a:lnTo>
                  <a:lnTo>
                    <a:pt x="22103" y="39048"/>
                  </a:lnTo>
                  <a:lnTo>
                    <a:pt x="25054" y="43494"/>
                  </a:lnTo>
                  <a:lnTo>
                    <a:pt x="28609" y="48046"/>
                  </a:lnTo>
                  <a:lnTo>
                    <a:pt x="31772" y="52668"/>
                  </a:lnTo>
                  <a:lnTo>
                    <a:pt x="34675" y="57337"/>
                  </a:lnTo>
                  <a:lnTo>
                    <a:pt x="37404" y="62037"/>
                  </a:lnTo>
                  <a:lnTo>
                    <a:pt x="42553" y="71493"/>
                  </a:lnTo>
                  <a:lnTo>
                    <a:pt x="52326" y="90498"/>
                  </a:lnTo>
                  <a:lnTo>
                    <a:pt x="55522" y="95257"/>
                  </a:lnTo>
                  <a:lnTo>
                    <a:pt x="59240" y="100017"/>
                  </a:lnTo>
                  <a:lnTo>
                    <a:pt x="63305" y="104778"/>
                  </a:lnTo>
                  <a:lnTo>
                    <a:pt x="67604" y="108746"/>
                  </a:lnTo>
                  <a:lnTo>
                    <a:pt x="72057" y="112184"/>
                  </a:lnTo>
                  <a:lnTo>
                    <a:pt x="76613" y="115271"/>
                  </a:lnTo>
                  <a:lnTo>
                    <a:pt x="80444" y="118916"/>
                  </a:lnTo>
                  <a:lnTo>
                    <a:pt x="83792" y="122933"/>
                  </a:lnTo>
                  <a:lnTo>
                    <a:pt x="86817" y="127199"/>
                  </a:lnTo>
                  <a:lnTo>
                    <a:pt x="91216" y="131630"/>
                  </a:lnTo>
                  <a:lnTo>
                    <a:pt x="96529" y="136172"/>
                  </a:lnTo>
                  <a:lnTo>
                    <a:pt x="102453" y="140787"/>
                  </a:lnTo>
                  <a:lnTo>
                    <a:pt x="107196" y="144658"/>
                  </a:lnTo>
                  <a:lnTo>
                    <a:pt x="111151" y="148032"/>
                  </a:lnTo>
                  <a:lnTo>
                    <a:pt x="114582" y="151076"/>
                  </a:lnTo>
                  <a:lnTo>
                    <a:pt x="122628" y="158690"/>
                  </a:lnTo>
                  <a:lnTo>
                    <a:pt x="144907" y="180646"/>
                  </a:lnTo>
                  <a:lnTo>
                    <a:pt x="148199" y="183137"/>
                  </a:lnTo>
                  <a:lnTo>
                    <a:pt x="151980" y="185591"/>
                  </a:lnTo>
                  <a:lnTo>
                    <a:pt x="156089" y="188021"/>
                  </a:lnTo>
                  <a:lnTo>
                    <a:pt x="158828" y="190435"/>
                  </a:lnTo>
                  <a:lnTo>
                    <a:pt x="160654" y="192838"/>
                  </a:lnTo>
                  <a:lnTo>
                    <a:pt x="161872" y="195233"/>
                  </a:lnTo>
                  <a:lnTo>
                    <a:pt x="164271" y="196830"/>
                  </a:lnTo>
                  <a:lnTo>
                    <a:pt x="167458" y="197895"/>
                  </a:lnTo>
                  <a:lnTo>
                    <a:pt x="171170" y="198605"/>
                  </a:lnTo>
                  <a:lnTo>
                    <a:pt x="173644" y="199872"/>
                  </a:lnTo>
                  <a:lnTo>
                    <a:pt x="175294" y="201510"/>
                  </a:lnTo>
                  <a:lnTo>
                    <a:pt x="176394" y="203396"/>
                  </a:lnTo>
                  <a:lnTo>
                    <a:pt x="177921" y="204654"/>
                  </a:lnTo>
                  <a:lnTo>
                    <a:pt x="179733" y="205492"/>
                  </a:lnTo>
                  <a:lnTo>
                    <a:pt x="185738" y="20716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756"/>
            <p:cNvSpPr/>
            <p:nvPr/>
          </p:nvSpPr>
          <p:spPr>
            <a:xfrm>
              <a:off x="2464593" y="3043237"/>
              <a:ext cx="164308" cy="196913"/>
            </a:xfrm>
            <a:custGeom>
              <a:avLst/>
              <a:gdLst/>
              <a:ahLst/>
              <a:cxnLst/>
              <a:rect l="0" t="0" r="0" b="0"/>
              <a:pathLst>
                <a:path w="164308" h="196913">
                  <a:moveTo>
                    <a:pt x="164307" y="0"/>
                  </a:moveTo>
                  <a:lnTo>
                    <a:pt x="158156" y="0"/>
                  </a:lnTo>
                  <a:lnTo>
                    <a:pt x="155487" y="4233"/>
                  </a:lnTo>
                  <a:lnTo>
                    <a:pt x="153665" y="7585"/>
                  </a:lnTo>
                  <a:lnTo>
                    <a:pt x="149523" y="13425"/>
                  </a:lnTo>
                  <a:lnTo>
                    <a:pt x="147307" y="16094"/>
                  </a:lnTo>
                  <a:lnTo>
                    <a:pt x="144242" y="19460"/>
                  </a:lnTo>
                  <a:lnTo>
                    <a:pt x="136604" y="27435"/>
                  </a:lnTo>
                  <a:lnTo>
                    <a:pt x="123378" y="40849"/>
                  </a:lnTo>
                  <a:lnTo>
                    <a:pt x="118765" y="46283"/>
                  </a:lnTo>
                  <a:lnTo>
                    <a:pt x="114102" y="52286"/>
                  </a:lnTo>
                  <a:lnTo>
                    <a:pt x="109405" y="58670"/>
                  </a:lnTo>
                  <a:lnTo>
                    <a:pt x="99954" y="72113"/>
                  </a:lnTo>
                  <a:lnTo>
                    <a:pt x="95211" y="79032"/>
                  </a:lnTo>
                  <a:lnTo>
                    <a:pt x="90462" y="85231"/>
                  </a:lnTo>
                  <a:lnTo>
                    <a:pt x="85708" y="90952"/>
                  </a:lnTo>
                  <a:lnTo>
                    <a:pt x="80951" y="96354"/>
                  </a:lnTo>
                  <a:lnTo>
                    <a:pt x="76986" y="102336"/>
                  </a:lnTo>
                  <a:lnTo>
                    <a:pt x="73549" y="108705"/>
                  </a:lnTo>
                  <a:lnTo>
                    <a:pt x="70464" y="115332"/>
                  </a:lnTo>
                  <a:lnTo>
                    <a:pt x="66820" y="121339"/>
                  </a:lnTo>
                  <a:lnTo>
                    <a:pt x="62803" y="126930"/>
                  </a:lnTo>
                  <a:lnTo>
                    <a:pt x="58537" y="132245"/>
                  </a:lnTo>
                  <a:lnTo>
                    <a:pt x="54106" y="137376"/>
                  </a:lnTo>
                  <a:lnTo>
                    <a:pt x="49565" y="142384"/>
                  </a:lnTo>
                  <a:lnTo>
                    <a:pt x="40285" y="152182"/>
                  </a:lnTo>
                  <a:lnTo>
                    <a:pt x="12317" y="180548"/>
                  </a:lnTo>
                  <a:lnTo>
                    <a:pt x="10593" y="183072"/>
                  </a:lnTo>
                  <a:lnTo>
                    <a:pt x="8677" y="187992"/>
                  </a:lnTo>
                  <a:lnTo>
                    <a:pt x="7279" y="192452"/>
                  </a:lnTo>
                  <a:lnTo>
                    <a:pt x="3392" y="196547"/>
                  </a:lnTo>
                  <a:lnTo>
                    <a:pt x="2261" y="196912"/>
                  </a:lnTo>
                  <a:lnTo>
                    <a:pt x="1508" y="196362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757"/>
            <p:cNvSpPr/>
            <p:nvPr/>
          </p:nvSpPr>
          <p:spPr>
            <a:xfrm>
              <a:off x="2707481" y="3107539"/>
              <a:ext cx="257176" cy="21424"/>
            </a:xfrm>
            <a:custGeom>
              <a:avLst/>
              <a:gdLst/>
              <a:ahLst/>
              <a:cxnLst/>
              <a:rect l="0" t="0" r="0" b="0"/>
              <a:pathLst>
                <a:path w="257176" h="21424">
                  <a:moveTo>
                    <a:pt x="0" y="21423"/>
                  </a:moveTo>
                  <a:lnTo>
                    <a:pt x="6151" y="21423"/>
                  </a:lnTo>
                  <a:lnTo>
                    <a:pt x="7275" y="20629"/>
                  </a:lnTo>
                  <a:lnTo>
                    <a:pt x="8819" y="19306"/>
                  </a:lnTo>
                  <a:lnTo>
                    <a:pt x="10642" y="17631"/>
                  </a:lnTo>
                  <a:lnTo>
                    <a:pt x="12651" y="16513"/>
                  </a:lnTo>
                  <a:lnTo>
                    <a:pt x="14784" y="15769"/>
                  </a:lnTo>
                  <a:lnTo>
                    <a:pt x="16999" y="15272"/>
                  </a:lnTo>
                  <a:lnTo>
                    <a:pt x="23695" y="14721"/>
                  </a:lnTo>
                  <a:lnTo>
                    <a:pt x="27703" y="14573"/>
                  </a:lnTo>
                  <a:lnTo>
                    <a:pt x="31168" y="13682"/>
                  </a:lnTo>
                  <a:lnTo>
                    <a:pt x="34273" y="12293"/>
                  </a:lnTo>
                  <a:lnTo>
                    <a:pt x="37136" y="10574"/>
                  </a:lnTo>
                  <a:lnTo>
                    <a:pt x="41426" y="9428"/>
                  </a:lnTo>
                  <a:lnTo>
                    <a:pt x="46667" y="8664"/>
                  </a:lnTo>
                  <a:lnTo>
                    <a:pt x="52543" y="8154"/>
                  </a:lnTo>
                  <a:lnTo>
                    <a:pt x="58047" y="7815"/>
                  </a:lnTo>
                  <a:lnTo>
                    <a:pt x="68396" y="7437"/>
                  </a:lnTo>
                  <a:lnTo>
                    <a:pt x="83148" y="7225"/>
                  </a:lnTo>
                  <a:lnTo>
                    <a:pt x="87976" y="6401"/>
                  </a:lnTo>
                  <a:lnTo>
                    <a:pt x="92782" y="5059"/>
                  </a:lnTo>
                  <a:lnTo>
                    <a:pt x="97573" y="3370"/>
                  </a:lnTo>
                  <a:lnTo>
                    <a:pt x="102355" y="2244"/>
                  </a:lnTo>
                  <a:lnTo>
                    <a:pt x="107130" y="1493"/>
                  </a:lnTo>
                  <a:lnTo>
                    <a:pt x="111901" y="993"/>
                  </a:lnTo>
                  <a:lnTo>
                    <a:pt x="117463" y="659"/>
                  </a:lnTo>
                  <a:lnTo>
                    <a:pt x="129993" y="288"/>
                  </a:lnTo>
                  <a:lnTo>
                    <a:pt x="147621" y="50"/>
                  </a:lnTo>
                  <a:lnTo>
                    <a:pt x="175426" y="0"/>
                  </a:lnTo>
                  <a:lnTo>
                    <a:pt x="180451" y="791"/>
                  </a:lnTo>
                  <a:lnTo>
                    <a:pt x="185388" y="2112"/>
                  </a:lnTo>
                  <a:lnTo>
                    <a:pt x="190267" y="3786"/>
                  </a:lnTo>
                  <a:lnTo>
                    <a:pt x="194313" y="4903"/>
                  </a:lnTo>
                  <a:lnTo>
                    <a:pt x="197805" y="5647"/>
                  </a:lnTo>
                  <a:lnTo>
                    <a:pt x="200926" y="6143"/>
                  </a:lnTo>
                  <a:lnTo>
                    <a:pt x="208627" y="6694"/>
                  </a:lnTo>
                  <a:lnTo>
                    <a:pt x="219772" y="7005"/>
                  </a:lnTo>
                  <a:lnTo>
                    <a:pt x="246922" y="7130"/>
                  </a:lnTo>
                  <a:lnTo>
                    <a:pt x="257175" y="713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758"/>
            <p:cNvSpPr/>
            <p:nvPr/>
          </p:nvSpPr>
          <p:spPr>
            <a:xfrm>
              <a:off x="3036180" y="2950368"/>
              <a:ext cx="49921" cy="321470"/>
            </a:xfrm>
            <a:custGeom>
              <a:avLst/>
              <a:gdLst/>
              <a:ahLst/>
              <a:cxnLst/>
              <a:rect l="0" t="0" r="0" b="0"/>
              <a:pathLst>
                <a:path w="49921" h="321470">
                  <a:moveTo>
                    <a:pt x="7057" y="0"/>
                  </a:moveTo>
                  <a:lnTo>
                    <a:pt x="0" y="0"/>
                  </a:lnTo>
                  <a:lnTo>
                    <a:pt x="3731" y="0"/>
                  </a:lnTo>
                  <a:lnTo>
                    <a:pt x="4840" y="794"/>
                  </a:lnTo>
                  <a:lnTo>
                    <a:pt x="5579" y="2117"/>
                  </a:lnTo>
                  <a:lnTo>
                    <a:pt x="6400" y="5704"/>
                  </a:lnTo>
                  <a:lnTo>
                    <a:pt x="6927" y="14474"/>
                  </a:lnTo>
                  <a:lnTo>
                    <a:pt x="6970" y="16793"/>
                  </a:lnTo>
                  <a:lnTo>
                    <a:pt x="7793" y="19927"/>
                  </a:lnTo>
                  <a:lnTo>
                    <a:pt x="9135" y="23603"/>
                  </a:lnTo>
                  <a:lnTo>
                    <a:pt x="10824" y="27642"/>
                  </a:lnTo>
                  <a:lnTo>
                    <a:pt x="11156" y="31922"/>
                  </a:lnTo>
                  <a:lnTo>
                    <a:pt x="10583" y="36363"/>
                  </a:lnTo>
                  <a:lnTo>
                    <a:pt x="9408" y="40911"/>
                  </a:lnTo>
                  <a:lnTo>
                    <a:pt x="8102" y="50197"/>
                  </a:lnTo>
                  <a:lnTo>
                    <a:pt x="7753" y="54896"/>
                  </a:lnTo>
                  <a:lnTo>
                    <a:pt x="8315" y="60410"/>
                  </a:lnTo>
                  <a:lnTo>
                    <a:pt x="9483" y="66467"/>
                  </a:lnTo>
                  <a:lnTo>
                    <a:pt x="11056" y="72886"/>
                  </a:lnTo>
                  <a:lnTo>
                    <a:pt x="12104" y="78754"/>
                  </a:lnTo>
                  <a:lnTo>
                    <a:pt x="12803" y="84253"/>
                  </a:lnTo>
                  <a:lnTo>
                    <a:pt x="13269" y="89506"/>
                  </a:lnTo>
                  <a:lnTo>
                    <a:pt x="14373" y="94596"/>
                  </a:lnTo>
                  <a:lnTo>
                    <a:pt x="15903" y="99577"/>
                  </a:lnTo>
                  <a:lnTo>
                    <a:pt x="17717" y="104484"/>
                  </a:lnTo>
                  <a:lnTo>
                    <a:pt x="18926" y="109344"/>
                  </a:lnTo>
                  <a:lnTo>
                    <a:pt x="20270" y="118977"/>
                  </a:lnTo>
                  <a:lnTo>
                    <a:pt x="20867" y="128550"/>
                  </a:lnTo>
                  <a:lnTo>
                    <a:pt x="21026" y="133325"/>
                  </a:lnTo>
                  <a:lnTo>
                    <a:pt x="21250" y="151423"/>
                  </a:lnTo>
                  <a:lnTo>
                    <a:pt x="22075" y="158098"/>
                  </a:lnTo>
                  <a:lnTo>
                    <a:pt x="23419" y="164930"/>
                  </a:lnTo>
                  <a:lnTo>
                    <a:pt x="25109" y="171866"/>
                  </a:lnTo>
                  <a:lnTo>
                    <a:pt x="26235" y="178078"/>
                  </a:lnTo>
                  <a:lnTo>
                    <a:pt x="26986" y="183806"/>
                  </a:lnTo>
                  <a:lnTo>
                    <a:pt x="27487" y="189212"/>
                  </a:lnTo>
                  <a:lnTo>
                    <a:pt x="28614" y="194404"/>
                  </a:lnTo>
                  <a:lnTo>
                    <a:pt x="30160" y="199453"/>
                  </a:lnTo>
                  <a:lnTo>
                    <a:pt x="31984" y="204406"/>
                  </a:lnTo>
                  <a:lnTo>
                    <a:pt x="33200" y="210090"/>
                  </a:lnTo>
                  <a:lnTo>
                    <a:pt x="34011" y="216260"/>
                  </a:lnTo>
                  <a:lnTo>
                    <a:pt x="34551" y="222754"/>
                  </a:lnTo>
                  <a:lnTo>
                    <a:pt x="34912" y="228672"/>
                  </a:lnTo>
                  <a:lnTo>
                    <a:pt x="35312" y="239480"/>
                  </a:lnTo>
                  <a:lnTo>
                    <a:pt x="36212" y="244585"/>
                  </a:lnTo>
                  <a:lnTo>
                    <a:pt x="37606" y="249575"/>
                  </a:lnTo>
                  <a:lnTo>
                    <a:pt x="39329" y="254490"/>
                  </a:lnTo>
                  <a:lnTo>
                    <a:pt x="40478" y="259354"/>
                  </a:lnTo>
                  <a:lnTo>
                    <a:pt x="41754" y="268991"/>
                  </a:lnTo>
                  <a:lnTo>
                    <a:pt x="42322" y="278567"/>
                  </a:lnTo>
                  <a:lnTo>
                    <a:pt x="42641" y="290766"/>
                  </a:lnTo>
                  <a:lnTo>
                    <a:pt x="42686" y="293856"/>
                  </a:lnTo>
                  <a:lnTo>
                    <a:pt x="43510" y="296710"/>
                  </a:lnTo>
                  <a:lnTo>
                    <a:pt x="44853" y="299407"/>
                  </a:lnTo>
                  <a:lnTo>
                    <a:pt x="46542" y="301998"/>
                  </a:lnTo>
                  <a:lnTo>
                    <a:pt x="47668" y="304520"/>
                  </a:lnTo>
                  <a:lnTo>
                    <a:pt x="48919" y="309438"/>
                  </a:lnTo>
                  <a:lnTo>
                    <a:pt x="49788" y="319336"/>
                  </a:lnTo>
                  <a:lnTo>
                    <a:pt x="49920" y="32146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759"/>
            <p:cNvSpPr/>
            <p:nvPr/>
          </p:nvSpPr>
          <p:spPr>
            <a:xfrm>
              <a:off x="3257550" y="2900362"/>
              <a:ext cx="92844" cy="435743"/>
            </a:xfrm>
            <a:custGeom>
              <a:avLst/>
              <a:gdLst/>
              <a:ahLst/>
              <a:cxnLst/>
              <a:rect l="0" t="0" r="0" b="0"/>
              <a:pathLst>
                <a:path w="92844" h="435743">
                  <a:moveTo>
                    <a:pt x="0" y="0"/>
                  </a:moveTo>
                  <a:lnTo>
                    <a:pt x="0" y="9943"/>
                  </a:lnTo>
                  <a:lnTo>
                    <a:pt x="793" y="11391"/>
                  </a:lnTo>
                  <a:lnTo>
                    <a:pt x="2116" y="12357"/>
                  </a:lnTo>
                  <a:lnTo>
                    <a:pt x="3792" y="13000"/>
                  </a:lnTo>
                  <a:lnTo>
                    <a:pt x="4909" y="15017"/>
                  </a:lnTo>
                  <a:lnTo>
                    <a:pt x="7275" y="25440"/>
                  </a:lnTo>
                  <a:lnTo>
                    <a:pt x="8819" y="29660"/>
                  </a:lnTo>
                  <a:lnTo>
                    <a:pt x="10641" y="34061"/>
                  </a:lnTo>
                  <a:lnTo>
                    <a:pt x="12667" y="43184"/>
                  </a:lnTo>
                  <a:lnTo>
                    <a:pt x="13567" y="52530"/>
                  </a:lnTo>
                  <a:lnTo>
                    <a:pt x="13967" y="61976"/>
                  </a:lnTo>
                  <a:lnTo>
                    <a:pt x="16262" y="71466"/>
                  </a:lnTo>
                  <a:lnTo>
                    <a:pt x="19133" y="81769"/>
                  </a:lnTo>
                  <a:lnTo>
                    <a:pt x="20409" y="94285"/>
                  </a:lnTo>
                  <a:lnTo>
                    <a:pt x="23094" y="107786"/>
                  </a:lnTo>
                  <a:lnTo>
                    <a:pt x="24920" y="114720"/>
                  </a:lnTo>
                  <a:lnTo>
                    <a:pt x="26951" y="126657"/>
                  </a:lnTo>
                  <a:lnTo>
                    <a:pt x="28647" y="138049"/>
                  </a:lnTo>
                  <a:lnTo>
                    <a:pt x="30210" y="144420"/>
                  </a:lnTo>
                  <a:lnTo>
                    <a:pt x="32046" y="151049"/>
                  </a:lnTo>
                  <a:lnTo>
                    <a:pt x="33270" y="157849"/>
                  </a:lnTo>
                  <a:lnTo>
                    <a:pt x="34086" y="164764"/>
                  </a:lnTo>
                  <a:lnTo>
                    <a:pt x="34630" y="171755"/>
                  </a:lnTo>
                  <a:lnTo>
                    <a:pt x="34993" y="178797"/>
                  </a:lnTo>
                  <a:lnTo>
                    <a:pt x="35396" y="192972"/>
                  </a:lnTo>
                  <a:lnTo>
                    <a:pt x="36297" y="200879"/>
                  </a:lnTo>
                  <a:lnTo>
                    <a:pt x="37692" y="209326"/>
                  </a:lnTo>
                  <a:lnTo>
                    <a:pt x="39415" y="218132"/>
                  </a:lnTo>
                  <a:lnTo>
                    <a:pt x="41358" y="226384"/>
                  </a:lnTo>
                  <a:lnTo>
                    <a:pt x="43447" y="234266"/>
                  </a:lnTo>
                  <a:lnTo>
                    <a:pt x="47885" y="249375"/>
                  </a:lnTo>
                  <a:lnTo>
                    <a:pt x="57201" y="278477"/>
                  </a:lnTo>
                  <a:lnTo>
                    <a:pt x="59565" y="285664"/>
                  </a:lnTo>
                  <a:lnTo>
                    <a:pt x="61141" y="292836"/>
                  </a:lnTo>
                  <a:lnTo>
                    <a:pt x="62192" y="299999"/>
                  </a:lnTo>
                  <a:lnTo>
                    <a:pt x="62892" y="307156"/>
                  </a:lnTo>
                  <a:lnTo>
                    <a:pt x="64153" y="314308"/>
                  </a:lnTo>
                  <a:lnTo>
                    <a:pt x="65787" y="321458"/>
                  </a:lnTo>
                  <a:lnTo>
                    <a:pt x="67671" y="328605"/>
                  </a:lnTo>
                  <a:lnTo>
                    <a:pt x="68926" y="335751"/>
                  </a:lnTo>
                  <a:lnTo>
                    <a:pt x="69763" y="342897"/>
                  </a:lnTo>
                  <a:lnTo>
                    <a:pt x="71487" y="356393"/>
                  </a:lnTo>
                  <a:lnTo>
                    <a:pt x="73058" y="362214"/>
                  </a:lnTo>
                  <a:lnTo>
                    <a:pt x="74899" y="367682"/>
                  </a:lnTo>
                  <a:lnTo>
                    <a:pt x="76920" y="372915"/>
                  </a:lnTo>
                  <a:lnTo>
                    <a:pt x="79061" y="377991"/>
                  </a:lnTo>
                  <a:lnTo>
                    <a:pt x="81282" y="382963"/>
                  </a:lnTo>
                  <a:lnTo>
                    <a:pt x="83750" y="392720"/>
                  </a:lnTo>
                  <a:lnTo>
                    <a:pt x="84847" y="402349"/>
                  </a:lnTo>
                  <a:lnTo>
                    <a:pt x="85465" y="415901"/>
                  </a:lnTo>
                  <a:lnTo>
                    <a:pt x="85690" y="426793"/>
                  </a:lnTo>
                  <a:lnTo>
                    <a:pt x="86496" y="427403"/>
                  </a:lnTo>
                  <a:lnTo>
                    <a:pt x="87826" y="427811"/>
                  </a:lnTo>
                  <a:lnTo>
                    <a:pt x="89507" y="428082"/>
                  </a:lnTo>
                  <a:lnTo>
                    <a:pt x="90627" y="429057"/>
                  </a:lnTo>
                  <a:lnTo>
                    <a:pt x="91374" y="430500"/>
                  </a:lnTo>
                  <a:lnTo>
                    <a:pt x="92843" y="435678"/>
                  </a:lnTo>
                  <a:lnTo>
                    <a:pt x="90740" y="435728"/>
                  </a:lnTo>
                  <a:lnTo>
                    <a:pt x="89068" y="435742"/>
                  </a:lnTo>
                  <a:lnTo>
                    <a:pt x="87954" y="434957"/>
                  </a:lnTo>
                  <a:lnTo>
                    <a:pt x="87211" y="433640"/>
                  </a:lnTo>
                  <a:lnTo>
                    <a:pt x="86715" y="431968"/>
                  </a:lnTo>
                  <a:lnTo>
                    <a:pt x="85591" y="430854"/>
                  </a:lnTo>
                  <a:lnTo>
                    <a:pt x="84048" y="430111"/>
                  </a:lnTo>
                  <a:lnTo>
                    <a:pt x="78581" y="4286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760"/>
            <p:cNvSpPr/>
            <p:nvPr/>
          </p:nvSpPr>
          <p:spPr>
            <a:xfrm>
              <a:off x="3571875" y="3000383"/>
              <a:ext cx="271463" cy="21424"/>
            </a:xfrm>
            <a:custGeom>
              <a:avLst/>
              <a:gdLst/>
              <a:ahLst/>
              <a:cxnLst/>
              <a:rect l="0" t="0" r="0" b="0"/>
              <a:pathLst>
                <a:path w="271463" h="21424">
                  <a:moveTo>
                    <a:pt x="0" y="21423"/>
                  </a:moveTo>
                  <a:lnTo>
                    <a:pt x="44702" y="21423"/>
                  </a:lnTo>
                  <a:lnTo>
                    <a:pt x="51232" y="20629"/>
                  </a:lnTo>
                  <a:lnTo>
                    <a:pt x="57967" y="19306"/>
                  </a:lnTo>
                  <a:lnTo>
                    <a:pt x="64839" y="17631"/>
                  </a:lnTo>
                  <a:lnTo>
                    <a:pt x="71801" y="16513"/>
                  </a:lnTo>
                  <a:lnTo>
                    <a:pt x="78823" y="15768"/>
                  </a:lnTo>
                  <a:lnTo>
                    <a:pt x="85886" y="15272"/>
                  </a:lnTo>
                  <a:lnTo>
                    <a:pt x="93769" y="14147"/>
                  </a:lnTo>
                  <a:lnTo>
                    <a:pt x="102200" y="12604"/>
                  </a:lnTo>
                  <a:lnTo>
                    <a:pt x="110996" y="10781"/>
                  </a:lnTo>
                  <a:lnTo>
                    <a:pt x="119241" y="9566"/>
                  </a:lnTo>
                  <a:lnTo>
                    <a:pt x="127119" y="8755"/>
                  </a:lnTo>
                  <a:lnTo>
                    <a:pt x="134752" y="8215"/>
                  </a:lnTo>
                  <a:lnTo>
                    <a:pt x="143016" y="7062"/>
                  </a:lnTo>
                  <a:lnTo>
                    <a:pt x="151700" y="5499"/>
                  </a:lnTo>
                  <a:lnTo>
                    <a:pt x="160664" y="3663"/>
                  </a:lnTo>
                  <a:lnTo>
                    <a:pt x="169022" y="2439"/>
                  </a:lnTo>
                  <a:lnTo>
                    <a:pt x="176975" y="1623"/>
                  </a:lnTo>
                  <a:lnTo>
                    <a:pt x="184658" y="1079"/>
                  </a:lnTo>
                  <a:lnTo>
                    <a:pt x="197429" y="475"/>
                  </a:lnTo>
                  <a:lnTo>
                    <a:pt x="209189" y="206"/>
                  </a:lnTo>
                  <a:lnTo>
                    <a:pt x="248303" y="0"/>
                  </a:lnTo>
                  <a:lnTo>
                    <a:pt x="252848" y="791"/>
                  </a:lnTo>
                  <a:lnTo>
                    <a:pt x="257465" y="2112"/>
                  </a:lnTo>
                  <a:lnTo>
                    <a:pt x="271462" y="713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761"/>
            <p:cNvSpPr/>
            <p:nvPr/>
          </p:nvSpPr>
          <p:spPr>
            <a:xfrm>
              <a:off x="3579018" y="3096331"/>
              <a:ext cx="335758" cy="25488"/>
            </a:xfrm>
            <a:custGeom>
              <a:avLst/>
              <a:gdLst/>
              <a:ahLst/>
              <a:cxnLst/>
              <a:rect l="0" t="0" r="0" b="0"/>
              <a:pathLst>
                <a:path w="335758" h="25488">
                  <a:moveTo>
                    <a:pt x="0" y="25487"/>
                  </a:moveTo>
                  <a:lnTo>
                    <a:pt x="22944" y="25487"/>
                  </a:lnTo>
                  <a:lnTo>
                    <a:pt x="26408" y="24694"/>
                  </a:lnTo>
                  <a:lnTo>
                    <a:pt x="30306" y="23371"/>
                  </a:lnTo>
                  <a:lnTo>
                    <a:pt x="34492" y="21695"/>
                  </a:lnTo>
                  <a:lnTo>
                    <a:pt x="39663" y="20578"/>
                  </a:lnTo>
                  <a:lnTo>
                    <a:pt x="45492" y="19833"/>
                  </a:lnTo>
                  <a:lnTo>
                    <a:pt x="51759" y="19336"/>
                  </a:lnTo>
                  <a:lnTo>
                    <a:pt x="58319" y="18212"/>
                  </a:lnTo>
                  <a:lnTo>
                    <a:pt x="65073" y="16668"/>
                  </a:lnTo>
                  <a:lnTo>
                    <a:pt x="71957" y="14845"/>
                  </a:lnTo>
                  <a:lnTo>
                    <a:pt x="78928" y="13630"/>
                  </a:lnTo>
                  <a:lnTo>
                    <a:pt x="85956" y="12820"/>
                  </a:lnTo>
                  <a:lnTo>
                    <a:pt x="93023" y="12280"/>
                  </a:lnTo>
                  <a:lnTo>
                    <a:pt x="100116" y="11920"/>
                  </a:lnTo>
                  <a:lnTo>
                    <a:pt x="114346" y="11520"/>
                  </a:lnTo>
                  <a:lnTo>
                    <a:pt x="122268" y="10619"/>
                  </a:lnTo>
                  <a:lnTo>
                    <a:pt x="130725" y="9225"/>
                  </a:lnTo>
                  <a:lnTo>
                    <a:pt x="139537" y="7502"/>
                  </a:lnTo>
                  <a:lnTo>
                    <a:pt x="147794" y="6353"/>
                  </a:lnTo>
                  <a:lnTo>
                    <a:pt x="155680" y="5588"/>
                  </a:lnTo>
                  <a:lnTo>
                    <a:pt x="163317" y="5077"/>
                  </a:lnTo>
                  <a:lnTo>
                    <a:pt x="170791" y="4737"/>
                  </a:lnTo>
                  <a:lnTo>
                    <a:pt x="185445" y="4359"/>
                  </a:lnTo>
                  <a:lnTo>
                    <a:pt x="193480" y="3464"/>
                  </a:lnTo>
                  <a:lnTo>
                    <a:pt x="202012" y="2074"/>
                  </a:lnTo>
                  <a:lnTo>
                    <a:pt x="210874" y="353"/>
                  </a:lnTo>
                  <a:lnTo>
                    <a:pt x="218371" y="0"/>
                  </a:lnTo>
                  <a:lnTo>
                    <a:pt x="224956" y="558"/>
                  </a:lnTo>
                  <a:lnTo>
                    <a:pt x="230933" y="1724"/>
                  </a:lnTo>
                  <a:lnTo>
                    <a:pt x="237299" y="2502"/>
                  </a:lnTo>
                  <a:lnTo>
                    <a:pt x="243925" y="3020"/>
                  </a:lnTo>
                  <a:lnTo>
                    <a:pt x="250723" y="3365"/>
                  </a:lnTo>
                  <a:lnTo>
                    <a:pt x="264626" y="3749"/>
                  </a:lnTo>
                  <a:lnTo>
                    <a:pt x="292954" y="3995"/>
                  </a:lnTo>
                  <a:lnTo>
                    <a:pt x="298491" y="4809"/>
                  </a:lnTo>
                  <a:lnTo>
                    <a:pt x="302975" y="6146"/>
                  </a:lnTo>
                  <a:lnTo>
                    <a:pt x="306759" y="7830"/>
                  </a:lnTo>
                  <a:lnTo>
                    <a:pt x="310868" y="8954"/>
                  </a:lnTo>
                  <a:lnTo>
                    <a:pt x="315196" y="9702"/>
                  </a:lnTo>
                  <a:lnTo>
                    <a:pt x="319668" y="10202"/>
                  </a:lnTo>
                  <a:lnTo>
                    <a:pt x="326754" y="10756"/>
                  </a:lnTo>
                  <a:lnTo>
                    <a:pt x="335757" y="1120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762"/>
            <p:cNvSpPr/>
            <p:nvPr/>
          </p:nvSpPr>
          <p:spPr>
            <a:xfrm>
              <a:off x="4000831" y="2907593"/>
              <a:ext cx="334272" cy="342814"/>
            </a:xfrm>
            <a:custGeom>
              <a:avLst/>
              <a:gdLst/>
              <a:ahLst/>
              <a:cxnLst/>
              <a:rect l="0" t="0" r="0" b="0"/>
              <a:pathLst>
                <a:path w="334272" h="342814">
                  <a:moveTo>
                    <a:pt x="142544" y="7057"/>
                  </a:moveTo>
                  <a:lnTo>
                    <a:pt x="149600" y="0"/>
                  </a:lnTo>
                  <a:lnTo>
                    <a:pt x="145869" y="3731"/>
                  </a:lnTo>
                  <a:lnTo>
                    <a:pt x="143967" y="4840"/>
                  </a:lnTo>
                  <a:lnTo>
                    <a:pt x="137497" y="7193"/>
                  </a:lnTo>
                  <a:lnTo>
                    <a:pt x="129759" y="13359"/>
                  </a:lnTo>
                  <a:lnTo>
                    <a:pt x="122045" y="20706"/>
                  </a:lnTo>
                  <a:lnTo>
                    <a:pt x="113325" y="27146"/>
                  </a:lnTo>
                  <a:lnTo>
                    <a:pt x="104157" y="33448"/>
                  </a:lnTo>
                  <a:lnTo>
                    <a:pt x="94791" y="41540"/>
                  </a:lnTo>
                  <a:lnTo>
                    <a:pt x="85337" y="50428"/>
                  </a:lnTo>
                  <a:lnTo>
                    <a:pt x="75843" y="58877"/>
                  </a:lnTo>
                  <a:lnTo>
                    <a:pt x="66333" y="65277"/>
                  </a:lnTo>
                  <a:lnTo>
                    <a:pt x="62367" y="69683"/>
                  </a:lnTo>
                  <a:lnTo>
                    <a:pt x="58930" y="75001"/>
                  </a:lnTo>
                  <a:lnTo>
                    <a:pt x="55845" y="80928"/>
                  </a:lnTo>
                  <a:lnTo>
                    <a:pt x="52201" y="86467"/>
                  </a:lnTo>
                  <a:lnTo>
                    <a:pt x="43919" y="96854"/>
                  </a:lnTo>
                  <a:lnTo>
                    <a:pt x="37062" y="106762"/>
                  </a:lnTo>
                  <a:lnTo>
                    <a:pt x="31369" y="116458"/>
                  </a:lnTo>
                  <a:lnTo>
                    <a:pt x="26193" y="126059"/>
                  </a:lnTo>
                  <a:lnTo>
                    <a:pt x="23702" y="131635"/>
                  </a:lnTo>
                  <a:lnTo>
                    <a:pt x="21247" y="137734"/>
                  </a:lnTo>
                  <a:lnTo>
                    <a:pt x="18817" y="144181"/>
                  </a:lnTo>
                  <a:lnTo>
                    <a:pt x="16403" y="150067"/>
                  </a:lnTo>
                  <a:lnTo>
                    <a:pt x="13999" y="155578"/>
                  </a:lnTo>
                  <a:lnTo>
                    <a:pt x="10007" y="165935"/>
                  </a:lnTo>
                  <a:lnTo>
                    <a:pt x="6965" y="181484"/>
                  </a:lnTo>
                  <a:lnTo>
                    <a:pt x="5327" y="187635"/>
                  </a:lnTo>
                  <a:lnTo>
                    <a:pt x="3440" y="194118"/>
                  </a:lnTo>
                  <a:lnTo>
                    <a:pt x="2183" y="200027"/>
                  </a:lnTo>
                  <a:lnTo>
                    <a:pt x="1345" y="205553"/>
                  </a:lnTo>
                  <a:lnTo>
                    <a:pt x="414" y="215927"/>
                  </a:lnTo>
                  <a:lnTo>
                    <a:pt x="0" y="225830"/>
                  </a:lnTo>
                  <a:lnTo>
                    <a:pt x="1932" y="235522"/>
                  </a:lnTo>
                  <a:lnTo>
                    <a:pt x="5437" y="245122"/>
                  </a:lnTo>
                  <a:lnTo>
                    <a:pt x="9641" y="254680"/>
                  </a:lnTo>
                  <a:lnTo>
                    <a:pt x="14155" y="264220"/>
                  </a:lnTo>
                  <a:lnTo>
                    <a:pt x="23520" y="283279"/>
                  </a:lnTo>
                  <a:lnTo>
                    <a:pt x="30636" y="293776"/>
                  </a:lnTo>
                  <a:lnTo>
                    <a:pt x="37509" y="299323"/>
                  </a:lnTo>
                  <a:lnTo>
                    <a:pt x="46649" y="304434"/>
                  </a:lnTo>
                  <a:lnTo>
                    <a:pt x="52420" y="306908"/>
                  </a:lnTo>
                  <a:lnTo>
                    <a:pt x="58649" y="309351"/>
                  </a:lnTo>
                  <a:lnTo>
                    <a:pt x="64389" y="310980"/>
                  </a:lnTo>
                  <a:lnTo>
                    <a:pt x="69803" y="312066"/>
                  </a:lnTo>
                  <a:lnTo>
                    <a:pt x="75000" y="312790"/>
                  </a:lnTo>
                  <a:lnTo>
                    <a:pt x="80846" y="314066"/>
                  </a:lnTo>
                  <a:lnTo>
                    <a:pt x="87124" y="315711"/>
                  </a:lnTo>
                  <a:lnTo>
                    <a:pt x="93691" y="317601"/>
                  </a:lnTo>
                  <a:lnTo>
                    <a:pt x="99657" y="318861"/>
                  </a:lnTo>
                  <a:lnTo>
                    <a:pt x="105221" y="319701"/>
                  </a:lnTo>
                  <a:lnTo>
                    <a:pt x="110518" y="320261"/>
                  </a:lnTo>
                  <a:lnTo>
                    <a:pt x="116431" y="320635"/>
                  </a:lnTo>
                  <a:lnTo>
                    <a:pt x="122754" y="320884"/>
                  </a:lnTo>
                  <a:lnTo>
                    <a:pt x="129351" y="321050"/>
                  </a:lnTo>
                  <a:lnTo>
                    <a:pt x="136129" y="320366"/>
                  </a:lnTo>
                  <a:lnTo>
                    <a:pt x="143030" y="319117"/>
                  </a:lnTo>
                  <a:lnTo>
                    <a:pt x="150012" y="317491"/>
                  </a:lnTo>
                  <a:lnTo>
                    <a:pt x="157047" y="316407"/>
                  </a:lnTo>
                  <a:lnTo>
                    <a:pt x="164119" y="315684"/>
                  </a:lnTo>
                  <a:lnTo>
                    <a:pt x="171215" y="315202"/>
                  </a:lnTo>
                  <a:lnTo>
                    <a:pt x="178326" y="314087"/>
                  </a:lnTo>
                  <a:lnTo>
                    <a:pt x="185449" y="312549"/>
                  </a:lnTo>
                  <a:lnTo>
                    <a:pt x="192578" y="310731"/>
                  </a:lnTo>
                  <a:lnTo>
                    <a:pt x="199713" y="308725"/>
                  </a:lnTo>
                  <a:lnTo>
                    <a:pt x="213990" y="304379"/>
                  </a:lnTo>
                  <a:lnTo>
                    <a:pt x="220337" y="302109"/>
                  </a:lnTo>
                  <a:lnTo>
                    <a:pt x="226155" y="299802"/>
                  </a:lnTo>
                  <a:lnTo>
                    <a:pt x="231623" y="297470"/>
                  </a:lnTo>
                  <a:lnTo>
                    <a:pt x="237648" y="295122"/>
                  </a:lnTo>
                  <a:lnTo>
                    <a:pt x="250693" y="290396"/>
                  </a:lnTo>
                  <a:lnTo>
                    <a:pt x="256712" y="287231"/>
                  </a:lnTo>
                  <a:lnTo>
                    <a:pt x="262313" y="283533"/>
                  </a:lnTo>
                  <a:lnTo>
                    <a:pt x="267633" y="279480"/>
                  </a:lnTo>
                  <a:lnTo>
                    <a:pt x="277779" y="272861"/>
                  </a:lnTo>
                  <a:lnTo>
                    <a:pt x="287579" y="266479"/>
                  </a:lnTo>
                  <a:lnTo>
                    <a:pt x="297227" y="258351"/>
                  </a:lnTo>
                  <a:lnTo>
                    <a:pt x="306806" y="249447"/>
                  </a:lnTo>
                  <a:lnTo>
                    <a:pt x="322099" y="234588"/>
                  </a:lnTo>
                  <a:lnTo>
                    <a:pt x="324160" y="230976"/>
                  </a:lnTo>
                  <a:lnTo>
                    <a:pt x="326449" y="222728"/>
                  </a:lnTo>
                  <a:lnTo>
                    <a:pt x="329584" y="215888"/>
                  </a:lnTo>
                  <a:lnTo>
                    <a:pt x="331531" y="212952"/>
                  </a:lnTo>
                  <a:lnTo>
                    <a:pt x="333694" y="205458"/>
                  </a:lnTo>
                  <a:lnTo>
                    <a:pt x="334271" y="201236"/>
                  </a:lnTo>
                  <a:lnTo>
                    <a:pt x="333862" y="197628"/>
                  </a:lnTo>
                  <a:lnTo>
                    <a:pt x="332795" y="194430"/>
                  </a:lnTo>
                  <a:lnTo>
                    <a:pt x="329494" y="188758"/>
                  </a:lnTo>
                  <a:lnTo>
                    <a:pt x="320907" y="178650"/>
                  </a:lnTo>
                  <a:lnTo>
                    <a:pt x="318602" y="176221"/>
                  </a:lnTo>
                  <a:lnTo>
                    <a:pt x="316272" y="174602"/>
                  </a:lnTo>
                  <a:lnTo>
                    <a:pt x="311567" y="172802"/>
                  </a:lnTo>
                  <a:lnTo>
                    <a:pt x="304713" y="172003"/>
                  </a:lnTo>
                  <a:lnTo>
                    <a:pt x="296375" y="171647"/>
                  </a:lnTo>
                  <a:lnTo>
                    <a:pt x="287378" y="171489"/>
                  </a:lnTo>
                  <a:lnTo>
                    <a:pt x="278087" y="173536"/>
                  </a:lnTo>
                  <a:lnTo>
                    <a:pt x="268667" y="177091"/>
                  </a:lnTo>
                  <a:lnTo>
                    <a:pt x="259188" y="181317"/>
                  </a:lnTo>
                  <a:lnTo>
                    <a:pt x="244927" y="188159"/>
                  </a:lnTo>
                  <a:lnTo>
                    <a:pt x="230647" y="195213"/>
                  </a:lnTo>
                  <a:lnTo>
                    <a:pt x="221124" y="202071"/>
                  </a:lnTo>
                  <a:lnTo>
                    <a:pt x="211599" y="209617"/>
                  </a:lnTo>
                  <a:lnTo>
                    <a:pt x="202075" y="215617"/>
                  </a:lnTo>
                  <a:lnTo>
                    <a:pt x="198106" y="219916"/>
                  </a:lnTo>
                  <a:lnTo>
                    <a:pt x="194666" y="225163"/>
                  </a:lnTo>
                  <a:lnTo>
                    <a:pt x="188728" y="235755"/>
                  </a:lnTo>
                  <a:lnTo>
                    <a:pt x="183443" y="243109"/>
                  </a:lnTo>
                  <a:lnTo>
                    <a:pt x="178448" y="253256"/>
                  </a:lnTo>
                  <a:lnTo>
                    <a:pt x="176005" y="259296"/>
                  </a:lnTo>
                  <a:lnTo>
                    <a:pt x="174376" y="264910"/>
                  </a:lnTo>
                  <a:lnTo>
                    <a:pt x="172566" y="275381"/>
                  </a:lnTo>
                  <a:lnTo>
                    <a:pt x="169645" y="285326"/>
                  </a:lnTo>
                  <a:lnTo>
                    <a:pt x="166495" y="294244"/>
                  </a:lnTo>
                  <a:lnTo>
                    <a:pt x="164722" y="304521"/>
                  </a:lnTo>
                  <a:lnTo>
                    <a:pt x="164307" y="312830"/>
                  </a:lnTo>
                  <a:lnTo>
                    <a:pt x="164073" y="322640"/>
                  </a:lnTo>
                  <a:lnTo>
                    <a:pt x="164004" y="330574"/>
                  </a:lnTo>
                  <a:lnTo>
                    <a:pt x="164788" y="332272"/>
                  </a:lnTo>
                  <a:lnTo>
                    <a:pt x="166104" y="333405"/>
                  </a:lnTo>
                  <a:lnTo>
                    <a:pt x="167776" y="334159"/>
                  </a:lnTo>
                  <a:lnTo>
                    <a:pt x="168890" y="335456"/>
                  </a:lnTo>
                  <a:lnTo>
                    <a:pt x="169633" y="337115"/>
                  </a:lnTo>
                  <a:lnTo>
                    <a:pt x="170128" y="339014"/>
                  </a:lnTo>
                  <a:lnTo>
                    <a:pt x="171252" y="340280"/>
                  </a:lnTo>
                  <a:lnTo>
                    <a:pt x="172795" y="341124"/>
                  </a:lnTo>
                  <a:lnTo>
                    <a:pt x="178262" y="3428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763"/>
            <p:cNvSpPr/>
            <p:nvPr/>
          </p:nvSpPr>
          <p:spPr>
            <a:xfrm>
              <a:off x="3014662" y="3508002"/>
              <a:ext cx="257176" cy="306761"/>
            </a:xfrm>
            <a:custGeom>
              <a:avLst/>
              <a:gdLst/>
              <a:ahLst/>
              <a:cxnLst/>
              <a:rect l="0" t="0" r="0" b="0"/>
              <a:pathLst>
                <a:path w="257176" h="306761">
                  <a:moveTo>
                    <a:pt x="0" y="113879"/>
                  </a:moveTo>
                  <a:lnTo>
                    <a:pt x="10849" y="103030"/>
                  </a:lnTo>
                  <a:lnTo>
                    <a:pt x="11995" y="101090"/>
                  </a:lnTo>
                  <a:lnTo>
                    <a:pt x="14402" y="93773"/>
                  </a:lnTo>
                  <a:lnTo>
                    <a:pt x="17778" y="86158"/>
                  </a:lnTo>
                  <a:lnTo>
                    <a:pt x="24141" y="76737"/>
                  </a:lnTo>
                  <a:lnTo>
                    <a:pt x="28721" y="69326"/>
                  </a:lnTo>
                  <a:lnTo>
                    <a:pt x="34196" y="60740"/>
                  </a:lnTo>
                  <a:lnTo>
                    <a:pt x="41921" y="51633"/>
                  </a:lnTo>
                  <a:lnTo>
                    <a:pt x="48530" y="42293"/>
                  </a:lnTo>
                  <a:lnTo>
                    <a:pt x="51403" y="37580"/>
                  </a:lnTo>
                  <a:lnTo>
                    <a:pt x="58829" y="30226"/>
                  </a:lnTo>
                  <a:lnTo>
                    <a:pt x="63032" y="27155"/>
                  </a:lnTo>
                  <a:lnTo>
                    <a:pt x="67421" y="24313"/>
                  </a:lnTo>
                  <a:lnTo>
                    <a:pt x="71935" y="21624"/>
                  </a:lnTo>
                  <a:lnTo>
                    <a:pt x="76532" y="19038"/>
                  </a:lnTo>
                  <a:lnTo>
                    <a:pt x="85873" y="14048"/>
                  </a:lnTo>
                  <a:lnTo>
                    <a:pt x="104804" y="4377"/>
                  </a:lnTo>
                  <a:lnTo>
                    <a:pt x="109557" y="2778"/>
                  </a:lnTo>
                  <a:lnTo>
                    <a:pt x="114313" y="1711"/>
                  </a:lnTo>
                  <a:lnTo>
                    <a:pt x="119071" y="1001"/>
                  </a:lnTo>
                  <a:lnTo>
                    <a:pt x="126475" y="211"/>
                  </a:lnTo>
                  <a:lnTo>
                    <a:pt x="129560" y="0"/>
                  </a:lnTo>
                  <a:lnTo>
                    <a:pt x="137222" y="1882"/>
                  </a:lnTo>
                  <a:lnTo>
                    <a:pt x="145125" y="4571"/>
                  </a:lnTo>
                  <a:lnTo>
                    <a:pt x="151283" y="5766"/>
                  </a:lnTo>
                  <a:lnTo>
                    <a:pt x="156666" y="8414"/>
                  </a:lnTo>
                  <a:lnTo>
                    <a:pt x="164159" y="14368"/>
                  </a:lnTo>
                  <a:lnTo>
                    <a:pt x="166589" y="16582"/>
                  </a:lnTo>
                  <a:lnTo>
                    <a:pt x="171406" y="23275"/>
                  </a:lnTo>
                  <a:lnTo>
                    <a:pt x="173802" y="27283"/>
                  </a:lnTo>
                  <a:lnTo>
                    <a:pt x="176464" y="35969"/>
                  </a:lnTo>
                  <a:lnTo>
                    <a:pt x="177174" y="40508"/>
                  </a:lnTo>
                  <a:lnTo>
                    <a:pt x="182196" y="49784"/>
                  </a:lnTo>
                  <a:lnTo>
                    <a:pt x="185758" y="54480"/>
                  </a:lnTo>
                  <a:lnTo>
                    <a:pt x="188132" y="59992"/>
                  </a:lnTo>
                  <a:lnTo>
                    <a:pt x="189715" y="66048"/>
                  </a:lnTo>
                  <a:lnTo>
                    <a:pt x="190771" y="72467"/>
                  </a:lnTo>
                  <a:lnTo>
                    <a:pt x="190680" y="78333"/>
                  </a:lnTo>
                  <a:lnTo>
                    <a:pt x="189826" y="83832"/>
                  </a:lnTo>
                  <a:lnTo>
                    <a:pt x="188463" y="89085"/>
                  </a:lnTo>
                  <a:lnTo>
                    <a:pt x="186761" y="94968"/>
                  </a:lnTo>
                  <a:lnTo>
                    <a:pt x="182753" y="107855"/>
                  </a:lnTo>
                  <a:lnTo>
                    <a:pt x="181367" y="113832"/>
                  </a:lnTo>
                  <a:lnTo>
                    <a:pt x="180442" y="119404"/>
                  </a:lnTo>
                  <a:lnTo>
                    <a:pt x="179826" y="124706"/>
                  </a:lnTo>
                  <a:lnTo>
                    <a:pt x="178622" y="129828"/>
                  </a:lnTo>
                  <a:lnTo>
                    <a:pt x="177025" y="134830"/>
                  </a:lnTo>
                  <a:lnTo>
                    <a:pt x="175167" y="139753"/>
                  </a:lnTo>
                  <a:lnTo>
                    <a:pt x="168759" y="158057"/>
                  </a:lnTo>
                  <a:lnTo>
                    <a:pt x="166481" y="163969"/>
                  </a:lnTo>
                  <a:lnTo>
                    <a:pt x="164168" y="169497"/>
                  </a:lnTo>
                  <a:lnTo>
                    <a:pt x="161833" y="174770"/>
                  </a:lnTo>
                  <a:lnTo>
                    <a:pt x="158689" y="179873"/>
                  </a:lnTo>
                  <a:lnTo>
                    <a:pt x="155005" y="184862"/>
                  </a:lnTo>
                  <a:lnTo>
                    <a:pt x="150962" y="189776"/>
                  </a:lnTo>
                  <a:lnTo>
                    <a:pt x="147472" y="194640"/>
                  </a:lnTo>
                  <a:lnTo>
                    <a:pt x="144352" y="199470"/>
                  </a:lnTo>
                  <a:lnTo>
                    <a:pt x="141479" y="204277"/>
                  </a:lnTo>
                  <a:lnTo>
                    <a:pt x="136169" y="213852"/>
                  </a:lnTo>
                  <a:lnTo>
                    <a:pt x="130370" y="223399"/>
                  </a:lnTo>
                  <a:lnTo>
                    <a:pt x="122500" y="232933"/>
                  </a:lnTo>
                  <a:lnTo>
                    <a:pt x="115828" y="240346"/>
                  </a:lnTo>
                  <a:lnTo>
                    <a:pt x="109423" y="246287"/>
                  </a:lnTo>
                  <a:lnTo>
                    <a:pt x="105492" y="248982"/>
                  </a:lnTo>
                  <a:lnTo>
                    <a:pt x="97686" y="254093"/>
                  </a:lnTo>
                  <a:lnTo>
                    <a:pt x="91570" y="259011"/>
                  </a:lnTo>
                  <a:lnTo>
                    <a:pt x="84089" y="263842"/>
                  </a:lnTo>
                  <a:lnTo>
                    <a:pt x="79872" y="266242"/>
                  </a:lnTo>
                  <a:lnTo>
                    <a:pt x="75473" y="267842"/>
                  </a:lnTo>
                  <a:lnTo>
                    <a:pt x="70953" y="268908"/>
                  </a:lnTo>
                  <a:lnTo>
                    <a:pt x="66352" y="269619"/>
                  </a:lnTo>
                  <a:lnTo>
                    <a:pt x="59123" y="270410"/>
                  </a:lnTo>
                  <a:lnTo>
                    <a:pt x="53264" y="270761"/>
                  </a:lnTo>
                  <a:lnTo>
                    <a:pt x="45504" y="270958"/>
                  </a:lnTo>
                  <a:lnTo>
                    <a:pt x="33372" y="271030"/>
                  </a:lnTo>
                  <a:lnTo>
                    <a:pt x="30979" y="270240"/>
                  </a:lnTo>
                  <a:lnTo>
                    <a:pt x="23819" y="266130"/>
                  </a:lnTo>
                  <a:lnTo>
                    <a:pt x="19053" y="264889"/>
                  </a:lnTo>
                  <a:lnTo>
                    <a:pt x="17465" y="263765"/>
                  </a:lnTo>
                  <a:lnTo>
                    <a:pt x="16406" y="262222"/>
                  </a:lnTo>
                  <a:lnTo>
                    <a:pt x="15700" y="260399"/>
                  </a:lnTo>
                  <a:lnTo>
                    <a:pt x="14915" y="254141"/>
                  </a:lnTo>
                  <a:lnTo>
                    <a:pt x="14706" y="250249"/>
                  </a:lnTo>
                  <a:lnTo>
                    <a:pt x="13773" y="246861"/>
                  </a:lnTo>
                  <a:lnTo>
                    <a:pt x="8688" y="237837"/>
                  </a:lnTo>
                  <a:lnTo>
                    <a:pt x="8174" y="236999"/>
                  </a:lnTo>
                  <a:lnTo>
                    <a:pt x="7601" y="233951"/>
                  </a:lnTo>
                  <a:lnTo>
                    <a:pt x="7449" y="232027"/>
                  </a:lnTo>
                  <a:lnTo>
                    <a:pt x="9396" y="225656"/>
                  </a:lnTo>
                  <a:lnTo>
                    <a:pt x="12907" y="218326"/>
                  </a:lnTo>
                  <a:lnTo>
                    <a:pt x="19347" y="209737"/>
                  </a:lnTo>
                  <a:lnTo>
                    <a:pt x="26282" y="202165"/>
                  </a:lnTo>
                  <a:lnTo>
                    <a:pt x="30995" y="197302"/>
                  </a:lnTo>
                  <a:lnTo>
                    <a:pt x="34157" y="195688"/>
                  </a:lnTo>
                  <a:lnTo>
                    <a:pt x="41904" y="193895"/>
                  </a:lnTo>
                  <a:lnTo>
                    <a:pt x="48522" y="190981"/>
                  </a:lnTo>
                  <a:lnTo>
                    <a:pt x="51398" y="189093"/>
                  </a:lnTo>
                  <a:lnTo>
                    <a:pt x="58827" y="186995"/>
                  </a:lnTo>
                  <a:lnTo>
                    <a:pt x="63030" y="186436"/>
                  </a:lnTo>
                  <a:lnTo>
                    <a:pt x="68214" y="186062"/>
                  </a:lnTo>
                  <a:lnTo>
                    <a:pt x="74051" y="185814"/>
                  </a:lnTo>
                  <a:lnTo>
                    <a:pt x="80324" y="185648"/>
                  </a:lnTo>
                  <a:lnTo>
                    <a:pt x="86093" y="186331"/>
                  </a:lnTo>
                  <a:lnTo>
                    <a:pt x="91526" y="187580"/>
                  </a:lnTo>
                  <a:lnTo>
                    <a:pt x="96737" y="189207"/>
                  </a:lnTo>
                  <a:lnTo>
                    <a:pt x="102591" y="190291"/>
                  </a:lnTo>
                  <a:lnTo>
                    <a:pt x="108875" y="191014"/>
                  </a:lnTo>
                  <a:lnTo>
                    <a:pt x="115446" y="191496"/>
                  </a:lnTo>
                  <a:lnTo>
                    <a:pt x="121414" y="192611"/>
                  </a:lnTo>
                  <a:lnTo>
                    <a:pt x="126980" y="194148"/>
                  </a:lnTo>
                  <a:lnTo>
                    <a:pt x="151112" y="202318"/>
                  </a:lnTo>
                  <a:lnTo>
                    <a:pt x="157098" y="205382"/>
                  </a:lnTo>
                  <a:lnTo>
                    <a:pt x="162676" y="209012"/>
                  </a:lnTo>
                  <a:lnTo>
                    <a:pt x="167982" y="213020"/>
                  </a:lnTo>
                  <a:lnTo>
                    <a:pt x="173107" y="216486"/>
                  </a:lnTo>
                  <a:lnTo>
                    <a:pt x="178111" y="219590"/>
                  </a:lnTo>
                  <a:lnTo>
                    <a:pt x="183034" y="222452"/>
                  </a:lnTo>
                  <a:lnTo>
                    <a:pt x="190622" y="229867"/>
                  </a:lnTo>
                  <a:lnTo>
                    <a:pt x="197433" y="238454"/>
                  </a:lnTo>
                  <a:lnTo>
                    <a:pt x="201472" y="242966"/>
                  </a:lnTo>
                  <a:lnTo>
                    <a:pt x="209399" y="251420"/>
                  </a:lnTo>
                  <a:lnTo>
                    <a:pt x="215568" y="257823"/>
                  </a:lnTo>
                  <a:lnTo>
                    <a:pt x="220956" y="265431"/>
                  </a:lnTo>
                  <a:lnTo>
                    <a:pt x="225996" y="273310"/>
                  </a:lnTo>
                  <a:lnTo>
                    <a:pt x="233297" y="282209"/>
                  </a:lnTo>
                  <a:lnTo>
                    <a:pt x="240487" y="289873"/>
                  </a:lnTo>
                  <a:lnTo>
                    <a:pt x="257175" y="30676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764"/>
            <p:cNvSpPr/>
            <p:nvPr/>
          </p:nvSpPr>
          <p:spPr>
            <a:xfrm>
              <a:off x="3322137" y="3571875"/>
              <a:ext cx="192589" cy="214313"/>
            </a:xfrm>
            <a:custGeom>
              <a:avLst/>
              <a:gdLst/>
              <a:ahLst/>
              <a:cxnLst/>
              <a:rect l="0" t="0" r="0" b="0"/>
              <a:pathLst>
                <a:path w="192589" h="214313">
                  <a:moveTo>
                    <a:pt x="6850" y="0"/>
                  </a:moveTo>
                  <a:lnTo>
                    <a:pt x="0" y="0"/>
                  </a:lnTo>
                  <a:lnTo>
                    <a:pt x="3586" y="0"/>
                  </a:lnTo>
                  <a:lnTo>
                    <a:pt x="4674" y="793"/>
                  </a:lnTo>
                  <a:lnTo>
                    <a:pt x="5399" y="2116"/>
                  </a:lnTo>
                  <a:lnTo>
                    <a:pt x="6564" y="6150"/>
                  </a:lnTo>
                  <a:lnTo>
                    <a:pt x="12497" y="12650"/>
                  </a:lnTo>
                  <a:lnTo>
                    <a:pt x="16768" y="16999"/>
                  </a:lnTo>
                  <a:lnTo>
                    <a:pt x="19812" y="19270"/>
                  </a:lnTo>
                  <a:lnTo>
                    <a:pt x="23429" y="21578"/>
                  </a:lnTo>
                  <a:lnTo>
                    <a:pt x="27427" y="23910"/>
                  </a:lnTo>
                  <a:lnTo>
                    <a:pt x="30887" y="26259"/>
                  </a:lnTo>
                  <a:lnTo>
                    <a:pt x="36848" y="30985"/>
                  </a:lnTo>
                  <a:lnTo>
                    <a:pt x="40342" y="34150"/>
                  </a:lnTo>
                  <a:lnTo>
                    <a:pt x="48458" y="41900"/>
                  </a:lnTo>
                  <a:lnTo>
                    <a:pt x="83374" y="76531"/>
                  </a:lnTo>
                  <a:lnTo>
                    <a:pt x="87234" y="81183"/>
                  </a:lnTo>
                  <a:lnTo>
                    <a:pt x="90602" y="85872"/>
                  </a:lnTo>
                  <a:lnTo>
                    <a:pt x="93641" y="90585"/>
                  </a:lnTo>
                  <a:lnTo>
                    <a:pt x="97255" y="95315"/>
                  </a:lnTo>
                  <a:lnTo>
                    <a:pt x="101251" y="100055"/>
                  </a:lnTo>
                  <a:lnTo>
                    <a:pt x="105503" y="104804"/>
                  </a:lnTo>
                  <a:lnTo>
                    <a:pt x="114460" y="114313"/>
                  </a:lnTo>
                  <a:lnTo>
                    <a:pt x="133146" y="133352"/>
                  </a:lnTo>
                  <a:lnTo>
                    <a:pt x="137085" y="138114"/>
                  </a:lnTo>
                  <a:lnTo>
                    <a:pt x="140505" y="142876"/>
                  </a:lnTo>
                  <a:lnTo>
                    <a:pt x="143578" y="147638"/>
                  </a:lnTo>
                  <a:lnTo>
                    <a:pt x="146421" y="151606"/>
                  </a:lnTo>
                  <a:lnTo>
                    <a:pt x="151696" y="158132"/>
                  </a:lnTo>
                  <a:lnTo>
                    <a:pt x="155008" y="161778"/>
                  </a:lnTo>
                  <a:lnTo>
                    <a:pt x="162921" y="170062"/>
                  </a:lnTo>
                  <a:lnTo>
                    <a:pt x="187735" y="195164"/>
                  </a:lnTo>
                  <a:lnTo>
                    <a:pt x="189352" y="197578"/>
                  </a:lnTo>
                  <a:lnTo>
                    <a:pt x="191150" y="202377"/>
                  </a:lnTo>
                  <a:lnTo>
                    <a:pt x="191948" y="207155"/>
                  </a:lnTo>
                  <a:lnTo>
                    <a:pt x="192588" y="2143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765"/>
            <p:cNvSpPr/>
            <p:nvPr/>
          </p:nvSpPr>
          <p:spPr>
            <a:xfrm>
              <a:off x="3343275" y="3550443"/>
              <a:ext cx="171451" cy="228601"/>
            </a:xfrm>
            <a:custGeom>
              <a:avLst/>
              <a:gdLst/>
              <a:ahLst/>
              <a:cxnLst/>
              <a:rect l="0" t="0" r="0" b="0"/>
              <a:pathLst>
                <a:path w="171451" h="228601">
                  <a:moveTo>
                    <a:pt x="171450" y="0"/>
                  </a:moveTo>
                  <a:lnTo>
                    <a:pt x="171450" y="3793"/>
                  </a:lnTo>
                  <a:lnTo>
                    <a:pt x="170656" y="5703"/>
                  </a:lnTo>
                  <a:lnTo>
                    <a:pt x="165746" y="12979"/>
                  </a:lnTo>
                  <a:lnTo>
                    <a:pt x="163679" y="16590"/>
                  </a:lnTo>
                  <a:lnTo>
                    <a:pt x="159265" y="24836"/>
                  </a:lnTo>
                  <a:lnTo>
                    <a:pt x="154657" y="33792"/>
                  </a:lnTo>
                  <a:lnTo>
                    <a:pt x="151523" y="38403"/>
                  </a:lnTo>
                  <a:lnTo>
                    <a:pt x="147847" y="43065"/>
                  </a:lnTo>
                  <a:lnTo>
                    <a:pt x="143808" y="47760"/>
                  </a:lnTo>
                  <a:lnTo>
                    <a:pt x="139528" y="53271"/>
                  </a:lnTo>
                  <a:lnTo>
                    <a:pt x="135087" y="59327"/>
                  </a:lnTo>
                  <a:lnTo>
                    <a:pt x="125920" y="72405"/>
                  </a:lnTo>
                  <a:lnTo>
                    <a:pt x="88095" y="128626"/>
                  </a:lnTo>
                  <a:lnTo>
                    <a:pt x="83336" y="134963"/>
                  </a:lnTo>
                  <a:lnTo>
                    <a:pt x="78576" y="140775"/>
                  </a:lnTo>
                  <a:lnTo>
                    <a:pt x="73815" y="146238"/>
                  </a:lnTo>
                  <a:lnTo>
                    <a:pt x="69053" y="152261"/>
                  </a:lnTo>
                  <a:lnTo>
                    <a:pt x="64292" y="158657"/>
                  </a:lnTo>
                  <a:lnTo>
                    <a:pt x="59530" y="165303"/>
                  </a:lnTo>
                  <a:lnTo>
                    <a:pt x="55561" y="171321"/>
                  </a:lnTo>
                  <a:lnTo>
                    <a:pt x="52122" y="176920"/>
                  </a:lnTo>
                  <a:lnTo>
                    <a:pt x="49035" y="182240"/>
                  </a:lnTo>
                  <a:lnTo>
                    <a:pt x="45390" y="186581"/>
                  </a:lnTo>
                  <a:lnTo>
                    <a:pt x="41372" y="190269"/>
                  </a:lnTo>
                  <a:lnTo>
                    <a:pt x="37107" y="193521"/>
                  </a:lnTo>
                  <a:lnTo>
                    <a:pt x="33469" y="197277"/>
                  </a:lnTo>
                  <a:lnTo>
                    <a:pt x="30250" y="201368"/>
                  </a:lnTo>
                  <a:lnTo>
                    <a:pt x="27310" y="205683"/>
                  </a:lnTo>
                  <a:lnTo>
                    <a:pt x="24557" y="209353"/>
                  </a:lnTo>
                  <a:lnTo>
                    <a:pt x="19380" y="215548"/>
                  </a:lnTo>
                  <a:lnTo>
                    <a:pt x="16889" y="217518"/>
                  </a:lnTo>
                  <a:lnTo>
                    <a:pt x="12004" y="219706"/>
                  </a:lnTo>
                  <a:lnTo>
                    <a:pt x="10384" y="221083"/>
                  </a:lnTo>
                  <a:lnTo>
                    <a:pt x="9304" y="222795"/>
                  </a:lnTo>
                  <a:lnTo>
                    <a:pt x="8583" y="224730"/>
                  </a:lnTo>
                  <a:lnTo>
                    <a:pt x="7310" y="226020"/>
                  </a:lnTo>
                  <a:lnTo>
                    <a:pt x="5667" y="226880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766"/>
            <p:cNvSpPr/>
            <p:nvPr/>
          </p:nvSpPr>
          <p:spPr>
            <a:xfrm>
              <a:off x="3600450" y="3621881"/>
              <a:ext cx="221457" cy="28576"/>
            </a:xfrm>
            <a:custGeom>
              <a:avLst/>
              <a:gdLst/>
              <a:ahLst/>
              <a:cxnLst/>
              <a:rect l="0" t="0" r="0" b="0"/>
              <a:pathLst>
                <a:path w="221457" h="28576">
                  <a:moveTo>
                    <a:pt x="0" y="28575"/>
                  </a:moveTo>
                  <a:lnTo>
                    <a:pt x="3792" y="28575"/>
                  </a:lnTo>
                  <a:lnTo>
                    <a:pt x="5703" y="27781"/>
                  </a:lnTo>
                  <a:lnTo>
                    <a:pt x="7770" y="26458"/>
                  </a:lnTo>
                  <a:lnTo>
                    <a:pt x="13000" y="22424"/>
                  </a:lnTo>
                  <a:lnTo>
                    <a:pt x="15016" y="21299"/>
                  </a:lnTo>
                  <a:lnTo>
                    <a:pt x="21490" y="17933"/>
                  </a:lnTo>
                  <a:lnTo>
                    <a:pt x="26233" y="16718"/>
                  </a:lnTo>
                  <a:lnTo>
                    <a:pt x="31776" y="15907"/>
                  </a:lnTo>
                  <a:lnTo>
                    <a:pt x="37853" y="15367"/>
                  </a:lnTo>
                  <a:lnTo>
                    <a:pt x="43491" y="14214"/>
                  </a:lnTo>
                  <a:lnTo>
                    <a:pt x="48838" y="12651"/>
                  </a:lnTo>
                  <a:lnTo>
                    <a:pt x="53990" y="10815"/>
                  </a:lnTo>
                  <a:lnTo>
                    <a:pt x="59805" y="9591"/>
                  </a:lnTo>
                  <a:lnTo>
                    <a:pt x="66064" y="8775"/>
                  </a:lnTo>
                  <a:lnTo>
                    <a:pt x="72617" y="8231"/>
                  </a:lnTo>
                  <a:lnTo>
                    <a:pt x="78574" y="7869"/>
                  </a:lnTo>
                  <a:lnTo>
                    <a:pt x="89425" y="7466"/>
                  </a:lnTo>
                  <a:lnTo>
                    <a:pt x="108252" y="7239"/>
                  </a:lnTo>
                  <a:lnTo>
                    <a:pt x="115031" y="6414"/>
                  </a:lnTo>
                  <a:lnTo>
                    <a:pt x="121931" y="5069"/>
                  </a:lnTo>
                  <a:lnTo>
                    <a:pt x="128912" y="3379"/>
                  </a:lnTo>
                  <a:lnTo>
                    <a:pt x="135154" y="2253"/>
                  </a:lnTo>
                  <a:lnTo>
                    <a:pt x="140903" y="1502"/>
                  </a:lnTo>
                  <a:lnTo>
                    <a:pt x="146322" y="1001"/>
                  </a:lnTo>
                  <a:lnTo>
                    <a:pt x="152317" y="668"/>
                  </a:lnTo>
                  <a:lnTo>
                    <a:pt x="165327" y="297"/>
                  </a:lnTo>
                  <a:lnTo>
                    <a:pt x="183264" y="59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767"/>
            <p:cNvSpPr/>
            <p:nvPr/>
          </p:nvSpPr>
          <p:spPr>
            <a:xfrm>
              <a:off x="3914775" y="3471862"/>
              <a:ext cx="35719" cy="292895"/>
            </a:xfrm>
            <a:custGeom>
              <a:avLst/>
              <a:gdLst/>
              <a:ahLst/>
              <a:cxnLst/>
              <a:rect l="0" t="0" r="0" b="0"/>
              <a:pathLst>
                <a:path w="35719" h="292895">
                  <a:moveTo>
                    <a:pt x="0" y="0"/>
                  </a:moveTo>
                  <a:lnTo>
                    <a:pt x="0" y="110990"/>
                  </a:lnTo>
                  <a:lnTo>
                    <a:pt x="794" y="119237"/>
                  </a:lnTo>
                  <a:lnTo>
                    <a:pt x="2116" y="127116"/>
                  </a:lnTo>
                  <a:lnTo>
                    <a:pt x="3792" y="134750"/>
                  </a:lnTo>
                  <a:lnTo>
                    <a:pt x="4909" y="143015"/>
                  </a:lnTo>
                  <a:lnTo>
                    <a:pt x="5654" y="151700"/>
                  </a:lnTo>
                  <a:lnTo>
                    <a:pt x="6150" y="160664"/>
                  </a:lnTo>
                  <a:lnTo>
                    <a:pt x="6702" y="176975"/>
                  </a:lnTo>
                  <a:lnTo>
                    <a:pt x="7056" y="206849"/>
                  </a:lnTo>
                  <a:lnTo>
                    <a:pt x="7118" y="224713"/>
                  </a:lnTo>
                  <a:lnTo>
                    <a:pt x="7920" y="229977"/>
                  </a:lnTo>
                  <a:lnTo>
                    <a:pt x="9249" y="235074"/>
                  </a:lnTo>
                  <a:lnTo>
                    <a:pt x="10928" y="240060"/>
                  </a:lnTo>
                  <a:lnTo>
                    <a:pt x="12048" y="244971"/>
                  </a:lnTo>
                  <a:lnTo>
                    <a:pt x="12794" y="249833"/>
                  </a:lnTo>
                  <a:lnTo>
                    <a:pt x="13623" y="258675"/>
                  </a:lnTo>
                  <a:lnTo>
                    <a:pt x="13992" y="265250"/>
                  </a:lnTo>
                  <a:lnTo>
                    <a:pt x="14884" y="268114"/>
                  </a:lnTo>
                  <a:lnTo>
                    <a:pt x="16273" y="270818"/>
                  </a:lnTo>
                  <a:lnTo>
                    <a:pt x="17992" y="273414"/>
                  </a:lnTo>
                  <a:lnTo>
                    <a:pt x="19932" y="275939"/>
                  </a:lnTo>
                  <a:lnTo>
                    <a:pt x="22019" y="278415"/>
                  </a:lnTo>
                  <a:lnTo>
                    <a:pt x="27280" y="284301"/>
                  </a:lnTo>
                  <a:lnTo>
                    <a:pt x="27711" y="285578"/>
                  </a:lnTo>
                  <a:lnTo>
                    <a:pt x="28191" y="289113"/>
                  </a:lnTo>
                  <a:lnTo>
                    <a:pt x="29112" y="290374"/>
                  </a:lnTo>
                  <a:lnTo>
                    <a:pt x="30521" y="291213"/>
                  </a:lnTo>
                  <a:lnTo>
                    <a:pt x="35718" y="29289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768"/>
            <p:cNvSpPr/>
            <p:nvPr/>
          </p:nvSpPr>
          <p:spPr>
            <a:xfrm>
              <a:off x="4100512" y="3571875"/>
              <a:ext cx="207170" cy="28576"/>
            </a:xfrm>
            <a:custGeom>
              <a:avLst/>
              <a:gdLst/>
              <a:ahLst/>
              <a:cxnLst/>
              <a:rect l="0" t="0" r="0" b="0"/>
              <a:pathLst>
                <a:path w="207170" h="28576">
                  <a:moveTo>
                    <a:pt x="0" y="28575"/>
                  </a:moveTo>
                  <a:lnTo>
                    <a:pt x="0" y="21725"/>
                  </a:lnTo>
                  <a:lnTo>
                    <a:pt x="1588" y="20833"/>
                  </a:lnTo>
                  <a:lnTo>
                    <a:pt x="7585" y="17726"/>
                  </a:lnTo>
                  <a:lnTo>
                    <a:pt x="10613" y="16579"/>
                  </a:lnTo>
                  <a:lnTo>
                    <a:pt x="13425" y="15815"/>
                  </a:lnTo>
                  <a:lnTo>
                    <a:pt x="16094" y="15306"/>
                  </a:lnTo>
                  <a:lnTo>
                    <a:pt x="20255" y="14173"/>
                  </a:lnTo>
                  <a:lnTo>
                    <a:pt x="31227" y="10797"/>
                  </a:lnTo>
                  <a:lnTo>
                    <a:pt x="36693" y="9579"/>
                  </a:lnTo>
                  <a:lnTo>
                    <a:pt x="41925" y="8767"/>
                  </a:lnTo>
                  <a:lnTo>
                    <a:pt x="47000" y="8226"/>
                  </a:lnTo>
                  <a:lnTo>
                    <a:pt x="52765" y="7865"/>
                  </a:lnTo>
                  <a:lnTo>
                    <a:pt x="65519" y="7464"/>
                  </a:lnTo>
                  <a:lnTo>
                    <a:pt x="72255" y="6563"/>
                  </a:lnTo>
                  <a:lnTo>
                    <a:pt x="79126" y="5169"/>
                  </a:lnTo>
                  <a:lnTo>
                    <a:pt x="86088" y="3446"/>
                  </a:lnTo>
                  <a:lnTo>
                    <a:pt x="93111" y="2297"/>
                  </a:lnTo>
                  <a:lnTo>
                    <a:pt x="100174" y="1531"/>
                  </a:lnTo>
                  <a:lnTo>
                    <a:pt x="107264" y="1021"/>
                  </a:lnTo>
                  <a:lnTo>
                    <a:pt x="113578" y="680"/>
                  </a:lnTo>
                  <a:lnTo>
                    <a:pt x="124827" y="302"/>
                  </a:lnTo>
                  <a:lnTo>
                    <a:pt x="155492" y="39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769"/>
            <p:cNvSpPr/>
            <p:nvPr/>
          </p:nvSpPr>
          <p:spPr>
            <a:xfrm>
              <a:off x="4107656" y="3629114"/>
              <a:ext cx="200026" cy="21343"/>
            </a:xfrm>
            <a:custGeom>
              <a:avLst/>
              <a:gdLst/>
              <a:ahLst/>
              <a:cxnLst/>
              <a:rect l="0" t="0" r="0" b="0"/>
              <a:pathLst>
                <a:path w="200026" h="21343">
                  <a:moveTo>
                    <a:pt x="0" y="21342"/>
                  </a:moveTo>
                  <a:lnTo>
                    <a:pt x="3792" y="21342"/>
                  </a:lnTo>
                  <a:lnTo>
                    <a:pt x="4910" y="20548"/>
                  </a:lnTo>
                  <a:lnTo>
                    <a:pt x="5654" y="19225"/>
                  </a:lnTo>
                  <a:lnTo>
                    <a:pt x="6151" y="17549"/>
                  </a:lnTo>
                  <a:lnTo>
                    <a:pt x="7275" y="16432"/>
                  </a:lnTo>
                  <a:lnTo>
                    <a:pt x="8819" y="15688"/>
                  </a:lnTo>
                  <a:lnTo>
                    <a:pt x="10642" y="15191"/>
                  </a:lnTo>
                  <a:lnTo>
                    <a:pt x="13444" y="14860"/>
                  </a:lnTo>
                  <a:lnTo>
                    <a:pt x="16900" y="14639"/>
                  </a:lnTo>
                  <a:lnTo>
                    <a:pt x="20792" y="14492"/>
                  </a:lnTo>
                  <a:lnTo>
                    <a:pt x="33853" y="14286"/>
                  </a:lnTo>
                  <a:lnTo>
                    <a:pt x="39238" y="13462"/>
                  </a:lnTo>
                  <a:lnTo>
                    <a:pt x="45209" y="12120"/>
                  </a:lnTo>
                  <a:lnTo>
                    <a:pt x="51570" y="10432"/>
                  </a:lnTo>
                  <a:lnTo>
                    <a:pt x="58192" y="9306"/>
                  </a:lnTo>
                  <a:lnTo>
                    <a:pt x="64988" y="8555"/>
                  </a:lnTo>
                  <a:lnTo>
                    <a:pt x="71901" y="8055"/>
                  </a:lnTo>
                  <a:lnTo>
                    <a:pt x="78096" y="7721"/>
                  </a:lnTo>
                  <a:lnTo>
                    <a:pt x="89213" y="7351"/>
                  </a:lnTo>
                  <a:lnTo>
                    <a:pt x="94401" y="6458"/>
                  </a:lnTo>
                  <a:lnTo>
                    <a:pt x="99446" y="5069"/>
                  </a:lnTo>
                  <a:lnTo>
                    <a:pt x="104397" y="3350"/>
                  </a:lnTo>
                  <a:lnTo>
                    <a:pt x="110079" y="2203"/>
                  </a:lnTo>
                  <a:lnTo>
                    <a:pt x="116249" y="1439"/>
                  </a:lnTo>
                  <a:lnTo>
                    <a:pt x="122743" y="929"/>
                  </a:lnTo>
                  <a:lnTo>
                    <a:pt x="128660" y="590"/>
                  </a:lnTo>
                  <a:lnTo>
                    <a:pt x="139468" y="213"/>
                  </a:lnTo>
                  <a:lnTo>
                    <a:pt x="154477" y="0"/>
                  </a:lnTo>
                  <a:lnTo>
                    <a:pt x="159340" y="764"/>
                  </a:lnTo>
                  <a:lnTo>
                    <a:pt x="164171" y="2067"/>
                  </a:lnTo>
                  <a:lnTo>
                    <a:pt x="168979" y="3729"/>
                  </a:lnTo>
                  <a:lnTo>
                    <a:pt x="173771" y="4838"/>
                  </a:lnTo>
                  <a:lnTo>
                    <a:pt x="178553" y="5576"/>
                  </a:lnTo>
                  <a:lnTo>
                    <a:pt x="183330" y="6069"/>
                  </a:lnTo>
                  <a:lnTo>
                    <a:pt x="187307" y="6397"/>
                  </a:lnTo>
                  <a:lnTo>
                    <a:pt x="190753" y="6616"/>
                  </a:lnTo>
                  <a:lnTo>
                    <a:pt x="200025" y="705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770"/>
            <p:cNvSpPr/>
            <p:nvPr/>
          </p:nvSpPr>
          <p:spPr>
            <a:xfrm>
              <a:off x="4472077" y="3464718"/>
              <a:ext cx="271275" cy="292895"/>
            </a:xfrm>
            <a:custGeom>
              <a:avLst/>
              <a:gdLst/>
              <a:ahLst/>
              <a:cxnLst/>
              <a:rect l="0" t="0" r="0" b="0"/>
              <a:pathLst>
                <a:path w="271275" h="292895">
                  <a:moveTo>
                    <a:pt x="92779" y="0"/>
                  </a:moveTo>
                  <a:lnTo>
                    <a:pt x="85722" y="0"/>
                  </a:lnTo>
                  <a:lnTo>
                    <a:pt x="79492" y="6151"/>
                  </a:lnTo>
                  <a:lnTo>
                    <a:pt x="76820" y="6703"/>
                  </a:lnTo>
                  <a:lnTo>
                    <a:pt x="74995" y="6850"/>
                  </a:lnTo>
                  <a:lnTo>
                    <a:pt x="73780" y="7742"/>
                  </a:lnTo>
                  <a:lnTo>
                    <a:pt x="72969" y="9130"/>
                  </a:lnTo>
                  <a:lnTo>
                    <a:pt x="72428" y="10849"/>
                  </a:lnTo>
                  <a:lnTo>
                    <a:pt x="69711" y="14876"/>
                  </a:lnTo>
                  <a:lnTo>
                    <a:pt x="62571" y="22973"/>
                  </a:lnTo>
                  <a:lnTo>
                    <a:pt x="54356" y="31261"/>
                  </a:lnTo>
                  <a:lnTo>
                    <a:pt x="52876" y="33541"/>
                  </a:lnTo>
                  <a:lnTo>
                    <a:pt x="50000" y="40542"/>
                  </a:lnTo>
                  <a:lnTo>
                    <a:pt x="44473" y="47643"/>
                  </a:lnTo>
                  <a:lnTo>
                    <a:pt x="37808" y="55568"/>
                  </a:lnTo>
                  <a:lnTo>
                    <a:pt x="33158" y="63327"/>
                  </a:lnTo>
                  <a:lnTo>
                    <a:pt x="30562" y="69949"/>
                  </a:lnTo>
                  <a:lnTo>
                    <a:pt x="28614" y="76332"/>
                  </a:lnTo>
                  <a:lnTo>
                    <a:pt x="25103" y="84461"/>
                  </a:lnTo>
                  <a:lnTo>
                    <a:pt x="20896" y="91249"/>
                  </a:lnTo>
                  <a:lnTo>
                    <a:pt x="18664" y="94170"/>
                  </a:lnTo>
                  <a:lnTo>
                    <a:pt x="16183" y="99533"/>
                  </a:lnTo>
                  <a:lnTo>
                    <a:pt x="14286" y="105356"/>
                  </a:lnTo>
                  <a:lnTo>
                    <a:pt x="10797" y="113236"/>
                  </a:lnTo>
                  <a:lnTo>
                    <a:pt x="8718" y="119912"/>
                  </a:lnTo>
                  <a:lnTo>
                    <a:pt x="7793" y="126320"/>
                  </a:lnTo>
                  <a:lnTo>
                    <a:pt x="7382" y="134459"/>
                  </a:lnTo>
                  <a:lnTo>
                    <a:pt x="5083" y="143368"/>
                  </a:lnTo>
                  <a:lnTo>
                    <a:pt x="2209" y="151825"/>
                  </a:lnTo>
                  <a:lnTo>
                    <a:pt x="932" y="158230"/>
                  </a:lnTo>
                  <a:lnTo>
                    <a:pt x="213" y="166299"/>
                  </a:lnTo>
                  <a:lnTo>
                    <a:pt x="45" y="173394"/>
                  </a:lnTo>
                  <a:lnTo>
                    <a:pt x="0" y="177508"/>
                  </a:lnTo>
                  <a:lnTo>
                    <a:pt x="764" y="181045"/>
                  </a:lnTo>
                  <a:lnTo>
                    <a:pt x="3729" y="187092"/>
                  </a:lnTo>
                  <a:lnTo>
                    <a:pt x="9861" y="194958"/>
                  </a:lnTo>
                  <a:lnTo>
                    <a:pt x="11307" y="198235"/>
                  </a:lnTo>
                  <a:lnTo>
                    <a:pt x="12913" y="206109"/>
                  </a:lnTo>
                  <a:lnTo>
                    <a:pt x="15743" y="212783"/>
                  </a:lnTo>
                  <a:lnTo>
                    <a:pt x="18853" y="218395"/>
                  </a:lnTo>
                  <a:lnTo>
                    <a:pt x="21398" y="226018"/>
                  </a:lnTo>
                  <a:lnTo>
                    <a:pt x="26826" y="233303"/>
                  </a:lnTo>
                  <a:lnTo>
                    <a:pt x="33461" y="241283"/>
                  </a:lnTo>
                  <a:lnTo>
                    <a:pt x="38105" y="249054"/>
                  </a:lnTo>
                  <a:lnTo>
                    <a:pt x="44932" y="255682"/>
                  </a:lnTo>
                  <a:lnTo>
                    <a:pt x="52463" y="260481"/>
                  </a:lnTo>
                  <a:lnTo>
                    <a:pt x="58456" y="262613"/>
                  </a:lnTo>
                  <a:lnTo>
                    <a:pt x="63766" y="265678"/>
                  </a:lnTo>
                  <a:lnTo>
                    <a:pt x="69565" y="269685"/>
                  </a:lnTo>
                  <a:lnTo>
                    <a:pt x="77435" y="274113"/>
                  </a:lnTo>
                  <a:lnTo>
                    <a:pt x="84107" y="276609"/>
                  </a:lnTo>
                  <a:lnTo>
                    <a:pt x="86998" y="277275"/>
                  </a:lnTo>
                  <a:lnTo>
                    <a:pt x="89718" y="276925"/>
                  </a:lnTo>
                  <a:lnTo>
                    <a:pt x="92326" y="275898"/>
                  </a:lnTo>
                  <a:lnTo>
                    <a:pt x="94858" y="274420"/>
                  </a:lnTo>
                  <a:lnTo>
                    <a:pt x="101905" y="272777"/>
                  </a:lnTo>
                  <a:lnTo>
                    <a:pt x="110328" y="272047"/>
                  </a:lnTo>
                  <a:lnTo>
                    <a:pt x="114797" y="271852"/>
                  </a:lnTo>
                  <a:lnTo>
                    <a:pt x="123996" y="271636"/>
                  </a:lnTo>
                  <a:lnTo>
                    <a:pt x="172333" y="271465"/>
                  </a:lnTo>
                  <a:lnTo>
                    <a:pt x="179994" y="269347"/>
                  </a:lnTo>
                  <a:lnTo>
                    <a:pt x="187898" y="266554"/>
                  </a:lnTo>
                  <a:lnTo>
                    <a:pt x="194056" y="265312"/>
                  </a:lnTo>
                  <a:lnTo>
                    <a:pt x="199439" y="262644"/>
                  </a:lnTo>
                  <a:lnTo>
                    <a:pt x="205271" y="258812"/>
                  </a:lnTo>
                  <a:lnTo>
                    <a:pt x="213154" y="254463"/>
                  </a:lnTo>
                  <a:lnTo>
                    <a:pt x="219833" y="252001"/>
                  </a:lnTo>
                  <a:lnTo>
                    <a:pt x="222726" y="251345"/>
                  </a:lnTo>
                  <a:lnTo>
                    <a:pt x="228056" y="248498"/>
                  </a:lnTo>
                  <a:lnTo>
                    <a:pt x="235519" y="242434"/>
                  </a:lnTo>
                  <a:lnTo>
                    <a:pt x="237945" y="240203"/>
                  </a:lnTo>
                  <a:lnTo>
                    <a:pt x="242758" y="233493"/>
                  </a:lnTo>
                  <a:lnTo>
                    <a:pt x="247542" y="226012"/>
                  </a:lnTo>
                  <a:lnTo>
                    <a:pt x="254699" y="217338"/>
                  </a:lnTo>
                  <a:lnTo>
                    <a:pt x="259464" y="212218"/>
                  </a:lnTo>
                  <a:lnTo>
                    <a:pt x="261052" y="209741"/>
                  </a:lnTo>
                  <a:lnTo>
                    <a:pt x="264081" y="202463"/>
                  </a:lnTo>
                  <a:lnTo>
                    <a:pt x="268859" y="195280"/>
                  </a:lnTo>
                  <a:lnTo>
                    <a:pt x="270256" y="190508"/>
                  </a:lnTo>
                  <a:lnTo>
                    <a:pt x="271042" y="183359"/>
                  </a:lnTo>
                  <a:lnTo>
                    <a:pt x="271274" y="176214"/>
                  </a:lnTo>
                  <a:lnTo>
                    <a:pt x="270514" y="173832"/>
                  </a:lnTo>
                  <a:lnTo>
                    <a:pt x="265213" y="165718"/>
                  </a:lnTo>
                  <a:lnTo>
                    <a:pt x="260728" y="160932"/>
                  </a:lnTo>
                  <a:lnTo>
                    <a:pt x="258720" y="159676"/>
                  </a:lnTo>
                  <a:lnTo>
                    <a:pt x="254372" y="158280"/>
                  </a:lnTo>
                  <a:lnTo>
                    <a:pt x="245907" y="157383"/>
                  </a:lnTo>
                  <a:lnTo>
                    <a:pt x="239415" y="157192"/>
                  </a:lnTo>
                  <a:lnTo>
                    <a:pt x="219890" y="157165"/>
                  </a:lnTo>
                  <a:lnTo>
                    <a:pt x="217207" y="157958"/>
                  </a:lnTo>
                  <a:lnTo>
                    <a:pt x="212109" y="160956"/>
                  </a:lnTo>
                  <a:lnTo>
                    <a:pt x="204777" y="167106"/>
                  </a:lnTo>
                  <a:lnTo>
                    <a:pt x="197854" y="171636"/>
                  </a:lnTo>
                  <a:lnTo>
                    <a:pt x="190279" y="175502"/>
                  </a:lnTo>
                  <a:lnTo>
                    <a:pt x="184266" y="177220"/>
                  </a:lnTo>
                  <a:lnTo>
                    <a:pt x="181552" y="179265"/>
                  </a:lnTo>
                  <a:lnTo>
                    <a:pt x="176419" y="185771"/>
                  </a:lnTo>
                  <a:lnTo>
                    <a:pt x="173609" y="191838"/>
                  </a:lnTo>
                  <a:lnTo>
                    <a:pt x="172859" y="194567"/>
                  </a:lnTo>
                  <a:lnTo>
                    <a:pt x="169909" y="199716"/>
                  </a:lnTo>
                  <a:lnTo>
                    <a:pt x="168012" y="202201"/>
                  </a:lnTo>
                  <a:lnTo>
                    <a:pt x="165903" y="207078"/>
                  </a:lnTo>
                  <a:lnTo>
                    <a:pt x="165341" y="209489"/>
                  </a:lnTo>
                  <a:lnTo>
                    <a:pt x="162599" y="214286"/>
                  </a:lnTo>
                  <a:lnTo>
                    <a:pt x="160757" y="216676"/>
                  </a:lnTo>
                  <a:lnTo>
                    <a:pt x="159529" y="219857"/>
                  </a:lnTo>
                  <a:lnTo>
                    <a:pt x="158164" y="227625"/>
                  </a:lnTo>
                  <a:lnTo>
                    <a:pt x="157558" y="234252"/>
                  </a:lnTo>
                  <a:lnTo>
                    <a:pt x="157216" y="242446"/>
                  </a:lnTo>
                  <a:lnTo>
                    <a:pt x="157169" y="244974"/>
                  </a:lnTo>
                  <a:lnTo>
                    <a:pt x="159232" y="252017"/>
                  </a:lnTo>
                  <a:lnTo>
                    <a:pt x="162001" y="259645"/>
                  </a:lnTo>
                  <a:lnTo>
                    <a:pt x="163232" y="265682"/>
                  </a:lnTo>
                  <a:lnTo>
                    <a:pt x="165895" y="271010"/>
                  </a:lnTo>
                  <a:lnTo>
                    <a:pt x="167717" y="273542"/>
                  </a:lnTo>
                  <a:lnTo>
                    <a:pt x="169741" y="278473"/>
                  </a:lnTo>
                  <a:lnTo>
                    <a:pt x="171040" y="284313"/>
                  </a:lnTo>
                  <a:lnTo>
                    <a:pt x="178201" y="292563"/>
                  </a:lnTo>
                  <a:lnTo>
                    <a:pt x="186235" y="292851"/>
                  </a:lnTo>
                  <a:lnTo>
                    <a:pt x="192791" y="29289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771"/>
            <p:cNvSpPr/>
            <p:nvPr/>
          </p:nvSpPr>
          <p:spPr>
            <a:xfrm>
              <a:off x="5557837" y="3479042"/>
              <a:ext cx="235745" cy="263164"/>
            </a:xfrm>
            <a:custGeom>
              <a:avLst/>
              <a:gdLst/>
              <a:ahLst/>
              <a:cxnLst/>
              <a:rect l="0" t="0" r="0" b="0"/>
              <a:pathLst>
                <a:path w="235745" h="263164">
                  <a:moveTo>
                    <a:pt x="0" y="64258"/>
                  </a:moveTo>
                  <a:lnTo>
                    <a:pt x="0" y="40140"/>
                  </a:lnTo>
                  <a:lnTo>
                    <a:pt x="794" y="37860"/>
                  </a:lnTo>
                  <a:lnTo>
                    <a:pt x="6151" y="29923"/>
                  </a:lnTo>
                  <a:lnTo>
                    <a:pt x="12651" y="23109"/>
                  </a:lnTo>
                  <a:lnTo>
                    <a:pt x="17000" y="18717"/>
                  </a:lnTo>
                  <a:lnTo>
                    <a:pt x="23695" y="14119"/>
                  </a:lnTo>
                  <a:lnTo>
                    <a:pt x="27703" y="11782"/>
                  </a:lnTo>
                  <a:lnTo>
                    <a:pt x="34273" y="7068"/>
                  </a:lnTo>
                  <a:lnTo>
                    <a:pt x="37136" y="4700"/>
                  </a:lnTo>
                  <a:lnTo>
                    <a:pt x="40632" y="3121"/>
                  </a:lnTo>
                  <a:lnTo>
                    <a:pt x="44551" y="2069"/>
                  </a:lnTo>
                  <a:lnTo>
                    <a:pt x="48751" y="1367"/>
                  </a:lnTo>
                  <a:lnTo>
                    <a:pt x="53138" y="899"/>
                  </a:lnTo>
                  <a:lnTo>
                    <a:pt x="57650" y="587"/>
                  </a:lnTo>
                  <a:lnTo>
                    <a:pt x="62246" y="380"/>
                  </a:lnTo>
                  <a:lnTo>
                    <a:pt x="71586" y="149"/>
                  </a:lnTo>
                  <a:lnTo>
                    <a:pt x="86724" y="0"/>
                  </a:lnTo>
                  <a:lnTo>
                    <a:pt x="90360" y="782"/>
                  </a:lnTo>
                  <a:lnTo>
                    <a:pt x="94371" y="2097"/>
                  </a:lnTo>
                  <a:lnTo>
                    <a:pt x="98633" y="3767"/>
                  </a:lnTo>
                  <a:lnTo>
                    <a:pt x="105485" y="7740"/>
                  </a:lnTo>
                  <a:lnTo>
                    <a:pt x="108423" y="9910"/>
                  </a:lnTo>
                  <a:lnTo>
                    <a:pt x="113805" y="16555"/>
                  </a:lnTo>
                  <a:lnTo>
                    <a:pt x="116351" y="20550"/>
                  </a:lnTo>
                  <a:lnTo>
                    <a:pt x="123414" y="27105"/>
                  </a:lnTo>
                  <a:lnTo>
                    <a:pt x="127520" y="29964"/>
                  </a:lnTo>
                  <a:lnTo>
                    <a:pt x="134198" y="37374"/>
                  </a:lnTo>
                  <a:lnTo>
                    <a:pt x="137091" y="41573"/>
                  </a:lnTo>
                  <a:lnTo>
                    <a:pt x="139812" y="46753"/>
                  </a:lnTo>
                  <a:lnTo>
                    <a:pt x="142421" y="52588"/>
                  </a:lnTo>
                  <a:lnTo>
                    <a:pt x="144954" y="58859"/>
                  </a:lnTo>
                  <a:lnTo>
                    <a:pt x="146642" y="64628"/>
                  </a:lnTo>
                  <a:lnTo>
                    <a:pt x="147768" y="70060"/>
                  </a:lnTo>
                  <a:lnTo>
                    <a:pt x="148518" y="75270"/>
                  </a:lnTo>
                  <a:lnTo>
                    <a:pt x="149018" y="81124"/>
                  </a:lnTo>
                  <a:lnTo>
                    <a:pt x="149352" y="87408"/>
                  </a:lnTo>
                  <a:lnTo>
                    <a:pt x="149574" y="93979"/>
                  </a:lnTo>
                  <a:lnTo>
                    <a:pt x="148929" y="100741"/>
                  </a:lnTo>
                  <a:lnTo>
                    <a:pt x="147704" y="107630"/>
                  </a:lnTo>
                  <a:lnTo>
                    <a:pt x="146095" y="114603"/>
                  </a:lnTo>
                  <a:lnTo>
                    <a:pt x="144228" y="121634"/>
                  </a:lnTo>
                  <a:lnTo>
                    <a:pt x="140036" y="135795"/>
                  </a:lnTo>
                  <a:lnTo>
                    <a:pt x="137808" y="142112"/>
                  </a:lnTo>
                  <a:lnTo>
                    <a:pt x="135528" y="147911"/>
                  </a:lnTo>
                  <a:lnTo>
                    <a:pt x="133214" y="153364"/>
                  </a:lnTo>
                  <a:lnTo>
                    <a:pt x="130878" y="159380"/>
                  </a:lnTo>
                  <a:lnTo>
                    <a:pt x="126166" y="172416"/>
                  </a:lnTo>
                  <a:lnTo>
                    <a:pt x="123798" y="178432"/>
                  </a:lnTo>
                  <a:lnTo>
                    <a:pt x="121426" y="184030"/>
                  </a:lnTo>
                  <a:lnTo>
                    <a:pt x="116673" y="194483"/>
                  </a:lnTo>
                  <a:lnTo>
                    <a:pt x="111915" y="204421"/>
                  </a:lnTo>
                  <a:lnTo>
                    <a:pt x="108741" y="208500"/>
                  </a:lnTo>
                  <a:lnTo>
                    <a:pt x="105038" y="212013"/>
                  </a:lnTo>
                  <a:lnTo>
                    <a:pt x="100982" y="215149"/>
                  </a:lnTo>
                  <a:lnTo>
                    <a:pt x="94358" y="222866"/>
                  </a:lnTo>
                  <a:lnTo>
                    <a:pt x="91480" y="227147"/>
                  </a:lnTo>
                  <a:lnTo>
                    <a:pt x="87974" y="230794"/>
                  </a:lnTo>
                  <a:lnTo>
                    <a:pt x="84050" y="234019"/>
                  </a:lnTo>
                  <a:lnTo>
                    <a:pt x="79846" y="236963"/>
                  </a:lnTo>
                  <a:lnTo>
                    <a:pt x="73058" y="242351"/>
                  </a:lnTo>
                  <a:lnTo>
                    <a:pt x="66602" y="247392"/>
                  </a:lnTo>
                  <a:lnTo>
                    <a:pt x="62657" y="249847"/>
                  </a:lnTo>
                  <a:lnTo>
                    <a:pt x="58441" y="252277"/>
                  </a:lnTo>
                  <a:lnTo>
                    <a:pt x="51638" y="254978"/>
                  </a:lnTo>
                  <a:lnTo>
                    <a:pt x="48713" y="255699"/>
                  </a:lnTo>
                  <a:lnTo>
                    <a:pt x="43346" y="258615"/>
                  </a:lnTo>
                  <a:lnTo>
                    <a:pt x="40804" y="260504"/>
                  </a:lnTo>
                  <a:lnTo>
                    <a:pt x="37521" y="261764"/>
                  </a:lnTo>
                  <a:lnTo>
                    <a:pt x="33745" y="262604"/>
                  </a:lnTo>
                  <a:lnTo>
                    <a:pt x="29641" y="263163"/>
                  </a:lnTo>
                  <a:lnTo>
                    <a:pt x="26111" y="262742"/>
                  </a:lnTo>
                  <a:lnTo>
                    <a:pt x="22963" y="261669"/>
                  </a:lnTo>
                  <a:lnTo>
                    <a:pt x="16001" y="258033"/>
                  </a:lnTo>
                  <a:lnTo>
                    <a:pt x="8923" y="251612"/>
                  </a:lnTo>
                  <a:lnTo>
                    <a:pt x="4495" y="247274"/>
                  </a:lnTo>
                  <a:lnTo>
                    <a:pt x="2997" y="245006"/>
                  </a:lnTo>
                  <a:lnTo>
                    <a:pt x="1332" y="240369"/>
                  </a:lnTo>
                  <a:lnTo>
                    <a:pt x="395" y="233297"/>
                  </a:lnTo>
                  <a:lnTo>
                    <a:pt x="2292" y="226434"/>
                  </a:lnTo>
                  <a:lnTo>
                    <a:pt x="5781" y="218886"/>
                  </a:lnTo>
                  <a:lnTo>
                    <a:pt x="9978" y="212885"/>
                  </a:lnTo>
                  <a:lnTo>
                    <a:pt x="16803" y="205045"/>
                  </a:lnTo>
                  <a:lnTo>
                    <a:pt x="23607" y="198003"/>
                  </a:lnTo>
                  <a:lnTo>
                    <a:pt x="37119" y="184339"/>
                  </a:lnTo>
                  <a:lnTo>
                    <a:pt x="40621" y="182412"/>
                  </a:lnTo>
                  <a:lnTo>
                    <a:pt x="44543" y="181127"/>
                  </a:lnTo>
                  <a:lnTo>
                    <a:pt x="48745" y="180271"/>
                  </a:lnTo>
                  <a:lnTo>
                    <a:pt x="53134" y="178906"/>
                  </a:lnTo>
                  <a:lnTo>
                    <a:pt x="57648" y="177203"/>
                  </a:lnTo>
                  <a:lnTo>
                    <a:pt x="62244" y="175273"/>
                  </a:lnTo>
                  <a:lnTo>
                    <a:pt x="66896" y="173986"/>
                  </a:lnTo>
                  <a:lnTo>
                    <a:pt x="71585" y="173129"/>
                  </a:lnTo>
                  <a:lnTo>
                    <a:pt x="76299" y="172557"/>
                  </a:lnTo>
                  <a:lnTo>
                    <a:pt x="81822" y="172176"/>
                  </a:lnTo>
                  <a:lnTo>
                    <a:pt x="87885" y="171922"/>
                  </a:lnTo>
                  <a:lnTo>
                    <a:pt x="105680" y="171565"/>
                  </a:lnTo>
                  <a:lnTo>
                    <a:pt x="125915" y="171443"/>
                  </a:lnTo>
                  <a:lnTo>
                    <a:pt x="130774" y="172227"/>
                  </a:lnTo>
                  <a:lnTo>
                    <a:pt x="135602" y="173544"/>
                  </a:lnTo>
                  <a:lnTo>
                    <a:pt x="140408" y="175215"/>
                  </a:lnTo>
                  <a:lnTo>
                    <a:pt x="145199" y="177123"/>
                  </a:lnTo>
                  <a:lnTo>
                    <a:pt x="149980" y="179188"/>
                  </a:lnTo>
                  <a:lnTo>
                    <a:pt x="159527" y="183601"/>
                  </a:lnTo>
                  <a:lnTo>
                    <a:pt x="183354" y="195263"/>
                  </a:lnTo>
                  <a:lnTo>
                    <a:pt x="197643" y="202381"/>
                  </a:lnTo>
                  <a:lnTo>
                    <a:pt x="201612" y="203965"/>
                  </a:lnTo>
                  <a:lnTo>
                    <a:pt x="208139" y="205724"/>
                  </a:lnTo>
                  <a:lnTo>
                    <a:pt x="211784" y="206988"/>
                  </a:lnTo>
                  <a:lnTo>
                    <a:pt x="215802" y="208624"/>
                  </a:lnTo>
                  <a:lnTo>
                    <a:pt x="220068" y="210508"/>
                  </a:lnTo>
                  <a:lnTo>
                    <a:pt x="226925" y="214718"/>
                  </a:lnTo>
                  <a:lnTo>
                    <a:pt x="229864" y="216952"/>
                  </a:lnTo>
                  <a:lnTo>
                    <a:pt x="231824" y="219235"/>
                  </a:lnTo>
                  <a:lnTo>
                    <a:pt x="233131" y="221551"/>
                  </a:lnTo>
                  <a:lnTo>
                    <a:pt x="235744" y="22856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772"/>
            <p:cNvSpPr/>
            <p:nvPr/>
          </p:nvSpPr>
          <p:spPr>
            <a:xfrm>
              <a:off x="5857875" y="3514725"/>
              <a:ext cx="178594" cy="185738"/>
            </a:xfrm>
            <a:custGeom>
              <a:avLst/>
              <a:gdLst/>
              <a:ahLst/>
              <a:cxnLst/>
              <a:rect l="0" t="0" r="0" b="0"/>
              <a:pathLst>
                <a:path w="178594" h="185738">
                  <a:moveTo>
                    <a:pt x="0" y="0"/>
                  </a:moveTo>
                  <a:lnTo>
                    <a:pt x="6150" y="6150"/>
                  </a:lnTo>
                  <a:lnTo>
                    <a:pt x="8819" y="6702"/>
                  </a:lnTo>
                  <a:lnTo>
                    <a:pt x="10641" y="6849"/>
                  </a:lnTo>
                  <a:lnTo>
                    <a:pt x="11857" y="8535"/>
                  </a:lnTo>
                  <a:lnTo>
                    <a:pt x="12667" y="11246"/>
                  </a:lnTo>
                  <a:lnTo>
                    <a:pt x="13207" y="14641"/>
                  </a:lnTo>
                  <a:lnTo>
                    <a:pt x="14361" y="17698"/>
                  </a:lnTo>
                  <a:lnTo>
                    <a:pt x="17760" y="23211"/>
                  </a:lnTo>
                  <a:lnTo>
                    <a:pt x="21916" y="28308"/>
                  </a:lnTo>
                  <a:lnTo>
                    <a:pt x="26409" y="33218"/>
                  </a:lnTo>
                  <a:lnTo>
                    <a:pt x="31051" y="38047"/>
                  </a:lnTo>
                  <a:lnTo>
                    <a:pt x="120083" y="127227"/>
                  </a:lnTo>
                  <a:lnTo>
                    <a:pt x="124505" y="130855"/>
                  </a:lnTo>
                  <a:lnTo>
                    <a:pt x="129041" y="134068"/>
                  </a:lnTo>
                  <a:lnTo>
                    <a:pt x="133652" y="137004"/>
                  </a:lnTo>
                  <a:lnTo>
                    <a:pt x="138314" y="140548"/>
                  </a:lnTo>
                  <a:lnTo>
                    <a:pt x="143009" y="144499"/>
                  </a:lnTo>
                  <a:lnTo>
                    <a:pt x="151665" y="152327"/>
                  </a:lnTo>
                  <a:lnTo>
                    <a:pt x="158159" y="158453"/>
                  </a:lnTo>
                  <a:lnTo>
                    <a:pt x="171267" y="171306"/>
                  </a:lnTo>
                  <a:lnTo>
                    <a:pt x="177146" y="177154"/>
                  </a:lnTo>
                  <a:lnTo>
                    <a:pt x="177629" y="178427"/>
                  </a:lnTo>
                  <a:lnTo>
                    <a:pt x="177950" y="180070"/>
                  </a:lnTo>
                  <a:lnTo>
                    <a:pt x="178593" y="18573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773"/>
            <p:cNvSpPr/>
            <p:nvPr/>
          </p:nvSpPr>
          <p:spPr>
            <a:xfrm>
              <a:off x="5872162" y="3507581"/>
              <a:ext cx="171451" cy="185738"/>
            </a:xfrm>
            <a:custGeom>
              <a:avLst/>
              <a:gdLst/>
              <a:ahLst/>
              <a:cxnLst/>
              <a:rect l="0" t="0" r="0" b="0"/>
              <a:pathLst>
                <a:path w="171451" h="185738">
                  <a:moveTo>
                    <a:pt x="171450" y="0"/>
                  </a:moveTo>
                  <a:lnTo>
                    <a:pt x="160808" y="10642"/>
                  </a:lnTo>
                  <a:lnTo>
                    <a:pt x="158799" y="13444"/>
                  </a:lnTo>
                  <a:lnTo>
                    <a:pt x="156666" y="16900"/>
                  </a:lnTo>
                  <a:lnTo>
                    <a:pt x="154450" y="20792"/>
                  </a:lnTo>
                  <a:lnTo>
                    <a:pt x="151386" y="24974"/>
                  </a:lnTo>
                  <a:lnTo>
                    <a:pt x="147755" y="29349"/>
                  </a:lnTo>
                  <a:lnTo>
                    <a:pt x="143747" y="33853"/>
                  </a:lnTo>
                  <a:lnTo>
                    <a:pt x="132944" y="45209"/>
                  </a:lnTo>
                  <a:lnTo>
                    <a:pt x="110398" y="68108"/>
                  </a:lnTo>
                  <a:lnTo>
                    <a:pt x="105349" y="73981"/>
                  </a:lnTo>
                  <a:lnTo>
                    <a:pt x="100395" y="80277"/>
                  </a:lnTo>
                  <a:lnTo>
                    <a:pt x="95505" y="86855"/>
                  </a:lnTo>
                  <a:lnTo>
                    <a:pt x="89864" y="92828"/>
                  </a:lnTo>
                  <a:lnTo>
                    <a:pt x="83722" y="98398"/>
                  </a:lnTo>
                  <a:lnTo>
                    <a:pt x="77246" y="103698"/>
                  </a:lnTo>
                  <a:lnTo>
                    <a:pt x="71341" y="108820"/>
                  </a:lnTo>
                  <a:lnTo>
                    <a:pt x="65817" y="113821"/>
                  </a:lnTo>
                  <a:lnTo>
                    <a:pt x="55445" y="123612"/>
                  </a:lnTo>
                  <a:lnTo>
                    <a:pt x="23588" y="155033"/>
                  </a:lnTo>
                  <a:lnTo>
                    <a:pt x="20488" y="158124"/>
                  </a:lnTo>
                  <a:lnTo>
                    <a:pt x="17628" y="161772"/>
                  </a:lnTo>
                  <a:lnTo>
                    <a:pt x="14927" y="165792"/>
                  </a:lnTo>
                  <a:lnTo>
                    <a:pt x="12333" y="170059"/>
                  </a:lnTo>
                  <a:lnTo>
                    <a:pt x="9809" y="172904"/>
                  </a:lnTo>
                  <a:lnTo>
                    <a:pt x="7333" y="174801"/>
                  </a:lnTo>
                  <a:lnTo>
                    <a:pt x="4889" y="176065"/>
                  </a:lnTo>
                  <a:lnTo>
                    <a:pt x="3259" y="177701"/>
                  </a:lnTo>
                  <a:lnTo>
                    <a:pt x="2173" y="179586"/>
                  </a:lnTo>
                  <a:lnTo>
                    <a:pt x="0" y="18573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774"/>
            <p:cNvSpPr/>
            <p:nvPr/>
          </p:nvSpPr>
          <p:spPr>
            <a:xfrm>
              <a:off x="6093618" y="3571901"/>
              <a:ext cx="228601" cy="21406"/>
            </a:xfrm>
            <a:custGeom>
              <a:avLst/>
              <a:gdLst/>
              <a:ahLst/>
              <a:cxnLst/>
              <a:rect l="0" t="0" r="0" b="0"/>
              <a:pathLst>
                <a:path w="228601" h="21406">
                  <a:moveTo>
                    <a:pt x="0" y="21405"/>
                  </a:moveTo>
                  <a:lnTo>
                    <a:pt x="3793" y="21405"/>
                  </a:lnTo>
                  <a:lnTo>
                    <a:pt x="5703" y="20611"/>
                  </a:lnTo>
                  <a:lnTo>
                    <a:pt x="7771" y="19288"/>
                  </a:lnTo>
                  <a:lnTo>
                    <a:pt x="13001" y="15254"/>
                  </a:lnTo>
                  <a:lnTo>
                    <a:pt x="17949" y="14702"/>
                  </a:lnTo>
                  <a:lnTo>
                    <a:pt x="21491" y="14555"/>
                  </a:lnTo>
                  <a:lnTo>
                    <a:pt x="29660" y="14392"/>
                  </a:lnTo>
                  <a:lnTo>
                    <a:pt x="47840" y="14287"/>
                  </a:lnTo>
                  <a:lnTo>
                    <a:pt x="52531" y="13484"/>
                  </a:lnTo>
                  <a:lnTo>
                    <a:pt x="57246" y="12156"/>
                  </a:lnTo>
                  <a:lnTo>
                    <a:pt x="61977" y="10476"/>
                  </a:lnTo>
                  <a:lnTo>
                    <a:pt x="67511" y="9357"/>
                  </a:lnTo>
                  <a:lnTo>
                    <a:pt x="73583" y="8610"/>
                  </a:lnTo>
                  <a:lnTo>
                    <a:pt x="80012" y="8113"/>
                  </a:lnTo>
                  <a:lnTo>
                    <a:pt x="85885" y="7781"/>
                  </a:lnTo>
                  <a:lnTo>
                    <a:pt x="96644" y="7412"/>
                  </a:lnTo>
                  <a:lnTo>
                    <a:pt x="102530" y="6520"/>
                  </a:lnTo>
                  <a:lnTo>
                    <a:pt x="108834" y="5132"/>
                  </a:lnTo>
                  <a:lnTo>
                    <a:pt x="115419" y="3412"/>
                  </a:lnTo>
                  <a:lnTo>
                    <a:pt x="121396" y="2266"/>
                  </a:lnTo>
                  <a:lnTo>
                    <a:pt x="126968" y="1502"/>
                  </a:lnTo>
                  <a:lnTo>
                    <a:pt x="132270" y="992"/>
                  </a:lnTo>
                  <a:lnTo>
                    <a:pt x="138187" y="653"/>
                  </a:lnTo>
                  <a:lnTo>
                    <a:pt x="151110" y="275"/>
                  </a:lnTo>
                  <a:lnTo>
                    <a:pt x="183034" y="0"/>
                  </a:lnTo>
                  <a:lnTo>
                    <a:pt x="187111" y="785"/>
                  </a:lnTo>
                  <a:lnTo>
                    <a:pt x="190622" y="2102"/>
                  </a:lnTo>
                  <a:lnTo>
                    <a:pt x="193756" y="3774"/>
                  </a:lnTo>
                  <a:lnTo>
                    <a:pt x="197434" y="4888"/>
                  </a:lnTo>
                  <a:lnTo>
                    <a:pt x="201472" y="5631"/>
                  </a:lnTo>
                  <a:lnTo>
                    <a:pt x="205753" y="6127"/>
                  </a:lnTo>
                  <a:lnTo>
                    <a:pt x="212625" y="6677"/>
                  </a:lnTo>
                  <a:lnTo>
                    <a:pt x="218325" y="6922"/>
                  </a:lnTo>
                  <a:lnTo>
                    <a:pt x="228600" y="711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775"/>
            <p:cNvSpPr/>
            <p:nvPr/>
          </p:nvSpPr>
          <p:spPr>
            <a:xfrm>
              <a:off x="6443662" y="3414712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776"/>
            <p:cNvSpPr/>
            <p:nvPr/>
          </p:nvSpPr>
          <p:spPr>
            <a:xfrm>
              <a:off x="6443662" y="3429000"/>
              <a:ext cx="50007" cy="278607"/>
            </a:xfrm>
            <a:custGeom>
              <a:avLst/>
              <a:gdLst/>
              <a:ahLst/>
              <a:cxnLst/>
              <a:rect l="0" t="0" r="0" b="0"/>
              <a:pathLst>
                <a:path w="50007" h="278607">
                  <a:moveTo>
                    <a:pt x="0" y="0"/>
                  </a:moveTo>
                  <a:lnTo>
                    <a:pt x="7144" y="0"/>
                  </a:lnTo>
                  <a:lnTo>
                    <a:pt x="13295" y="6150"/>
                  </a:lnTo>
                  <a:lnTo>
                    <a:pt x="13846" y="8819"/>
                  </a:lnTo>
                  <a:lnTo>
                    <a:pt x="14249" y="15924"/>
                  </a:lnTo>
                  <a:lnTo>
                    <a:pt x="14280" y="24135"/>
                  </a:lnTo>
                  <a:lnTo>
                    <a:pt x="15076" y="26409"/>
                  </a:lnTo>
                  <a:lnTo>
                    <a:pt x="16401" y="28718"/>
                  </a:lnTo>
                  <a:lnTo>
                    <a:pt x="18078" y="31051"/>
                  </a:lnTo>
                  <a:lnTo>
                    <a:pt x="19196" y="33401"/>
                  </a:lnTo>
                  <a:lnTo>
                    <a:pt x="20438" y="38128"/>
                  </a:lnTo>
                  <a:lnTo>
                    <a:pt x="20989" y="44991"/>
                  </a:lnTo>
                  <a:lnTo>
                    <a:pt x="21235" y="53333"/>
                  </a:lnTo>
                  <a:lnTo>
                    <a:pt x="21344" y="62333"/>
                  </a:lnTo>
                  <a:lnTo>
                    <a:pt x="22167" y="66161"/>
                  </a:lnTo>
                  <a:lnTo>
                    <a:pt x="23509" y="69507"/>
                  </a:lnTo>
                  <a:lnTo>
                    <a:pt x="25198" y="72532"/>
                  </a:lnTo>
                  <a:lnTo>
                    <a:pt x="26324" y="76929"/>
                  </a:lnTo>
                  <a:lnTo>
                    <a:pt x="27074" y="82243"/>
                  </a:lnTo>
                  <a:lnTo>
                    <a:pt x="27575" y="88165"/>
                  </a:lnTo>
                  <a:lnTo>
                    <a:pt x="27908" y="93702"/>
                  </a:lnTo>
                  <a:lnTo>
                    <a:pt x="28279" y="104087"/>
                  </a:lnTo>
                  <a:lnTo>
                    <a:pt x="28487" y="118858"/>
                  </a:lnTo>
                  <a:lnTo>
                    <a:pt x="29310" y="123688"/>
                  </a:lnTo>
                  <a:lnTo>
                    <a:pt x="30653" y="128497"/>
                  </a:lnTo>
                  <a:lnTo>
                    <a:pt x="32341" y="133289"/>
                  </a:lnTo>
                  <a:lnTo>
                    <a:pt x="33467" y="138072"/>
                  </a:lnTo>
                  <a:lnTo>
                    <a:pt x="34218" y="142848"/>
                  </a:lnTo>
                  <a:lnTo>
                    <a:pt x="34718" y="147619"/>
                  </a:lnTo>
                  <a:lnTo>
                    <a:pt x="35052" y="152387"/>
                  </a:lnTo>
                  <a:lnTo>
                    <a:pt x="35274" y="157154"/>
                  </a:lnTo>
                  <a:lnTo>
                    <a:pt x="35521" y="166684"/>
                  </a:lnTo>
                  <a:lnTo>
                    <a:pt x="35631" y="176210"/>
                  </a:lnTo>
                  <a:lnTo>
                    <a:pt x="36454" y="180973"/>
                  </a:lnTo>
                  <a:lnTo>
                    <a:pt x="37797" y="185736"/>
                  </a:lnTo>
                  <a:lnTo>
                    <a:pt x="39485" y="190499"/>
                  </a:lnTo>
                  <a:lnTo>
                    <a:pt x="40611" y="195262"/>
                  </a:lnTo>
                  <a:lnTo>
                    <a:pt x="41362" y="200024"/>
                  </a:lnTo>
                  <a:lnTo>
                    <a:pt x="41862" y="204787"/>
                  </a:lnTo>
                  <a:lnTo>
                    <a:pt x="42195" y="209550"/>
                  </a:lnTo>
                  <a:lnTo>
                    <a:pt x="42418" y="214312"/>
                  </a:lnTo>
                  <a:lnTo>
                    <a:pt x="42731" y="226483"/>
                  </a:lnTo>
                  <a:lnTo>
                    <a:pt x="42862" y="258207"/>
                  </a:lnTo>
                  <a:lnTo>
                    <a:pt x="42863" y="266903"/>
                  </a:lnTo>
                  <a:lnTo>
                    <a:pt x="43656" y="268423"/>
                  </a:lnTo>
                  <a:lnTo>
                    <a:pt x="44979" y="269436"/>
                  </a:lnTo>
                  <a:lnTo>
                    <a:pt x="46655" y="270112"/>
                  </a:lnTo>
                  <a:lnTo>
                    <a:pt x="47772" y="271356"/>
                  </a:lnTo>
                  <a:lnTo>
                    <a:pt x="48517" y="272979"/>
                  </a:lnTo>
                  <a:lnTo>
                    <a:pt x="50006" y="27860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777"/>
            <p:cNvSpPr/>
            <p:nvPr/>
          </p:nvSpPr>
          <p:spPr>
            <a:xfrm>
              <a:off x="6615112" y="3522171"/>
              <a:ext cx="185739" cy="35417"/>
            </a:xfrm>
            <a:custGeom>
              <a:avLst/>
              <a:gdLst/>
              <a:ahLst/>
              <a:cxnLst/>
              <a:rect l="0" t="0" r="0" b="0"/>
              <a:pathLst>
                <a:path w="185739" h="35417">
                  <a:moveTo>
                    <a:pt x="0" y="35416"/>
                  </a:moveTo>
                  <a:lnTo>
                    <a:pt x="3793" y="31624"/>
                  </a:lnTo>
                  <a:lnTo>
                    <a:pt x="5704" y="30507"/>
                  </a:lnTo>
                  <a:lnTo>
                    <a:pt x="7771" y="29762"/>
                  </a:lnTo>
                  <a:lnTo>
                    <a:pt x="13001" y="28566"/>
                  </a:lnTo>
                  <a:lnTo>
                    <a:pt x="15017" y="27675"/>
                  </a:lnTo>
                  <a:lnTo>
                    <a:pt x="21490" y="24567"/>
                  </a:lnTo>
                  <a:lnTo>
                    <a:pt x="25440" y="23421"/>
                  </a:lnTo>
                  <a:lnTo>
                    <a:pt x="29660" y="22657"/>
                  </a:lnTo>
                  <a:lnTo>
                    <a:pt x="34061" y="22147"/>
                  </a:lnTo>
                  <a:lnTo>
                    <a:pt x="38582" y="21014"/>
                  </a:lnTo>
                  <a:lnTo>
                    <a:pt x="43184" y="19465"/>
                  </a:lnTo>
                  <a:lnTo>
                    <a:pt x="47840" y="17638"/>
                  </a:lnTo>
                  <a:lnTo>
                    <a:pt x="52530" y="16420"/>
                  </a:lnTo>
                  <a:lnTo>
                    <a:pt x="57245" y="15609"/>
                  </a:lnTo>
                  <a:lnTo>
                    <a:pt x="61976" y="15067"/>
                  </a:lnTo>
                  <a:lnTo>
                    <a:pt x="66718" y="14706"/>
                  </a:lnTo>
                  <a:lnTo>
                    <a:pt x="71466" y="14466"/>
                  </a:lnTo>
                  <a:lnTo>
                    <a:pt x="76219" y="14305"/>
                  </a:lnTo>
                  <a:lnTo>
                    <a:pt x="80976" y="13405"/>
                  </a:lnTo>
                  <a:lnTo>
                    <a:pt x="85734" y="12011"/>
                  </a:lnTo>
                  <a:lnTo>
                    <a:pt x="90494" y="10287"/>
                  </a:lnTo>
                  <a:lnTo>
                    <a:pt x="96048" y="9139"/>
                  </a:lnTo>
                  <a:lnTo>
                    <a:pt x="102132" y="8373"/>
                  </a:lnTo>
                  <a:lnTo>
                    <a:pt x="108569" y="7862"/>
                  </a:lnTo>
                  <a:lnTo>
                    <a:pt x="114448" y="7522"/>
                  </a:lnTo>
                  <a:lnTo>
                    <a:pt x="125213" y="7144"/>
                  </a:lnTo>
                  <a:lnTo>
                    <a:pt x="130307" y="6249"/>
                  </a:lnTo>
                  <a:lnTo>
                    <a:pt x="135290" y="4859"/>
                  </a:lnTo>
                  <a:lnTo>
                    <a:pt x="140199" y="3138"/>
                  </a:lnTo>
                  <a:lnTo>
                    <a:pt x="145060" y="1991"/>
                  </a:lnTo>
                  <a:lnTo>
                    <a:pt x="149889" y="1227"/>
                  </a:lnTo>
                  <a:lnTo>
                    <a:pt x="154694" y="717"/>
                  </a:lnTo>
                  <a:lnTo>
                    <a:pt x="158692" y="377"/>
                  </a:lnTo>
                  <a:lnTo>
                    <a:pt x="162151" y="150"/>
                  </a:lnTo>
                  <a:lnTo>
                    <a:pt x="165250" y="0"/>
                  </a:lnTo>
                  <a:lnTo>
                    <a:pt x="168111" y="693"/>
                  </a:lnTo>
                  <a:lnTo>
                    <a:pt x="170811" y="1948"/>
                  </a:lnTo>
                  <a:lnTo>
                    <a:pt x="173406" y="3579"/>
                  </a:lnTo>
                  <a:lnTo>
                    <a:pt x="175929" y="4667"/>
                  </a:lnTo>
                  <a:lnTo>
                    <a:pt x="178405" y="5391"/>
                  </a:lnTo>
                  <a:lnTo>
                    <a:pt x="185738" y="684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778"/>
            <p:cNvSpPr/>
            <p:nvPr/>
          </p:nvSpPr>
          <p:spPr>
            <a:xfrm>
              <a:off x="6657975" y="3579018"/>
              <a:ext cx="207169" cy="21433"/>
            </a:xfrm>
            <a:custGeom>
              <a:avLst/>
              <a:gdLst/>
              <a:ahLst/>
              <a:cxnLst/>
              <a:rect l="0" t="0" r="0" b="0"/>
              <a:pathLst>
                <a:path w="207169" h="21433">
                  <a:moveTo>
                    <a:pt x="0" y="21432"/>
                  </a:moveTo>
                  <a:lnTo>
                    <a:pt x="6150" y="21432"/>
                  </a:lnTo>
                  <a:lnTo>
                    <a:pt x="7275" y="20638"/>
                  </a:lnTo>
                  <a:lnTo>
                    <a:pt x="8819" y="19315"/>
                  </a:lnTo>
                  <a:lnTo>
                    <a:pt x="10642" y="17639"/>
                  </a:lnTo>
                  <a:lnTo>
                    <a:pt x="13444" y="16522"/>
                  </a:lnTo>
                  <a:lnTo>
                    <a:pt x="16901" y="15778"/>
                  </a:lnTo>
                  <a:lnTo>
                    <a:pt x="20791" y="15281"/>
                  </a:lnTo>
                  <a:lnTo>
                    <a:pt x="24973" y="14156"/>
                  </a:lnTo>
                  <a:lnTo>
                    <a:pt x="29349" y="12613"/>
                  </a:lnTo>
                  <a:lnTo>
                    <a:pt x="33853" y="10790"/>
                  </a:lnTo>
                  <a:lnTo>
                    <a:pt x="38444" y="9574"/>
                  </a:lnTo>
                  <a:lnTo>
                    <a:pt x="43091" y="8764"/>
                  </a:lnTo>
                  <a:lnTo>
                    <a:pt x="47778" y="8224"/>
                  </a:lnTo>
                  <a:lnTo>
                    <a:pt x="53283" y="7070"/>
                  </a:lnTo>
                  <a:lnTo>
                    <a:pt x="59335" y="5508"/>
                  </a:lnTo>
                  <a:lnTo>
                    <a:pt x="65750" y="3672"/>
                  </a:lnTo>
                  <a:lnTo>
                    <a:pt x="71614" y="2448"/>
                  </a:lnTo>
                  <a:lnTo>
                    <a:pt x="77111" y="1632"/>
                  </a:lnTo>
                  <a:lnTo>
                    <a:pt x="82363" y="1088"/>
                  </a:lnTo>
                  <a:lnTo>
                    <a:pt x="88247" y="725"/>
                  </a:lnTo>
                  <a:lnTo>
                    <a:pt x="101133" y="322"/>
                  </a:lnTo>
                  <a:lnTo>
                    <a:pt x="123899" y="64"/>
                  </a:lnTo>
                  <a:lnTo>
                    <a:pt x="20716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779"/>
            <p:cNvSpPr/>
            <p:nvPr/>
          </p:nvSpPr>
          <p:spPr>
            <a:xfrm>
              <a:off x="6950868" y="3521868"/>
              <a:ext cx="135733" cy="7145"/>
            </a:xfrm>
            <a:custGeom>
              <a:avLst/>
              <a:gdLst/>
              <a:ahLst/>
              <a:cxnLst/>
              <a:rect l="0" t="0" r="0" b="0"/>
              <a:pathLst>
                <a:path w="135733" h="7145">
                  <a:moveTo>
                    <a:pt x="0" y="7144"/>
                  </a:moveTo>
                  <a:lnTo>
                    <a:pt x="9943" y="7144"/>
                  </a:lnTo>
                  <a:lnTo>
                    <a:pt x="12186" y="6350"/>
                  </a:lnTo>
                  <a:lnTo>
                    <a:pt x="14474" y="5027"/>
                  </a:lnTo>
                  <a:lnTo>
                    <a:pt x="16793" y="3352"/>
                  </a:lnTo>
                  <a:lnTo>
                    <a:pt x="19927" y="2235"/>
                  </a:lnTo>
                  <a:lnTo>
                    <a:pt x="23603" y="1490"/>
                  </a:lnTo>
                  <a:lnTo>
                    <a:pt x="27642" y="993"/>
                  </a:lnTo>
                  <a:lnTo>
                    <a:pt x="31922" y="662"/>
                  </a:lnTo>
                  <a:lnTo>
                    <a:pt x="36362" y="442"/>
                  </a:lnTo>
                  <a:lnTo>
                    <a:pt x="48080" y="131"/>
                  </a:lnTo>
                  <a:lnTo>
                    <a:pt x="88035" y="2"/>
                  </a:lnTo>
                  <a:lnTo>
                    <a:pt x="13573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780"/>
            <p:cNvSpPr/>
            <p:nvPr/>
          </p:nvSpPr>
          <p:spPr>
            <a:xfrm>
              <a:off x="7158039" y="3400425"/>
              <a:ext cx="177145" cy="235744"/>
            </a:xfrm>
            <a:custGeom>
              <a:avLst/>
              <a:gdLst/>
              <a:ahLst/>
              <a:cxnLst/>
              <a:rect l="0" t="0" r="0" b="0"/>
              <a:pathLst>
                <a:path w="177145" h="235744">
                  <a:moveTo>
                    <a:pt x="42861" y="7143"/>
                  </a:moveTo>
                  <a:lnTo>
                    <a:pt x="42861" y="0"/>
                  </a:lnTo>
                  <a:lnTo>
                    <a:pt x="39068" y="3792"/>
                  </a:lnTo>
                  <a:lnTo>
                    <a:pt x="37951" y="5703"/>
                  </a:lnTo>
                  <a:lnTo>
                    <a:pt x="35585" y="12978"/>
                  </a:lnTo>
                  <a:lnTo>
                    <a:pt x="34042" y="16590"/>
                  </a:lnTo>
                  <a:lnTo>
                    <a:pt x="32219" y="20585"/>
                  </a:lnTo>
                  <a:lnTo>
                    <a:pt x="28077" y="27140"/>
                  </a:lnTo>
                  <a:lnTo>
                    <a:pt x="25861" y="29999"/>
                  </a:lnTo>
                  <a:lnTo>
                    <a:pt x="24384" y="33493"/>
                  </a:lnTo>
                  <a:lnTo>
                    <a:pt x="23399" y="37410"/>
                  </a:lnTo>
                  <a:lnTo>
                    <a:pt x="22742" y="41609"/>
                  </a:lnTo>
                  <a:lnTo>
                    <a:pt x="19896" y="48390"/>
                  </a:lnTo>
                  <a:lnTo>
                    <a:pt x="15985" y="54844"/>
                  </a:lnTo>
                  <a:lnTo>
                    <a:pt x="11601" y="63004"/>
                  </a:lnTo>
                  <a:lnTo>
                    <a:pt x="10115" y="67402"/>
                  </a:lnTo>
                  <a:lnTo>
                    <a:pt x="9124" y="71922"/>
                  </a:lnTo>
                  <a:lnTo>
                    <a:pt x="8463" y="76523"/>
                  </a:lnTo>
                  <a:lnTo>
                    <a:pt x="7229" y="81177"/>
                  </a:lnTo>
                  <a:lnTo>
                    <a:pt x="5612" y="85868"/>
                  </a:lnTo>
                  <a:lnTo>
                    <a:pt x="3740" y="90583"/>
                  </a:lnTo>
                  <a:lnTo>
                    <a:pt x="2493" y="95313"/>
                  </a:lnTo>
                  <a:lnTo>
                    <a:pt x="1661" y="100055"/>
                  </a:lnTo>
                  <a:lnTo>
                    <a:pt x="1107" y="104803"/>
                  </a:lnTo>
                  <a:lnTo>
                    <a:pt x="737" y="109556"/>
                  </a:lnTo>
                  <a:lnTo>
                    <a:pt x="491" y="114312"/>
                  </a:lnTo>
                  <a:lnTo>
                    <a:pt x="327" y="119071"/>
                  </a:lnTo>
                  <a:lnTo>
                    <a:pt x="96" y="137144"/>
                  </a:lnTo>
                  <a:lnTo>
                    <a:pt x="0" y="180910"/>
                  </a:lnTo>
                  <a:lnTo>
                    <a:pt x="794" y="185694"/>
                  </a:lnTo>
                  <a:lnTo>
                    <a:pt x="2116" y="189677"/>
                  </a:lnTo>
                  <a:lnTo>
                    <a:pt x="3791" y="193126"/>
                  </a:lnTo>
                  <a:lnTo>
                    <a:pt x="4908" y="197013"/>
                  </a:lnTo>
                  <a:lnTo>
                    <a:pt x="5653" y="201192"/>
                  </a:lnTo>
                  <a:lnTo>
                    <a:pt x="6149" y="205565"/>
                  </a:lnTo>
                  <a:lnTo>
                    <a:pt x="8818" y="212541"/>
                  </a:lnTo>
                  <a:lnTo>
                    <a:pt x="12649" y="218287"/>
                  </a:lnTo>
                  <a:lnTo>
                    <a:pt x="16998" y="223487"/>
                  </a:lnTo>
                  <a:lnTo>
                    <a:pt x="19269" y="225191"/>
                  </a:lnTo>
                  <a:lnTo>
                    <a:pt x="23909" y="227085"/>
                  </a:lnTo>
                  <a:lnTo>
                    <a:pt x="28616" y="230043"/>
                  </a:lnTo>
                  <a:lnTo>
                    <a:pt x="30984" y="231943"/>
                  </a:lnTo>
                  <a:lnTo>
                    <a:pt x="33355" y="233210"/>
                  </a:lnTo>
                  <a:lnTo>
                    <a:pt x="38107" y="234617"/>
                  </a:lnTo>
                  <a:lnTo>
                    <a:pt x="41279" y="234993"/>
                  </a:lnTo>
                  <a:lnTo>
                    <a:pt x="44981" y="235243"/>
                  </a:lnTo>
                  <a:lnTo>
                    <a:pt x="49037" y="235410"/>
                  </a:lnTo>
                  <a:lnTo>
                    <a:pt x="52534" y="234727"/>
                  </a:lnTo>
                  <a:lnTo>
                    <a:pt x="55660" y="233478"/>
                  </a:lnTo>
                  <a:lnTo>
                    <a:pt x="58537" y="231852"/>
                  </a:lnTo>
                  <a:lnTo>
                    <a:pt x="62043" y="230768"/>
                  </a:lnTo>
                  <a:lnTo>
                    <a:pt x="65968" y="230045"/>
                  </a:lnTo>
                  <a:lnTo>
                    <a:pt x="70171" y="229563"/>
                  </a:lnTo>
                  <a:lnTo>
                    <a:pt x="74562" y="228448"/>
                  </a:lnTo>
                  <a:lnTo>
                    <a:pt x="79076" y="226911"/>
                  </a:lnTo>
                  <a:lnTo>
                    <a:pt x="83673" y="225093"/>
                  </a:lnTo>
                  <a:lnTo>
                    <a:pt x="87531" y="223087"/>
                  </a:lnTo>
                  <a:lnTo>
                    <a:pt x="90897" y="220956"/>
                  </a:lnTo>
                  <a:lnTo>
                    <a:pt x="93935" y="218741"/>
                  </a:lnTo>
                  <a:lnTo>
                    <a:pt x="97548" y="215677"/>
                  </a:lnTo>
                  <a:lnTo>
                    <a:pt x="101544" y="212047"/>
                  </a:lnTo>
                  <a:lnTo>
                    <a:pt x="105795" y="208040"/>
                  </a:lnTo>
                  <a:lnTo>
                    <a:pt x="110217" y="204574"/>
                  </a:lnTo>
                  <a:lnTo>
                    <a:pt x="114752" y="201470"/>
                  </a:lnTo>
                  <a:lnTo>
                    <a:pt x="119364" y="198607"/>
                  </a:lnTo>
                  <a:lnTo>
                    <a:pt x="124025" y="195111"/>
                  </a:lnTo>
                  <a:lnTo>
                    <a:pt x="128720" y="191192"/>
                  </a:lnTo>
                  <a:lnTo>
                    <a:pt x="133438" y="186993"/>
                  </a:lnTo>
                  <a:lnTo>
                    <a:pt x="138170" y="183399"/>
                  </a:lnTo>
                  <a:lnTo>
                    <a:pt x="142913" y="180210"/>
                  </a:lnTo>
                  <a:lnTo>
                    <a:pt x="147662" y="177290"/>
                  </a:lnTo>
                  <a:lnTo>
                    <a:pt x="151622" y="174549"/>
                  </a:lnTo>
                  <a:lnTo>
                    <a:pt x="155056" y="171929"/>
                  </a:lnTo>
                  <a:lnTo>
                    <a:pt x="158139" y="169388"/>
                  </a:lnTo>
                  <a:lnTo>
                    <a:pt x="160988" y="166106"/>
                  </a:lnTo>
                  <a:lnTo>
                    <a:pt x="163681" y="162331"/>
                  </a:lnTo>
                  <a:lnTo>
                    <a:pt x="166270" y="158227"/>
                  </a:lnTo>
                  <a:lnTo>
                    <a:pt x="171264" y="151550"/>
                  </a:lnTo>
                  <a:lnTo>
                    <a:pt x="173707" y="148658"/>
                  </a:lnTo>
                  <a:lnTo>
                    <a:pt x="176421" y="143328"/>
                  </a:lnTo>
                  <a:lnTo>
                    <a:pt x="177144" y="140796"/>
                  </a:lnTo>
                  <a:lnTo>
                    <a:pt x="176833" y="139108"/>
                  </a:lnTo>
                  <a:lnTo>
                    <a:pt x="175831" y="137982"/>
                  </a:lnTo>
                  <a:lnTo>
                    <a:pt x="174370" y="137231"/>
                  </a:lnTo>
                  <a:lnTo>
                    <a:pt x="170630" y="134281"/>
                  </a:lnTo>
                  <a:lnTo>
                    <a:pt x="165554" y="129712"/>
                  </a:lnTo>
                  <a:lnTo>
                    <a:pt x="162743" y="129087"/>
                  </a:lnTo>
                  <a:lnTo>
                    <a:pt x="160883" y="128920"/>
                  </a:lnTo>
                  <a:lnTo>
                    <a:pt x="158054" y="129603"/>
                  </a:lnTo>
                  <a:lnTo>
                    <a:pt x="154582" y="130852"/>
                  </a:lnTo>
                  <a:lnTo>
                    <a:pt x="150679" y="132478"/>
                  </a:lnTo>
                  <a:lnTo>
                    <a:pt x="146489" y="134356"/>
                  </a:lnTo>
                  <a:lnTo>
                    <a:pt x="137601" y="138560"/>
                  </a:lnTo>
                  <a:lnTo>
                    <a:pt x="133008" y="141585"/>
                  </a:lnTo>
                  <a:lnTo>
                    <a:pt x="128359" y="145190"/>
                  </a:lnTo>
                  <a:lnTo>
                    <a:pt x="123672" y="149181"/>
                  </a:lnTo>
                  <a:lnTo>
                    <a:pt x="118166" y="152635"/>
                  </a:lnTo>
                  <a:lnTo>
                    <a:pt x="112114" y="155731"/>
                  </a:lnTo>
                  <a:lnTo>
                    <a:pt x="105699" y="158589"/>
                  </a:lnTo>
                  <a:lnTo>
                    <a:pt x="99834" y="162083"/>
                  </a:lnTo>
                  <a:lnTo>
                    <a:pt x="94336" y="165999"/>
                  </a:lnTo>
                  <a:lnTo>
                    <a:pt x="89084" y="170197"/>
                  </a:lnTo>
                  <a:lnTo>
                    <a:pt x="83995" y="173789"/>
                  </a:lnTo>
                  <a:lnTo>
                    <a:pt x="79015" y="176978"/>
                  </a:lnTo>
                  <a:lnTo>
                    <a:pt x="74107" y="179898"/>
                  </a:lnTo>
                  <a:lnTo>
                    <a:pt x="70042" y="183432"/>
                  </a:lnTo>
                  <a:lnTo>
                    <a:pt x="66537" y="187375"/>
                  </a:lnTo>
                  <a:lnTo>
                    <a:pt x="63407" y="191592"/>
                  </a:lnTo>
                  <a:lnTo>
                    <a:pt x="60527" y="195197"/>
                  </a:lnTo>
                  <a:lnTo>
                    <a:pt x="55210" y="201318"/>
                  </a:lnTo>
                  <a:lnTo>
                    <a:pt x="50201" y="206685"/>
                  </a:lnTo>
                  <a:lnTo>
                    <a:pt x="40802" y="216286"/>
                  </a:lnTo>
                  <a:lnTo>
                    <a:pt x="21429" y="2357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781"/>
            <p:cNvSpPr/>
            <p:nvPr/>
          </p:nvSpPr>
          <p:spPr>
            <a:xfrm>
              <a:off x="3693318" y="3836193"/>
              <a:ext cx="28576" cy="214314"/>
            </a:xfrm>
            <a:custGeom>
              <a:avLst/>
              <a:gdLst/>
              <a:ahLst/>
              <a:cxnLst/>
              <a:rect l="0" t="0" r="0" b="0"/>
              <a:pathLst>
                <a:path w="28576" h="214314">
                  <a:moveTo>
                    <a:pt x="0" y="0"/>
                  </a:moveTo>
                  <a:lnTo>
                    <a:pt x="0" y="34760"/>
                  </a:lnTo>
                  <a:lnTo>
                    <a:pt x="794" y="39048"/>
                  </a:lnTo>
                  <a:lnTo>
                    <a:pt x="2117" y="43494"/>
                  </a:lnTo>
                  <a:lnTo>
                    <a:pt x="3793" y="48047"/>
                  </a:lnTo>
                  <a:lnTo>
                    <a:pt x="4910" y="53462"/>
                  </a:lnTo>
                  <a:lnTo>
                    <a:pt x="5655" y="59454"/>
                  </a:lnTo>
                  <a:lnTo>
                    <a:pt x="6151" y="65830"/>
                  </a:lnTo>
                  <a:lnTo>
                    <a:pt x="6482" y="72462"/>
                  </a:lnTo>
                  <a:lnTo>
                    <a:pt x="6850" y="86180"/>
                  </a:lnTo>
                  <a:lnTo>
                    <a:pt x="7742" y="93172"/>
                  </a:lnTo>
                  <a:lnTo>
                    <a:pt x="9130" y="100215"/>
                  </a:lnTo>
                  <a:lnTo>
                    <a:pt x="10849" y="107291"/>
                  </a:lnTo>
                  <a:lnTo>
                    <a:pt x="11996" y="114390"/>
                  </a:lnTo>
                  <a:lnTo>
                    <a:pt x="12760" y="121504"/>
                  </a:lnTo>
                  <a:lnTo>
                    <a:pt x="13269" y="128628"/>
                  </a:lnTo>
                  <a:lnTo>
                    <a:pt x="14402" y="134964"/>
                  </a:lnTo>
                  <a:lnTo>
                    <a:pt x="15952" y="140776"/>
                  </a:lnTo>
                  <a:lnTo>
                    <a:pt x="17778" y="146239"/>
                  </a:lnTo>
                  <a:lnTo>
                    <a:pt x="18996" y="152261"/>
                  </a:lnTo>
                  <a:lnTo>
                    <a:pt x="19808" y="158657"/>
                  </a:lnTo>
                  <a:lnTo>
                    <a:pt x="20349" y="165303"/>
                  </a:lnTo>
                  <a:lnTo>
                    <a:pt x="21504" y="170527"/>
                  </a:lnTo>
                  <a:lnTo>
                    <a:pt x="23067" y="174804"/>
                  </a:lnTo>
                  <a:lnTo>
                    <a:pt x="24903" y="178448"/>
                  </a:lnTo>
                  <a:lnTo>
                    <a:pt x="26127" y="182465"/>
                  </a:lnTo>
                  <a:lnTo>
                    <a:pt x="26943" y="186731"/>
                  </a:lnTo>
                  <a:lnTo>
                    <a:pt x="27487" y="191163"/>
                  </a:lnTo>
                  <a:lnTo>
                    <a:pt x="27850" y="194911"/>
                  </a:lnTo>
                  <a:lnTo>
                    <a:pt x="28253" y="201191"/>
                  </a:lnTo>
                  <a:lnTo>
                    <a:pt x="28432" y="206629"/>
                  </a:lnTo>
                  <a:lnTo>
                    <a:pt x="28575" y="2143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782"/>
            <p:cNvSpPr/>
            <p:nvPr/>
          </p:nvSpPr>
          <p:spPr>
            <a:xfrm>
              <a:off x="3614737" y="3943644"/>
              <a:ext cx="192882" cy="13994"/>
            </a:xfrm>
            <a:custGeom>
              <a:avLst/>
              <a:gdLst/>
              <a:ahLst/>
              <a:cxnLst/>
              <a:rect l="0" t="0" r="0" b="0"/>
              <a:pathLst>
                <a:path w="192882" h="13994">
                  <a:moveTo>
                    <a:pt x="0" y="13993"/>
                  </a:moveTo>
                  <a:lnTo>
                    <a:pt x="0" y="10201"/>
                  </a:lnTo>
                  <a:lnTo>
                    <a:pt x="794" y="9083"/>
                  </a:lnTo>
                  <a:lnTo>
                    <a:pt x="2117" y="8339"/>
                  </a:lnTo>
                  <a:lnTo>
                    <a:pt x="3792" y="7842"/>
                  </a:lnTo>
                  <a:lnTo>
                    <a:pt x="5703" y="7511"/>
                  </a:lnTo>
                  <a:lnTo>
                    <a:pt x="9943" y="7143"/>
                  </a:lnTo>
                  <a:lnTo>
                    <a:pt x="14474" y="6980"/>
                  </a:lnTo>
                  <a:lnTo>
                    <a:pt x="23603" y="6888"/>
                  </a:lnTo>
                  <a:lnTo>
                    <a:pt x="37118" y="6857"/>
                  </a:lnTo>
                  <a:lnTo>
                    <a:pt x="40620" y="6061"/>
                  </a:lnTo>
                  <a:lnTo>
                    <a:pt x="44543" y="4736"/>
                  </a:lnTo>
                  <a:lnTo>
                    <a:pt x="48745" y="3060"/>
                  </a:lnTo>
                  <a:lnTo>
                    <a:pt x="53134" y="1941"/>
                  </a:lnTo>
                  <a:lnTo>
                    <a:pt x="57648" y="1196"/>
                  </a:lnTo>
                  <a:lnTo>
                    <a:pt x="62244" y="699"/>
                  </a:lnTo>
                  <a:lnTo>
                    <a:pt x="66896" y="368"/>
                  </a:lnTo>
                  <a:lnTo>
                    <a:pt x="71585" y="147"/>
                  </a:lnTo>
                  <a:lnTo>
                    <a:pt x="76299" y="0"/>
                  </a:lnTo>
                  <a:lnTo>
                    <a:pt x="81028" y="696"/>
                  </a:lnTo>
                  <a:lnTo>
                    <a:pt x="85768" y="1953"/>
                  </a:lnTo>
                  <a:lnTo>
                    <a:pt x="90517" y="3585"/>
                  </a:lnTo>
                  <a:lnTo>
                    <a:pt x="96063" y="4673"/>
                  </a:lnTo>
                  <a:lnTo>
                    <a:pt x="102142" y="5399"/>
                  </a:lnTo>
                  <a:lnTo>
                    <a:pt x="108576" y="5882"/>
                  </a:lnTo>
                  <a:lnTo>
                    <a:pt x="114453" y="6204"/>
                  </a:lnTo>
                  <a:lnTo>
                    <a:pt x="125216" y="6563"/>
                  </a:lnTo>
                  <a:lnTo>
                    <a:pt x="160845" y="6824"/>
                  </a:lnTo>
                  <a:lnTo>
                    <a:pt x="192881" y="684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783"/>
            <p:cNvSpPr/>
            <p:nvPr/>
          </p:nvSpPr>
          <p:spPr>
            <a:xfrm>
              <a:off x="3871999" y="3829075"/>
              <a:ext cx="28489" cy="207144"/>
            </a:xfrm>
            <a:custGeom>
              <a:avLst/>
              <a:gdLst/>
              <a:ahLst/>
              <a:cxnLst/>
              <a:rect l="0" t="0" r="0" b="0"/>
              <a:pathLst>
                <a:path w="28489" h="207144">
                  <a:moveTo>
                    <a:pt x="7057" y="7118"/>
                  </a:moveTo>
                  <a:lnTo>
                    <a:pt x="0" y="62"/>
                  </a:lnTo>
                  <a:lnTo>
                    <a:pt x="765" y="33"/>
                  </a:lnTo>
                  <a:lnTo>
                    <a:pt x="3731" y="0"/>
                  </a:lnTo>
                  <a:lnTo>
                    <a:pt x="4840" y="785"/>
                  </a:lnTo>
                  <a:lnTo>
                    <a:pt x="5579" y="2103"/>
                  </a:lnTo>
                  <a:lnTo>
                    <a:pt x="6765" y="6128"/>
                  </a:lnTo>
                  <a:lnTo>
                    <a:pt x="7656" y="7252"/>
                  </a:lnTo>
                  <a:lnTo>
                    <a:pt x="9044" y="8795"/>
                  </a:lnTo>
                  <a:lnTo>
                    <a:pt x="10763" y="10617"/>
                  </a:lnTo>
                  <a:lnTo>
                    <a:pt x="12702" y="13419"/>
                  </a:lnTo>
                  <a:lnTo>
                    <a:pt x="14789" y="16875"/>
                  </a:lnTo>
                  <a:lnTo>
                    <a:pt x="16974" y="20767"/>
                  </a:lnTo>
                  <a:lnTo>
                    <a:pt x="18431" y="24949"/>
                  </a:lnTo>
                  <a:lnTo>
                    <a:pt x="19402" y="29324"/>
                  </a:lnTo>
                  <a:lnTo>
                    <a:pt x="20050" y="33828"/>
                  </a:lnTo>
                  <a:lnTo>
                    <a:pt x="20481" y="38419"/>
                  </a:lnTo>
                  <a:lnTo>
                    <a:pt x="20769" y="43066"/>
                  </a:lnTo>
                  <a:lnTo>
                    <a:pt x="21088" y="52464"/>
                  </a:lnTo>
                  <a:lnTo>
                    <a:pt x="21294" y="71432"/>
                  </a:lnTo>
                  <a:lnTo>
                    <a:pt x="21344" y="180611"/>
                  </a:lnTo>
                  <a:lnTo>
                    <a:pt x="22138" y="183899"/>
                  </a:lnTo>
                  <a:lnTo>
                    <a:pt x="23461" y="187679"/>
                  </a:lnTo>
                  <a:lnTo>
                    <a:pt x="25137" y="191785"/>
                  </a:lnTo>
                  <a:lnTo>
                    <a:pt x="26254" y="195317"/>
                  </a:lnTo>
                  <a:lnTo>
                    <a:pt x="26999" y="198465"/>
                  </a:lnTo>
                  <a:lnTo>
                    <a:pt x="28488" y="2071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784"/>
            <p:cNvSpPr/>
            <p:nvPr/>
          </p:nvSpPr>
          <p:spPr>
            <a:xfrm>
              <a:off x="4436355" y="3814762"/>
              <a:ext cx="49921" cy="157164"/>
            </a:xfrm>
            <a:custGeom>
              <a:avLst/>
              <a:gdLst/>
              <a:ahLst/>
              <a:cxnLst/>
              <a:rect l="0" t="0" r="0" b="0"/>
              <a:pathLst>
                <a:path w="49921" h="157164">
                  <a:moveTo>
                    <a:pt x="7057" y="0"/>
                  </a:moveTo>
                  <a:lnTo>
                    <a:pt x="906" y="0"/>
                  </a:lnTo>
                  <a:lnTo>
                    <a:pt x="575" y="794"/>
                  </a:lnTo>
                  <a:lnTo>
                    <a:pt x="109" y="5703"/>
                  </a:lnTo>
                  <a:lnTo>
                    <a:pt x="0" y="9943"/>
                  </a:lnTo>
                  <a:lnTo>
                    <a:pt x="765" y="12185"/>
                  </a:lnTo>
                  <a:lnTo>
                    <a:pt x="2069" y="14473"/>
                  </a:lnTo>
                  <a:lnTo>
                    <a:pt x="3732" y="16792"/>
                  </a:lnTo>
                  <a:lnTo>
                    <a:pt x="4840" y="19926"/>
                  </a:lnTo>
                  <a:lnTo>
                    <a:pt x="5579" y="23603"/>
                  </a:lnTo>
                  <a:lnTo>
                    <a:pt x="6072" y="27641"/>
                  </a:lnTo>
                  <a:lnTo>
                    <a:pt x="7194" y="31921"/>
                  </a:lnTo>
                  <a:lnTo>
                    <a:pt x="8736" y="36362"/>
                  </a:lnTo>
                  <a:lnTo>
                    <a:pt x="10558" y="40910"/>
                  </a:lnTo>
                  <a:lnTo>
                    <a:pt x="11772" y="45530"/>
                  </a:lnTo>
                  <a:lnTo>
                    <a:pt x="12582" y="50197"/>
                  </a:lnTo>
                  <a:lnTo>
                    <a:pt x="13121" y="54896"/>
                  </a:lnTo>
                  <a:lnTo>
                    <a:pt x="14275" y="59616"/>
                  </a:lnTo>
                  <a:lnTo>
                    <a:pt x="15837" y="64350"/>
                  </a:lnTo>
                  <a:lnTo>
                    <a:pt x="17673" y="69094"/>
                  </a:lnTo>
                  <a:lnTo>
                    <a:pt x="18897" y="73844"/>
                  </a:lnTo>
                  <a:lnTo>
                    <a:pt x="19713" y="78598"/>
                  </a:lnTo>
                  <a:lnTo>
                    <a:pt x="20257" y="83355"/>
                  </a:lnTo>
                  <a:lnTo>
                    <a:pt x="21413" y="88114"/>
                  </a:lnTo>
                  <a:lnTo>
                    <a:pt x="22978" y="92873"/>
                  </a:lnTo>
                  <a:lnTo>
                    <a:pt x="24815" y="97634"/>
                  </a:lnTo>
                  <a:lnTo>
                    <a:pt x="26039" y="102396"/>
                  </a:lnTo>
                  <a:lnTo>
                    <a:pt x="26855" y="107158"/>
                  </a:lnTo>
                  <a:lnTo>
                    <a:pt x="27400" y="111920"/>
                  </a:lnTo>
                  <a:lnTo>
                    <a:pt x="28556" y="115888"/>
                  </a:lnTo>
                  <a:lnTo>
                    <a:pt x="30121" y="119328"/>
                  </a:lnTo>
                  <a:lnTo>
                    <a:pt x="31958" y="122414"/>
                  </a:lnTo>
                  <a:lnTo>
                    <a:pt x="33183" y="126059"/>
                  </a:lnTo>
                  <a:lnTo>
                    <a:pt x="33999" y="130077"/>
                  </a:lnTo>
                  <a:lnTo>
                    <a:pt x="34543" y="134343"/>
                  </a:lnTo>
                  <a:lnTo>
                    <a:pt x="35700" y="137981"/>
                  </a:lnTo>
                  <a:lnTo>
                    <a:pt x="37265" y="141200"/>
                  </a:lnTo>
                  <a:lnTo>
                    <a:pt x="39102" y="144139"/>
                  </a:lnTo>
                  <a:lnTo>
                    <a:pt x="40327" y="146893"/>
                  </a:lnTo>
                  <a:lnTo>
                    <a:pt x="41143" y="149523"/>
                  </a:lnTo>
                  <a:lnTo>
                    <a:pt x="41687" y="152069"/>
                  </a:lnTo>
                  <a:lnTo>
                    <a:pt x="42844" y="153767"/>
                  </a:lnTo>
                  <a:lnTo>
                    <a:pt x="44409" y="154899"/>
                  </a:lnTo>
                  <a:lnTo>
                    <a:pt x="49920" y="1571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785"/>
            <p:cNvSpPr/>
            <p:nvPr/>
          </p:nvSpPr>
          <p:spPr>
            <a:xfrm>
              <a:off x="4414837" y="3850481"/>
              <a:ext cx="178595" cy="42863"/>
            </a:xfrm>
            <a:custGeom>
              <a:avLst/>
              <a:gdLst/>
              <a:ahLst/>
              <a:cxnLst/>
              <a:rect l="0" t="0" r="0" b="0"/>
              <a:pathLst>
                <a:path w="178595" h="42863">
                  <a:moveTo>
                    <a:pt x="0" y="42862"/>
                  </a:moveTo>
                  <a:lnTo>
                    <a:pt x="3792" y="39070"/>
                  </a:lnTo>
                  <a:lnTo>
                    <a:pt x="5703" y="37952"/>
                  </a:lnTo>
                  <a:lnTo>
                    <a:pt x="9943" y="36711"/>
                  </a:lnTo>
                  <a:lnTo>
                    <a:pt x="12979" y="36380"/>
                  </a:lnTo>
                  <a:lnTo>
                    <a:pt x="16590" y="36160"/>
                  </a:lnTo>
                  <a:lnTo>
                    <a:pt x="20585" y="36013"/>
                  </a:lnTo>
                  <a:lnTo>
                    <a:pt x="24836" y="35121"/>
                  </a:lnTo>
                  <a:lnTo>
                    <a:pt x="29258" y="33733"/>
                  </a:lnTo>
                  <a:lnTo>
                    <a:pt x="33793" y="32013"/>
                  </a:lnTo>
                  <a:lnTo>
                    <a:pt x="37609" y="30867"/>
                  </a:lnTo>
                  <a:lnTo>
                    <a:pt x="40948" y="30103"/>
                  </a:lnTo>
                  <a:lnTo>
                    <a:pt x="43967" y="29594"/>
                  </a:lnTo>
                  <a:lnTo>
                    <a:pt x="47568" y="29254"/>
                  </a:lnTo>
                  <a:lnTo>
                    <a:pt x="51556" y="29028"/>
                  </a:lnTo>
                  <a:lnTo>
                    <a:pt x="55802" y="28876"/>
                  </a:lnTo>
                  <a:lnTo>
                    <a:pt x="60220" y="27982"/>
                  </a:lnTo>
                  <a:lnTo>
                    <a:pt x="64753" y="26592"/>
                  </a:lnTo>
                  <a:lnTo>
                    <a:pt x="69362" y="24872"/>
                  </a:lnTo>
                  <a:lnTo>
                    <a:pt x="74023" y="23725"/>
                  </a:lnTo>
                  <a:lnTo>
                    <a:pt x="78717" y="22960"/>
                  </a:lnTo>
                  <a:lnTo>
                    <a:pt x="83434" y="22450"/>
                  </a:lnTo>
                  <a:lnTo>
                    <a:pt x="88961" y="22111"/>
                  </a:lnTo>
                  <a:lnTo>
                    <a:pt x="101450" y="21733"/>
                  </a:lnTo>
                  <a:lnTo>
                    <a:pt x="128150" y="21471"/>
                  </a:lnTo>
                  <a:lnTo>
                    <a:pt x="133059" y="21458"/>
                  </a:lnTo>
                  <a:lnTo>
                    <a:pt x="137918" y="19067"/>
                  </a:lnTo>
                  <a:lnTo>
                    <a:pt x="142746" y="15093"/>
                  </a:lnTo>
                  <a:lnTo>
                    <a:pt x="147551" y="10062"/>
                  </a:lnTo>
                  <a:lnTo>
                    <a:pt x="152342" y="6708"/>
                  </a:lnTo>
                  <a:lnTo>
                    <a:pt x="157124" y="4472"/>
                  </a:lnTo>
                  <a:lnTo>
                    <a:pt x="161899" y="2981"/>
                  </a:lnTo>
                  <a:lnTo>
                    <a:pt x="165877" y="1988"/>
                  </a:lnTo>
                  <a:lnTo>
                    <a:pt x="169322" y="1325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786"/>
            <p:cNvSpPr/>
            <p:nvPr/>
          </p:nvSpPr>
          <p:spPr>
            <a:xfrm>
              <a:off x="4679156" y="3750468"/>
              <a:ext cx="21432" cy="250033"/>
            </a:xfrm>
            <a:custGeom>
              <a:avLst/>
              <a:gdLst/>
              <a:ahLst/>
              <a:cxnLst/>
              <a:rect l="0" t="0" r="0" b="0"/>
              <a:pathLst>
                <a:path w="21432" h="250033">
                  <a:moveTo>
                    <a:pt x="0" y="0"/>
                  </a:moveTo>
                  <a:lnTo>
                    <a:pt x="0" y="61958"/>
                  </a:lnTo>
                  <a:lnTo>
                    <a:pt x="794" y="67499"/>
                  </a:lnTo>
                  <a:lnTo>
                    <a:pt x="2117" y="73575"/>
                  </a:lnTo>
                  <a:lnTo>
                    <a:pt x="3792" y="80006"/>
                  </a:lnTo>
                  <a:lnTo>
                    <a:pt x="4910" y="86675"/>
                  </a:lnTo>
                  <a:lnTo>
                    <a:pt x="5654" y="93502"/>
                  </a:lnTo>
                  <a:lnTo>
                    <a:pt x="6151" y="100435"/>
                  </a:lnTo>
                  <a:lnTo>
                    <a:pt x="6482" y="107438"/>
                  </a:lnTo>
                  <a:lnTo>
                    <a:pt x="6849" y="121569"/>
                  </a:lnTo>
                  <a:lnTo>
                    <a:pt x="7741" y="128671"/>
                  </a:lnTo>
                  <a:lnTo>
                    <a:pt x="9129" y="135787"/>
                  </a:lnTo>
                  <a:lnTo>
                    <a:pt x="10849" y="142912"/>
                  </a:lnTo>
                  <a:lnTo>
                    <a:pt x="11995" y="150044"/>
                  </a:lnTo>
                  <a:lnTo>
                    <a:pt x="12759" y="157179"/>
                  </a:lnTo>
                  <a:lnTo>
                    <a:pt x="13268" y="164317"/>
                  </a:lnTo>
                  <a:lnTo>
                    <a:pt x="13608" y="171458"/>
                  </a:lnTo>
                  <a:lnTo>
                    <a:pt x="13986" y="185741"/>
                  </a:lnTo>
                  <a:lnTo>
                    <a:pt x="14261" y="218658"/>
                  </a:lnTo>
                  <a:lnTo>
                    <a:pt x="15063" y="222765"/>
                  </a:lnTo>
                  <a:lnTo>
                    <a:pt x="16393" y="226298"/>
                  </a:lnTo>
                  <a:lnTo>
                    <a:pt x="18072" y="229447"/>
                  </a:lnTo>
                  <a:lnTo>
                    <a:pt x="19192" y="232340"/>
                  </a:lnTo>
                  <a:lnTo>
                    <a:pt x="19938" y="235062"/>
                  </a:lnTo>
                  <a:lnTo>
                    <a:pt x="20436" y="237670"/>
                  </a:lnTo>
                  <a:lnTo>
                    <a:pt x="20989" y="242686"/>
                  </a:lnTo>
                  <a:lnTo>
                    <a:pt x="21431" y="2500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787"/>
            <p:cNvSpPr/>
            <p:nvPr/>
          </p:nvSpPr>
          <p:spPr>
            <a:xfrm>
              <a:off x="6208212" y="3821906"/>
              <a:ext cx="142582" cy="7145"/>
            </a:xfrm>
            <a:custGeom>
              <a:avLst/>
              <a:gdLst/>
              <a:ahLst/>
              <a:cxnLst/>
              <a:rect l="0" t="0" r="0" b="0"/>
              <a:pathLst>
                <a:path w="142582" h="7145">
                  <a:moveTo>
                    <a:pt x="6850" y="7144"/>
                  </a:moveTo>
                  <a:lnTo>
                    <a:pt x="0" y="7144"/>
                  </a:lnTo>
                  <a:lnTo>
                    <a:pt x="10356" y="7144"/>
                  </a:lnTo>
                  <a:lnTo>
                    <a:pt x="12362" y="6350"/>
                  </a:lnTo>
                  <a:lnTo>
                    <a:pt x="14493" y="5027"/>
                  </a:lnTo>
                  <a:lnTo>
                    <a:pt x="16708" y="3351"/>
                  </a:lnTo>
                  <a:lnTo>
                    <a:pt x="18978" y="2234"/>
                  </a:lnTo>
                  <a:lnTo>
                    <a:pt x="21286" y="1489"/>
                  </a:lnTo>
                  <a:lnTo>
                    <a:pt x="23618" y="993"/>
                  </a:lnTo>
                  <a:lnTo>
                    <a:pt x="26760" y="662"/>
                  </a:lnTo>
                  <a:lnTo>
                    <a:pt x="30442" y="441"/>
                  </a:lnTo>
                  <a:lnTo>
                    <a:pt x="37973" y="196"/>
                  </a:lnTo>
                  <a:lnTo>
                    <a:pt x="49275" y="39"/>
                  </a:lnTo>
                  <a:lnTo>
                    <a:pt x="142581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788"/>
            <p:cNvSpPr/>
            <p:nvPr/>
          </p:nvSpPr>
          <p:spPr>
            <a:xfrm>
              <a:off x="6272212" y="3750468"/>
              <a:ext cx="21432" cy="164308"/>
            </a:xfrm>
            <a:custGeom>
              <a:avLst/>
              <a:gdLst/>
              <a:ahLst/>
              <a:cxnLst/>
              <a:rect l="0" t="0" r="0" b="0"/>
              <a:pathLst>
                <a:path w="21432" h="164308">
                  <a:moveTo>
                    <a:pt x="0" y="0"/>
                  </a:moveTo>
                  <a:lnTo>
                    <a:pt x="0" y="30000"/>
                  </a:lnTo>
                  <a:lnTo>
                    <a:pt x="794" y="33494"/>
                  </a:lnTo>
                  <a:lnTo>
                    <a:pt x="2117" y="37411"/>
                  </a:lnTo>
                  <a:lnTo>
                    <a:pt x="3792" y="41609"/>
                  </a:lnTo>
                  <a:lnTo>
                    <a:pt x="4910" y="45996"/>
                  </a:lnTo>
                  <a:lnTo>
                    <a:pt x="5654" y="50508"/>
                  </a:lnTo>
                  <a:lnTo>
                    <a:pt x="6151" y="55103"/>
                  </a:lnTo>
                  <a:lnTo>
                    <a:pt x="6482" y="59754"/>
                  </a:lnTo>
                  <a:lnTo>
                    <a:pt x="6703" y="64443"/>
                  </a:lnTo>
                  <a:lnTo>
                    <a:pt x="6850" y="69156"/>
                  </a:lnTo>
                  <a:lnTo>
                    <a:pt x="7741" y="73885"/>
                  </a:lnTo>
                  <a:lnTo>
                    <a:pt x="9130" y="78626"/>
                  </a:lnTo>
                  <a:lnTo>
                    <a:pt x="10849" y="83373"/>
                  </a:lnTo>
                  <a:lnTo>
                    <a:pt x="11995" y="88126"/>
                  </a:lnTo>
                  <a:lnTo>
                    <a:pt x="12759" y="92882"/>
                  </a:lnTo>
                  <a:lnTo>
                    <a:pt x="13269" y="97640"/>
                  </a:lnTo>
                  <a:lnTo>
                    <a:pt x="13608" y="102400"/>
                  </a:lnTo>
                  <a:lnTo>
                    <a:pt x="13835" y="107160"/>
                  </a:lnTo>
                  <a:lnTo>
                    <a:pt x="14086" y="116683"/>
                  </a:lnTo>
                  <a:lnTo>
                    <a:pt x="14287" y="162565"/>
                  </a:lnTo>
                  <a:lnTo>
                    <a:pt x="15080" y="163145"/>
                  </a:lnTo>
                  <a:lnTo>
                    <a:pt x="16404" y="163532"/>
                  </a:lnTo>
                  <a:lnTo>
                    <a:pt x="21431" y="16430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789"/>
            <p:cNvSpPr/>
            <p:nvPr/>
          </p:nvSpPr>
          <p:spPr>
            <a:xfrm>
              <a:off x="6457950" y="3750468"/>
              <a:ext cx="7144" cy="192883"/>
            </a:xfrm>
            <a:custGeom>
              <a:avLst/>
              <a:gdLst/>
              <a:ahLst/>
              <a:cxnLst/>
              <a:rect l="0" t="0" r="0" b="0"/>
              <a:pathLst>
                <a:path w="7144" h="192883">
                  <a:moveTo>
                    <a:pt x="0" y="0"/>
                  </a:moveTo>
                  <a:lnTo>
                    <a:pt x="0" y="170034"/>
                  </a:lnTo>
                  <a:lnTo>
                    <a:pt x="794" y="173681"/>
                  </a:lnTo>
                  <a:lnTo>
                    <a:pt x="2116" y="176906"/>
                  </a:lnTo>
                  <a:lnTo>
                    <a:pt x="6150" y="183993"/>
                  </a:lnTo>
                  <a:lnTo>
                    <a:pt x="6481" y="185368"/>
                  </a:lnTo>
                  <a:lnTo>
                    <a:pt x="6702" y="187079"/>
                  </a:lnTo>
                  <a:lnTo>
                    <a:pt x="7143" y="19288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790"/>
            <p:cNvSpPr/>
            <p:nvPr/>
          </p:nvSpPr>
          <p:spPr>
            <a:xfrm>
              <a:off x="6993731" y="3800475"/>
              <a:ext cx="185738" cy="7144"/>
            </a:xfrm>
            <a:custGeom>
              <a:avLst/>
              <a:gdLst/>
              <a:ahLst/>
              <a:cxnLst/>
              <a:rect l="0" t="0" r="0" b="0"/>
              <a:pathLst>
                <a:path w="185738" h="7144">
                  <a:moveTo>
                    <a:pt x="0" y="7143"/>
                  </a:moveTo>
                  <a:lnTo>
                    <a:pt x="3793" y="3351"/>
                  </a:lnTo>
                  <a:lnTo>
                    <a:pt x="6497" y="2233"/>
                  </a:lnTo>
                  <a:lnTo>
                    <a:pt x="9888" y="1489"/>
                  </a:lnTo>
                  <a:lnTo>
                    <a:pt x="13735" y="992"/>
                  </a:lnTo>
                  <a:lnTo>
                    <a:pt x="17888" y="661"/>
                  </a:lnTo>
                  <a:lnTo>
                    <a:pt x="22244" y="441"/>
                  </a:lnTo>
                  <a:lnTo>
                    <a:pt x="31317" y="196"/>
                  </a:lnTo>
                  <a:lnTo>
                    <a:pt x="175125" y="0"/>
                  </a:lnTo>
                  <a:lnTo>
                    <a:pt x="178662" y="794"/>
                  </a:lnTo>
                  <a:lnTo>
                    <a:pt x="181020" y="2116"/>
                  </a:lnTo>
                  <a:lnTo>
                    <a:pt x="185737" y="71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791"/>
            <p:cNvSpPr/>
            <p:nvPr/>
          </p:nvSpPr>
          <p:spPr>
            <a:xfrm>
              <a:off x="7100888" y="3721893"/>
              <a:ext cx="28575" cy="214314"/>
            </a:xfrm>
            <a:custGeom>
              <a:avLst/>
              <a:gdLst/>
              <a:ahLst/>
              <a:cxnLst/>
              <a:rect l="0" t="0" r="0" b="0"/>
              <a:pathLst>
                <a:path w="28575" h="214314">
                  <a:moveTo>
                    <a:pt x="7143" y="0"/>
                  </a:moveTo>
                  <a:lnTo>
                    <a:pt x="86" y="7057"/>
                  </a:lnTo>
                  <a:lnTo>
                    <a:pt x="7" y="13287"/>
                  </a:lnTo>
                  <a:lnTo>
                    <a:pt x="0" y="30294"/>
                  </a:lnTo>
                  <a:lnTo>
                    <a:pt x="794" y="33690"/>
                  </a:lnTo>
                  <a:lnTo>
                    <a:pt x="2117" y="37541"/>
                  </a:lnTo>
                  <a:lnTo>
                    <a:pt x="3792" y="41697"/>
                  </a:lnTo>
                  <a:lnTo>
                    <a:pt x="4909" y="46054"/>
                  </a:lnTo>
                  <a:lnTo>
                    <a:pt x="5653" y="50546"/>
                  </a:lnTo>
                  <a:lnTo>
                    <a:pt x="6150" y="55129"/>
                  </a:lnTo>
                  <a:lnTo>
                    <a:pt x="6481" y="60565"/>
                  </a:lnTo>
                  <a:lnTo>
                    <a:pt x="6849" y="72955"/>
                  </a:lnTo>
                  <a:lnTo>
                    <a:pt x="7740" y="79593"/>
                  </a:lnTo>
                  <a:lnTo>
                    <a:pt x="9129" y="86400"/>
                  </a:lnTo>
                  <a:lnTo>
                    <a:pt x="10848" y="93319"/>
                  </a:lnTo>
                  <a:lnTo>
                    <a:pt x="11994" y="100313"/>
                  </a:lnTo>
                  <a:lnTo>
                    <a:pt x="12758" y="107356"/>
                  </a:lnTo>
                  <a:lnTo>
                    <a:pt x="13268" y="114434"/>
                  </a:lnTo>
                  <a:lnTo>
                    <a:pt x="13607" y="120739"/>
                  </a:lnTo>
                  <a:lnTo>
                    <a:pt x="13985" y="131979"/>
                  </a:lnTo>
                  <a:lnTo>
                    <a:pt x="14879" y="137992"/>
                  </a:lnTo>
                  <a:lnTo>
                    <a:pt x="16269" y="144383"/>
                  </a:lnTo>
                  <a:lnTo>
                    <a:pt x="17989" y="151024"/>
                  </a:lnTo>
                  <a:lnTo>
                    <a:pt x="19137" y="157039"/>
                  </a:lnTo>
                  <a:lnTo>
                    <a:pt x="19901" y="162636"/>
                  </a:lnTo>
                  <a:lnTo>
                    <a:pt x="20411" y="167956"/>
                  </a:lnTo>
                  <a:lnTo>
                    <a:pt x="21544" y="173089"/>
                  </a:lnTo>
                  <a:lnTo>
                    <a:pt x="23094" y="178099"/>
                  </a:lnTo>
                  <a:lnTo>
                    <a:pt x="24921" y="183027"/>
                  </a:lnTo>
                  <a:lnTo>
                    <a:pt x="26138" y="187105"/>
                  </a:lnTo>
                  <a:lnTo>
                    <a:pt x="26950" y="190618"/>
                  </a:lnTo>
                  <a:lnTo>
                    <a:pt x="27491" y="193754"/>
                  </a:lnTo>
                  <a:lnTo>
                    <a:pt x="28093" y="199355"/>
                  </a:lnTo>
                  <a:lnTo>
                    <a:pt x="28360" y="204490"/>
                  </a:lnTo>
                  <a:lnTo>
                    <a:pt x="28574" y="2143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792"/>
            <p:cNvSpPr/>
            <p:nvPr/>
          </p:nvSpPr>
          <p:spPr>
            <a:xfrm>
              <a:off x="7315200" y="3664743"/>
              <a:ext cx="7144" cy="242889"/>
            </a:xfrm>
            <a:custGeom>
              <a:avLst/>
              <a:gdLst/>
              <a:ahLst/>
              <a:cxnLst/>
              <a:rect l="0" t="0" r="0" b="0"/>
              <a:pathLst>
                <a:path w="7144" h="242889">
                  <a:moveTo>
                    <a:pt x="7143" y="0"/>
                  </a:moveTo>
                  <a:lnTo>
                    <a:pt x="7143" y="27703"/>
                  </a:lnTo>
                  <a:lnTo>
                    <a:pt x="6350" y="32756"/>
                  </a:lnTo>
                  <a:lnTo>
                    <a:pt x="5027" y="38506"/>
                  </a:lnTo>
                  <a:lnTo>
                    <a:pt x="3350" y="44721"/>
                  </a:lnTo>
                  <a:lnTo>
                    <a:pt x="2233" y="51245"/>
                  </a:lnTo>
                  <a:lnTo>
                    <a:pt x="1489" y="57976"/>
                  </a:lnTo>
                  <a:lnTo>
                    <a:pt x="992" y="64845"/>
                  </a:lnTo>
                  <a:lnTo>
                    <a:pt x="661" y="71805"/>
                  </a:lnTo>
                  <a:lnTo>
                    <a:pt x="294" y="85888"/>
                  </a:lnTo>
                  <a:lnTo>
                    <a:pt x="0" y="24288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793"/>
            <p:cNvSpPr/>
            <p:nvPr/>
          </p:nvSpPr>
          <p:spPr>
            <a:xfrm>
              <a:off x="3257550" y="4250869"/>
              <a:ext cx="264319" cy="249680"/>
            </a:xfrm>
            <a:custGeom>
              <a:avLst/>
              <a:gdLst/>
              <a:ahLst/>
              <a:cxnLst/>
              <a:rect l="0" t="0" r="0" b="0"/>
              <a:pathLst>
                <a:path w="264319" h="249680">
                  <a:moveTo>
                    <a:pt x="0" y="99674"/>
                  </a:moveTo>
                  <a:lnTo>
                    <a:pt x="0" y="89032"/>
                  </a:lnTo>
                  <a:lnTo>
                    <a:pt x="793" y="87023"/>
                  </a:lnTo>
                  <a:lnTo>
                    <a:pt x="5703" y="80403"/>
                  </a:lnTo>
                  <a:lnTo>
                    <a:pt x="12184" y="72621"/>
                  </a:lnTo>
                  <a:lnTo>
                    <a:pt x="16792" y="64897"/>
                  </a:lnTo>
                  <a:lnTo>
                    <a:pt x="21486" y="56171"/>
                  </a:lnTo>
                  <a:lnTo>
                    <a:pt x="23849" y="51623"/>
                  </a:lnTo>
                  <a:lnTo>
                    <a:pt x="30708" y="44451"/>
                  </a:lnTo>
                  <a:lnTo>
                    <a:pt x="34759" y="41428"/>
                  </a:lnTo>
                  <a:lnTo>
                    <a:pt x="39048" y="38618"/>
                  </a:lnTo>
                  <a:lnTo>
                    <a:pt x="43494" y="35952"/>
                  </a:lnTo>
                  <a:lnTo>
                    <a:pt x="48046" y="33380"/>
                  </a:lnTo>
                  <a:lnTo>
                    <a:pt x="52668" y="30078"/>
                  </a:lnTo>
                  <a:lnTo>
                    <a:pt x="57337" y="26290"/>
                  </a:lnTo>
                  <a:lnTo>
                    <a:pt x="62037" y="22176"/>
                  </a:lnTo>
                  <a:lnTo>
                    <a:pt x="66757" y="18640"/>
                  </a:lnTo>
                  <a:lnTo>
                    <a:pt x="71492" y="15489"/>
                  </a:lnTo>
                  <a:lnTo>
                    <a:pt x="76236" y="12595"/>
                  </a:lnTo>
                  <a:lnTo>
                    <a:pt x="80987" y="10665"/>
                  </a:lnTo>
                  <a:lnTo>
                    <a:pt x="85741" y="9379"/>
                  </a:lnTo>
                  <a:lnTo>
                    <a:pt x="90498" y="8521"/>
                  </a:lnTo>
                  <a:lnTo>
                    <a:pt x="96051" y="7155"/>
                  </a:lnTo>
                  <a:lnTo>
                    <a:pt x="102134" y="5451"/>
                  </a:lnTo>
                  <a:lnTo>
                    <a:pt x="108570" y="3521"/>
                  </a:lnTo>
                  <a:lnTo>
                    <a:pt x="114449" y="2235"/>
                  </a:lnTo>
                  <a:lnTo>
                    <a:pt x="119955" y="1377"/>
                  </a:lnTo>
                  <a:lnTo>
                    <a:pt x="125214" y="805"/>
                  </a:lnTo>
                  <a:lnTo>
                    <a:pt x="130307" y="424"/>
                  </a:lnTo>
                  <a:lnTo>
                    <a:pt x="135290" y="170"/>
                  </a:lnTo>
                  <a:lnTo>
                    <a:pt x="140199" y="0"/>
                  </a:lnTo>
                  <a:lnTo>
                    <a:pt x="145060" y="681"/>
                  </a:lnTo>
                  <a:lnTo>
                    <a:pt x="149888" y="1929"/>
                  </a:lnTo>
                  <a:lnTo>
                    <a:pt x="154694" y="3555"/>
                  </a:lnTo>
                  <a:lnTo>
                    <a:pt x="159486" y="5432"/>
                  </a:lnTo>
                  <a:lnTo>
                    <a:pt x="164267" y="7478"/>
                  </a:lnTo>
                  <a:lnTo>
                    <a:pt x="169042" y="9634"/>
                  </a:lnTo>
                  <a:lnTo>
                    <a:pt x="176465" y="14148"/>
                  </a:lnTo>
                  <a:lnTo>
                    <a:pt x="179556" y="16463"/>
                  </a:lnTo>
                  <a:lnTo>
                    <a:pt x="185106" y="23269"/>
                  </a:lnTo>
                  <a:lnTo>
                    <a:pt x="187698" y="27306"/>
                  </a:lnTo>
                  <a:lnTo>
                    <a:pt x="190219" y="31585"/>
                  </a:lnTo>
                  <a:lnTo>
                    <a:pt x="192694" y="36025"/>
                  </a:lnTo>
                  <a:lnTo>
                    <a:pt x="197560" y="45192"/>
                  </a:lnTo>
                  <a:lnTo>
                    <a:pt x="202369" y="54558"/>
                  </a:lnTo>
                  <a:lnTo>
                    <a:pt x="203969" y="60865"/>
                  </a:lnTo>
                  <a:lnTo>
                    <a:pt x="205035" y="68246"/>
                  </a:lnTo>
                  <a:lnTo>
                    <a:pt x="205746" y="76341"/>
                  </a:lnTo>
                  <a:lnTo>
                    <a:pt x="205426" y="84118"/>
                  </a:lnTo>
                  <a:lnTo>
                    <a:pt x="204420" y="91685"/>
                  </a:lnTo>
                  <a:lnTo>
                    <a:pt x="202955" y="99110"/>
                  </a:lnTo>
                  <a:lnTo>
                    <a:pt x="201184" y="106442"/>
                  </a:lnTo>
                  <a:lnTo>
                    <a:pt x="199210" y="113711"/>
                  </a:lnTo>
                  <a:lnTo>
                    <a:pt x="194900" y="128138"/>
                  </a:lnTo>
                  <a:lnTo>
                    <a:pt x="190339" y="142488"/>
                  </a:lnTo>
                  <a:lnTo>
                    <a:pt x="188011" y="150441"/>
                  </a:lnTo>
                  <a:lnTo>
                    <a:pt x="180943" y="176012"/>
                  </a:lnTo>
                  <a:lnTo>
                    <a:pt x="176198" y="191546"/>
                  </a:lnTo>
                  <a:lnTo>
                    <a:pt x="173028" y="198228"/>
                  </a:lnTo>
                  <a:lnTo>
                    <a:pt x="169327" y="204271"/>
                  </a:lnTo>
                  <a:lnTo>
                    <a:pt x="165272" y="209887"/>
                  </a:lnTo>
                  <a:lnTo>
                    <a:pt x="161775" y="214424"/>
                  </a:lnTo>
                  <a:lnTo>
                    <a:pt x="155773" y="221583"/>
                  </a:lnTo>
                  <a:lnTo>
                    <a:pt x="152267" y="225397"/>
                  </a:lnTo>
                  <a:lnTo>
                    <a:pt x="140542" y="237555"/>
                  </a:lnTo>
                  <a:lnTo>
                    <a:pt x="134430" y="243769"/>
                  </a:lnTo>
                  <a:lnTo>
                    <a:pt x="130895" y="245744"/>
                  </a:lnTo>
                  <a:lnTo>
                    <a:pt x="122733" y="247938"/>
                  </a:lnTo>
                  <a:lnTo>
                    <a:pt x="115931" y="248913"/>
                  </a:lnTo>
                  <a:lnTo>
                    <a:pt x="110262" y="249347"/>
                  </a:lnTo>
                  <a:lnTo>
                    <a:pt x="102608" y="249591"/>
                  </a:lnTo>
                  <a:lnTo>
                    <a:pt x="86723" y="249679"/>
                  </a:lnTo>
                  <a:lnTo>
                    <a:pt x="83215" y="248890"/>
                  </a:lnTo>
                  <a:lnTo>
                    <a:pt x="77201" y="245897"/>
                  </a:lnTo>
                  <a:lnTo>
                    <a:pt x="69353" y="239749"/>
                  </a:lnTo>
                  <a:lnTo>
                    <a:pt x="67666" y="237507"/>
                  </a:lnTo>
                  <a:lnTo>
                    <a:pt x="64499" y="230560"/>
                  </a:lnTo>
                  <a:lnTo>
                    <a:pt x="59680" y="223475"/>
                  </a:lnTo>
                  <a:lnTo>
                    <a:pt x="58274" y="218726"/>
                  </a:lnTo>
                  <a:lnTo>
                    <a:pt x="57483" y="211590"/>
                  </a:lnTo>
                  <a:lnTo>
                    <a:pt x="58165" y="209210"/>
                  </a:lnTo>
                  <a:lnTo>
                    <a:pt x="61041" y="204448"/>
                  </a:lnTo>
                  <a:lnTo>
                    <a:pt x="62848" y="197570"/>
                  </a:lnTo>
                  <a:lnTo>
                    <a:pt x="63329" y="193513"/>
                  </a:lnTo>
                  <a:lnTo>
                    <a:pt x="64444" y="190014"/>
                  </a:lnTo>
                  <a:lnTo>
                    <a:pt x="67800" y="184011"/>
                  </a:lnTo>
                  <a:lnTo>
                    <a:pt x="74054" y="178697"/>
                  </a:lnTo>
                  <a:lnTo>
                    <a:pt x="81331" y="173689"/>
                  </a:lnTo>
                  <a:lnTo>
                    <a:pt x="87212" y="168818"/>
                  </a:lnTo>
                  <a:lnTo>
                    <a:pt x="94588" y="164007"/>
                  </a:lnTo>
                  <a:lnTo>
                    <a:pt x="102364" y="160016"/>
                  </a:lnTo>
                  <a:lnTo>
                    <a:pt x="108466" y="158243"/>
                  </a:lnTo>
                  <a:lnTo>
                    <a:pt x="115940" y="155338"/>
                  </a:lnTo>
                  <a:lnTo>
                    <a:pt x="120156" y="153452"/>
                  </a:lnTo>
                  <a:lnTo>
                    <a:pt x="124554" y="152195"/>
                  </a:lnTo>
                  <a:lnTo>
                    <a:pt x="129073" y="151357"/>
                  </a:lnTo>
                  <a:lnTo>
                    <a:pt x="133674" y="150798"/>
                  </a:lnTo>
                  <a:lnTo>
                    <a:pt x="138328" y="151219"/>
                  </a:lnTo>
                  <a:lnTo>
                    <a:pt x="143019" y="152294"/>
                  </a:lnTo>
                  <a:lnTo>
                    <a:pt x="147733" y="153804"/>
                  </a:lnTo>
                  <a:lnTo>
                    <a:pt x="152464" y="154811"/>
                  </a:lnTo>
                  <a:lnTo>
                    <a:pt x="157205" y="155482"/>
                  </a:lnTo>
                  <a:lnTo>
                    <a:pt x="161953" y="155930"/>
                  </a:lnTo>
                  <a:lnTo>
                    <a:pt x="167500" y="157021"/>
                  </a:lnTo>
                  <a:lnTo>
                    <a:pt x="173579" y="158544"/>
                  </a:lnTo>
                  <a:lnTo>
                    <a:pt x="180013" y="160352"/>
                  </a:lnTo>
                  <a:lnTo>
                    <a:pt x="185890" y="162351"/>
                  </a:lnTo>
                  <a:lnTo>
                    <a:pt x="191395" y="164477"/>
                  </a:lnTo>
                  <a:lnTo>
                    <a:pt x="196653" y="166689"/>
                  </a:lnTo>
                  <a:lnTo>
                    <a:pt x="200952" y="169751"/>
                  </a:lnTo>
                  <a:lnTo>
                    <a:pt x="207845" y="177386"/>
                  </a:lnTo>
                  <a:lnTo>
                    <a:pt x="215671" y="183955"/>
                  </a:lnTo>
                  <a:lnTo>
                    <a:pt x="219981" y="186817"/>
                  </a:lnTo>
                  <a:lnTo>
                    <a:pt x="224441" y="190313"/>
                  </a:lnTo>
                  <a:lnTo>
                    <a:pt x="229003" y="194232"/>
                  </a:lnTo>
                  <a:lnTo>
                    <a:pt x="237510" y="202025"/>
                  </a:lnTo>
                  <a:lnTo>
                    <a:pt x="246762" y="210874"/>
                  </a:lnTo>
                  <a:lnTo>
                    <a:pt x="264318" y="2282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794"/>
            <p:cNvSpPr/>
            <p:nvPr/>
          </p:nvSpPr>
          <p:spPr>
            <a:xfrm>
              <a:off x="3607593" y="4286250"/>
              <a:ext cx="142876" cy="207169"/>
            </a:xfrm>
            <a:custGeom>
              <a:avLst/>
              <a:gdLst/>
              <a:ahLst/>
              <a:cxnLst/>
              <a:rect l="0" t="0" r="0" b="0"/>
              <a:pathLst>
                <a:path w="142876" h="207169">
                  <a:moveTo>
                    <a:pt x="0" y="0"/>
                  </a:moveTo>
                  <a:lnTo>
                    <a:pt x="16793" y="16792"/>
                  </a:lnTo>
                  <a:lnTo>
                    <a:pt x="19927" y="19132"/>
                  </a:lnTo>
                  <a:lnTo>
                    <a:pt x="23603" y="21486"/>
                  </a:lnTo>
                  <a:lnTo>
                    <a:pt x="27642" y="23849"/>
                  </a:lnTo>
                  <a:lnTo>
                    <a:pt x="31128" y="27011"/>
                  </a:lnTo>
                  <a:lnTo>
                    <a:pt x="34246" y="30708"/>
                  </a:lnTo>
                  <a:lnTo>
                    <a:pt x="37118" y="34759"/>
                  </a:lnTo>
                  <a:lnTo>
                    <a:pt x="39827" y="39047"/>
                  </a:lnTo>
                  <a:lnTo>
                    <a:pt x="42426" y="43494"/>
                  </a:lnTo>
                  <a:lnTo>
                    <a:pt x="44953" y="48046"/>
                  </a:lnTo>
                  <a:lnTo>
                    <a:pt x="48225" y="52668"/>
                  </a:lnTo>
                  <a:lnTo>
                    <a:pt x="51994" y="57337"/>
                  </a:lnTo>
                  <a:lnTo>
                    <a:pt x="56094" y="62037"/>
                  </a:lnTo>
                  <a:lnTo>
                    <a:pt x="59621" y="66757"/>
                  </a:lnTo>
                  <a:lnTo>
                    <a:pt x="62766" y="71492"/>
                  </a:lnTo>
                  <a:lnTo>
                    <a:pt x="65657" y="76236"/>
                  </a:lnTo>
                  <a:lnTo>
                    <a:pt x="69171" y="80987"/>
                  </a:lnTo>
                  <a:lnTo>
                    <a:pt x="73102" y="85741"/>
                  </a:lnTo>
                  <a:lnTo>
                    <a:pt x="77309" y="90498"/>
                  </a:lnTo>
                  <a:lnTo>
                    <a:pt x="80908" y="95257"/>
                  </a:lnTo>
                  <a:lnTo>
                    <a:pt x="84101" y="100017"/>
                  </a:lnTo>
                  <a:lnTo>
                    <a:pt x="87024" y="104778"/>
                  </a:lnTo>
                  <a:lnTo>
                    <a:pt x="89766" y="110333"/>
                  </a:lnTo>
                  <a:lnTo>
                    <a:pt x="92388" y="116418"/>
                  </a:lnTo>
                  <a:lnTo>
                    <a:pt x="94930" y="122856"/>
                  </a:lnTo>
                  <a:lnTo>
                    <a:pt x="97418" y="128735"/>
                  </a:lnTo>
                  <a:lnTo>
                    <a:pt x="102299" y="139501"/>
                  </a:lnTo>
                  <a:lnTo>
                    <a:pt x="109510" y="154487"/>
                  </a:lnTo>
                  <a:lnTo>
                    <a:pt x="116673" y="168981"/>
                  </a:lnTo>
                  <a:lnTo>
                    <a:pt x="119057" y="172979"/>
                  </a:lnTo>
                  <a:lnTo>
                    <a:pt x="121441" y="176438"/>
                  </a:lnTo>
                  <a:lnTo>
                    <a:pt x="123823" y="179538"/>
                  </a:lnTo>
                  <a:lnTo>
                    <a:pt x="126205" y="183191"/>
                  </a:lnTo>
                  <a:lnTo>
                    <a:pt x="128587" y="187215"/>
                  </a:lnTo>
                  <a:lnTo>
                    <a:pt x="130968" y="191485"/>
                  </a:lnTo>
                  <a:lnTo>
                    <a:pt x="133350" y="195126"/>
                  </a:lnTo>
                  <a:lnTo>
                    <a:pt x="135731" y="198346"/>
                  </a:lnTo>
                  <a:lnTo>
                    <a:pt x="142875" y="20716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95"/>
            <p:cNvSpPr/>
            <p:nvPr/>
          </p:nvSpPr>
          <p:spPr>
            <a:xfrm>
              <a:off x="3629025" y="4257675"/>
              <a:ext cx="135732" cy="214313"/>
            </a:xfrm>
            <a:custGeom>
              <a:avLst/>
              <a:gdLst/>
              <a:ahLst/>
              <a:cxnLst/>
              <a:rect l="0" t="0" r="0" b="0"/>
              <a:pathLst>
                <a:path w="135732" h="214313">
                  <a:moveTo>
                    <a:pt x="135731" y="0"/>
                  </a:moveTo>
                  <a:lnTo>
                    <a:pt x="131939" y="0"/>
                  </a:lnTo>
                  <a:lnTo>
                    <a:pt x="130028" y="794"/>
                  </a:lnTo>
                  <a:lnTo>
                    <a:pt x="125788" y="3792"/>
                  </a:lnTo>
                  <a:lnTo>
                    <a:pt x="122730" y="6150"/>
                  </a:lnTo>
                  <a:lnTo>
                    <a:pt x="122301" y="7275"/>
                  </a:lnTo>
                  <a:lnTo>
                    <a:pt x="121825" y="10641"/>
                  </a:lnTo>
                  <a:lnTo>
                    <a:pt x="120904" y="12651"/>
                  </a:lnTo>
                  <a:lnTo>
                    <a:pt x="117764" y="17000"/>
                  </a:lnTo>
                  <a:lnTo>
                    <a:pt x="113723" y="23695"/>
                  </a:lnTo>
                  <a:lnTo>
                    <a:pt x="111533" y="27702"/>
                  </a:lnTo>
                  <a:lnTo>
                    <a:pt x="108487" y="31962"/>
                  </a:lnTo>
                  <a:lnTo>
                    <a:pt x="104868" y="36389"/>
                  </a:lnTo>
                  <a:lnTo>
                    <a:pt x="100869" y="40928"/>
                  </a:lnTo>
                  <a:lnTo>
                    <a:pt x="97408" y="46335"/>
                  </a:lnTo>
                  <a:lnTo>
                    <a:pt x="94307" y="52322"/>
                  </a:lnTo>
                  <a:lnTo>
                    <a:pt x="91446" y="58693"/>
                  </a:lnTo>
                  <a:lnTo>
                    <a:pt x="87951" y="65322"/>
                  </a:lnTo>
                  <a:lnTo>
                    <a:pt x="84035" y="72123"/>
                  </a:lnTo>
                  <a:lnTo>
                    <a:pt x="79835" y="79038"/>
                  </a:lnTo>
                  <a:lnTo>
                    <a:pt x="75448" y="86823"/>
                  </a:lnTo>
                  <a:lnTo>
                    <a:pt x="66341" y="103940"/>
                  </a:lnTo>
                  <a:lnTo>
                    <a:pt x="62483" y="112155"/>
                  </a:lnTo>
                  <a:lnTo>
                    <a:pt x="59118" y="120014"/>
                  </a:lnTo>
                  <a:lnTo>
                    <a:pt x="56081" y="127634"/>
                  </a:lnTo>
                  <a:lnTo>
                    <a:pt x="52468" y="134302"/>
                  </a:lnTo>
                  <a:lnTo>
                    <a:pt x="48472" y="140334"/>
                  </a:lnTo>
                  <a:lnTo>
                    <a:pt x="44221" y="145944"/>
                  </a:lnTo>
                  <a:lnTo>
                    <a:pt x="39799" y="151270"/>
                  </a:lnTo>
                  <a:lnTo>
                    <a:pt x="35264" y="156409"/>
                  </a:lnTo>
                  <a:lnTo>
                    <a:pt x="30653" y="161423"/>
                  </a:lnTo>
                  <a:lnTo>
                    <a:pt x="26785" y="166353"/>
                  </a:lnTo>
                  <a:lnTo>
                    <a:pt x="23413" y="171227"/>
                  </a:lnTo>
                  <a:lnTo>
                    <a:pt x="20371" y="176064"/>
                  </a:lnTo>
                  <a:lnTo>
                    <a:pt x="17549" y="180875"/>
                  </a:lnTo>
                  <a:lnTo>
                    <a:pt x="14874" y="185671"/>
                  </a:lnTo>
                  <a:lnTo>
                    <a:pt x="12297" y="190456"/>
                  </a:lnTo>
                  <a:lnTo>
                    <a:pt x="10579" y="194439"/>
                  </a:lnTo>
                  <a:lnTo>
                    <a:pt x="8670" y="200981"/>
                  </a:lnTo>
                  <a:lnTo>
                    <a:pt x="7368" y="203044"/>
                  </a:lnTo>
                  <a:lnTo>
                    <a:pt x="5705" y="204419"/>
                  </a:lnTo>
                  <a:lnTo>
                    <a:pt x="3803" y="205335"/>
                  </a:lnTo>
                  <a:lnTo>
                    <a:pt x="2535" y="206740"/>
                  </a:lnTo>
                  <a:lnTo>
                    <a:pt x="1690" y="208470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96"/>
            <p:cNvSpPr/>
            <p:nvPr/>
          </p:nvSpPr>
          <p:spPr>
            <a:xfrm>
              <a:off x="3914775" y="4321968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0"/>
                  </a:moveTo>
                  <a:lnTo>
                    <a:pt x="115653" y="0"/>
                  </a:lnTo>
                  <a:lnTo>
                    <a:pt x="118377" y="794"/>
                  </a:lnTo>
                  <a:lnTo>
                    <a:pt x="120987" y="2117"/>
                  </a:lnTo>
                  <a:lnTo>
                    <a:pt x="123520" y="3793"/>
                  </a:lnTo>
                  <a:lnTo>
                    <a:pt x="126003" y="4910"/>
                  </a:lnTo>
                  <a:lnTo>
                    <a:pt x="128452" y="5655"/>
                  </a:lnTo>
                  <a:lnTo>
                    <a:pt x="130878" y="6151"/>
                  </a:lnTo>
                  <a:lnTo>
                    <a:pt x="133289" y="6482"/>
                  </a:lnTo>
                  <a:lnTo>
                    <a:pt x="135690" y="6703"/>
                  </a:lnTo>
                  <a:lnTo>
                    <a:pt x="142875" y="71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97"/>
            <p:cNvSpPr/>
            <p:nvPr/>
          </p:nvSpPr>
          <p:spPr>
            <a:xfrm>
              <a:off x="3929064" y="4393406"/>
              <a:ext cx="135730" cy="1"/>
            </a:xfrm>
            <a:custGeom>
              <a:avLst/>
              <a:gdLst/>
              <a:ahLst/>
              <a:cxnLst/>
              <a:rect l="0" t="0" r="0" b="0"/>
              <a:pathLst>
                <a:path w="135730" h="1">
                  <a:moveTo>
                    <a:pt x="7142" y="0"/>
                  </a:moveTo>
                  <a:lnTo>
                    <a:pt x="0" y="0"/>
                  </a:lnTo>
                  <a:lnTo>
                    <a:pt x="13572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98"/>
            <p:cNvSpPr/>
            <p:nvPr/>
          </p:nvSpPr>
          <p:spPr>
            <a:xfrm>
              <a:off x="4236330" y="4186263"/>
              <a:ext cx="199929" cy="214288"/>
            </a:xfrm>
            <a:custGeom>
              <a:avLst/>
              <a:gdLst/>
              <a:ahLst/>
              <a:cxnLst/>
              <a:rect l="0" t="0" r="0" b="0"/>
              <a:pathLst>
                <a:path w="199929" h="214288">
                  <a:moveTo>
                    <a:pt x="7057" y="78555"/>
                  </a:moveTo>
                  <a:lnTo>
                    <a:pt x="7057" y="82348"/>
                  </a:lnTo>
                  <a:lnTo>
                    <a:pt x="6263" y="82671"/>
                  </a:lnTo>
                  <a:lnTo>
                    <a:pt x="4940" y="82093"/>
                  </a:lnTo>
                  <a:lnTo>
                    <a:pt x="207" y="78762"/>
                  </a:lnTo>
                  <a:lnTo>
                    <a:pt x="0" y="74824"/>
                  </a:lnTo>
                  <a:lnTo>
                    <a:pt x="765" y="72893"/>
                  </a:lnTo>
                  <a:lnTo>
                    <a:pt x="4840" y="66382"/>
                  </a:lnTo>
                  <a:lnTo>
                    <a:pt x="6072" y="61768"/>
                  </a:lnTo>
                  <a:lnTo>
                    <a:pt x="6619" y="57071"/>
                  </a:lnTo>
                  <a:lnTo>
                    <a:pt x="6862" y="52338"/>
                  </a:lnTo>
                  <a:lnTo>
                    <a:pt x="6971" y="47589"/>
                  </a:lnTo>
                  <a:lnTo>
                    <a:pt x="7793" y="45211"/>
                  </a:lnTo>
                  <a:lnTo>
                    <a:pt x="10824" y="40452"/>
                  </a:lnTo>
                  <a:lnTo>
                    <a:pt x="12700" y="35692"/>
                  </a:lnTo>
                  <a:lnTo>
                    <a:pt x="13200" y="33311"/>
                  </a:lnTo>
                  <a:lnTo>
                    <a:pt x="15873" y="28549"/>
                  </a:lnTo>
                  <a:lnTo>
                    <a:pt x="19706" y="23787"/>
                  </a:lnTo>
                  <a:lnTo>
                    <a:pt x="24056" y="19024"/>
                  </a:lnTo>
                  <a:lnTo>
                    <a:pt x="26327" y="17437"/>
                  </a:lnTo>
                  <a:lnTo>
                    <a:pt x="32522" y="15203"/>
                  </a:lnTo>
                  <a:lnTo>
                    <a:pt x="34250" y="14680"/>
                  </a:lnTo>
                  <a:lnTo>
                    <a:pt x="39015" y="10593"/>
                  </a:lnTo>
                  <a:lnTo>
                    <a:pt x="41062" y="9435"/>
                  </a:lnTo>
                  <a:lnTo>
                    <a:pt x="45454" y="8148"/>
                  </a:lnTo>
                  <a:lnTo>
                    <a:pt x="50052" y="7575"/>
                  </a:lnTo>
                  <a:lnTo>
                    <a:pt x="54741" y="7321"/>
                  </a:lnTo>
                  <a:lnTo>
                    <a:pt x="59470" y="7208"/>
                  </a:lnTo>
                  <a:lnTo>
                    <a:pt x="66596" y="7145"/>
                  </a:lnTo>
                  <a:lnTo>
                    <a:pt x="69768" y="7930"/>
                  </a:lnTo>
                  <a:lnTo>
                    <a:pt x="73471" y="9246"/>
                  </a:lnTo>
                  <a:lnTo>
                    <a:pt x="77526" y="10918"/>
                  </a:lnTo>
                  <a:lnTo>
                    <a:pt x="81024" y="12033"/>
                  </a:lnTo>
                  <a:lnTo>
                    <a:pt x="87027" y="13271"/>
                  </a:lnTo>
                  <a:lnTo>
                    <a:pt x="92341" y="13821"/>
                  </a:lnTo>
                  <a:lnTo>
                    <a:pt x="98143" y="14066"/>
                  </a:lnTo>
                  <a:lnTo>
                    <a:pt x="114802" y="14223"/>
                  </a:lnTo>
                  <a:lnTo>
                    <a:pt x="119368" y="14236"/>
                  </a:lnTo>
                  <a:lnTo>
                    <a:pt x="123206" y="13451"/>
                  </a:lnTo>
                  <a:lnTo>
                    <a:pt x="126558" y="12133"/>
                  </a:lnTo>
                  <a:lnTo>
                    <a:pt x="129588" y="10462"/>
                  </a:lnTo>
                  <a:lnTo>
                    <a:pt x="133194" y="9347"/>
                  </a:lnTo>
                  <a:lnTo>
                    <a:pt x="137186" y="8604"/>
                  </a:lnTo>
                  <a:lnTo>
                    <a:pt x="141434" y="8108"/>
                  </a:lnTo>
                  <a:lnTo>
                    <a:pt x="145061" y="7778"/>
                  </a:lnTo>
                  <a:lnTo>
                    <a:pt x="151206" y="7411"/>
                  </a:lnTo>
                  <a:lnTo>
                    <a:pt x="156584" y="7248"/>
                  </a:lnTo>
                  <a:lnTo>
                    <a:pt x="170296" y="7143"/>
                  </a:lnTo>
                  <a:lnTo>
                    <a:pt x="173827" y="6341"/>
                  </a:lnTo>
                  <a:lnTo>
                    <a:pt x="179867" y="3333"/>
                  </a:lnTo>
                  <a:lnTo>
                    <a:pt x="183937" y="969"/>
                  </a:lnTo>
                  <a:lnTo>
                    <a:pt x="187006" y="417"/>
                  </a:lnTo>
                  <a:lnTo>
                    <a:pt x="193196" y="105"/>
                  </a:lnTo>
                  <a:lnTo>
                    <a:pt x="198607" y="0"/>
                  </a:lnTo>
                  <a:lnTo>
                    <a:pt x="199051" y="785"/>
                  </a:lnTo>
                  <a:lnTo>
                    <a:pt x="199821" y="6127"/>
                  </a:lnTo>
                  <a:lnTo>
                    <a:pt x="199915" y="12625"/>
                  </a:lnTo>
                  <a:lnTo>
                    <a:pt x="199928" y="16974"/>
                  </a:lnTo>
                  <a:lnTo>
                    <a:pt x="199138" y="19245"/>
                  </a:lnTo>
                  <a:lnTo>
                    <a:pt x="196143" y="23885"/>
                  </a:lnTo>
                  <a:lnTo>
                    <a:pt x="195027" y="27027"/>
                  </a:lnTo>
                  <a:lnTo>
                    <a:pt x="194283" y="30709"/>
                  </a:lnTo>
                  <a:lnTo>
                    <a:pt x="193787" y="34752"/>
                  </a:lnTo>
                  <a:lnTo>
                    <a:pt x="193456" y="39034"/>
                  </a:lnTo>
                  <a:lnTo>
                    <a:pt x="193236" y="43477"/>
                  </a:lnTo>
                  <a:lnTo>
                    <a:pt x="193088" y="48026"/>
                  </a:lnTo>
                  <a:lnTo>
                    <a:pt x="192197" y="52646"/>
                  </a:lnTo>
                  <a:lnTo>
                    <a:pt x="190809" y="57314"/>
                  </a:lnTo>
                  <a:lnTo>
                    <a:pt x="189089" y="62013"/>
                  </a:lnTo>
                  <a:lnTo>
                    <a:pt x="187943" y="66733"/>
                  </a:lnTo>
                  <a:lnTo>
                    <a:pt x="187179" y="71468"/>
                  </a:lnTo>
                  <a:lnTo>
                    <a:pt x="186670" y="76212"/>
                  </a:lnTo>
                  <a:lnTo>
                    <a:pt x="185536" y="80962"/>
                  </a:lnTo>
                  <a:lnTo>
                    <a:pt x="183987" y="85716"/>
                  </a:lnTo>
                  <a:lnTo>
                    <a:pt x="182160" y="90472"/>
                  </a:lnTo>
                  <a:lnTo>
                    <a:pt x="178014" y="102108"/>
                  </a:lnTo>
                  <a:lnTo>
                    <a:pt x="175797" y="108545"/>
                  </a:lnTo>
                  <a:lnTo>
                    <a:pt x="174319" y="114423"/>
                  </a:lnTo>
                  <a:lnTo>
                    <a:pt x="173334" y="119929"/>
                  </a:lnTo>
                  <a:lnTo>
                    <a:pt x="172677" y="125188"/>
                  </a:lnTo>
                  <a:lnTo>
                    <a:pt x="171446" y="131075"/>
                  </a:lnTo>
                  <a:lnTo>
                    <a:pt x="169831" y="137381"/>
                  </a:lnTo>
                  <a:lnTo>
                    <a:pt x="167960" y="143966"/>
                  </a:lnTo>
                  <a:lnTo>
                    <a:pt x="165919" y="149150"/>
                  </a:lnTo>
                  <a:lnTo>
                    <a:pt x="163766" y="153400"/>
                  </a:lnTo>
                  <a:lnTo>
                    <a:pt x="161535" y="157026"/>
                  </a:lnTo>
                  <a:lnTo>
                    <a:pt x="160049" y="161032"/>
                  </a:lnTo>
                  <a:lnTo>
                    <a:pt x="159058" y="165289"/>
                  </a:lnTo>
                  <a:lnTo>
                    <a:pt x="158397" y="169716"/>
                  </a:lnTo>
                  <a:lnTo>
                    <a:pt x="157163" y="174254"/>
                  </a:lnTo>
                  <a:lnTo>
                    <a:pt x="155547" y="178867"/>
                  </a:lnTo>
                  <a:lnTo>
                    <a:pt x="153675" y="183529"/>
                  </a:lnTo>
                  <a:lnTo>
                    <a:pt x="152427" y="187432"/>
                  </a:lnTo>
                  <a:lnTo>
                    <a:pt x="151041" y="193884"/>
                  </a:lnTo>
                  <a:lnTo>
                    <a:pt x="148308" y="199398"/>
                  </a:lnTo>
                  <a:lnTo>
                    <a:pt x="143879" y="205613"/>
                  </a:lnTo>
                  <a:lnTo>
                    <a:pt x="138094" y="211750"/>
                  </a:lnTo>
                  <a:lnTo>
                    <a:pt x="135740" y="214188"/>
                  </a:lnTo>
                  <a:lnTo>
                    <a:pt x="133570" y="214242"/>
                  </a:lnTo>
                  <a:lnTo>
                    <a:pt x="128501" y="21428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99"/>
            <p:cNvSpPr/>
            <p:nvPr/>
          </p:nvSpPr>
          <p:spPr>
            <a:xfrm>
              <a:off x="6036487" y="4107754"/>
              <a:ext cx="228582" cy="214215"/>
            </a:xfrm>
            <a:custGeom>
              <a:avLst/>
              <a:gdLst/>
              <a:ahLst/>
              <a:cxnLst/>
              <a:rect l="0" t="0" r="0" b="0"/>
              <a:pathLst>
                <a:path w="228582" h="214215">
                  <a:moveTo>
                    <a:pt x="57131" y="35621"/>
                  </a:moveTo>
                  <a:lnTo>
                    <a:pt x="57131" y="31828"/>
                  </a:lnTo>
                  <a:lnTo>
                    <a:pt x="57925" y="29917"/>
                  </a:lnTo>
                  <a:lnTo>
                    <a:pt x="62834" y="23436"/>
                  </a:lnTo>
                  <a:lnTo>
                    <a:pt x="67074" y="18828"/>
                  </a:lnTo>
                  <a:lnTo>
                    <a:pt x="73924" y="11772"/>
                  </a:lnTo>
                  <a:lnTo>
                    <a:pt x="77058" y="10196"/>
                  </a:lnTo>
                  <a:lnTo>
                    <a:pt x="80734" y="9146"/>
                  </a:lnTo>
                  <a:lnTo>
                    <a:pt x="84773" y="8445"/>
                  </a:lnTo>
                  <a:lnTo>
                    <a:pt x="89053" y="7185"/>
                  </a:lnTo>
                  <a:lnTo>
                    <a:pt x="93493" y="5551"/>
                  </a:lnTo>
                  <a:lnTo>
                    <a:pt x="98042" y="3668"/>
                  </a:lnTo>
                  <a:lnTo>
                    <a:pt x="102661" y="2412"/>
                  </a:lnTo>
                  <a:lnTo>
                    <a:pt x="107329" y="1576"/>
                  </a:lnTo>
                  <a:lnTo>
                    <a:pt x="112027" y="1018"/>
                  </a:lnTo>
                  <a:lnTo>
                    <a:pt x="115953" y="646"/>
                  </a:lnTo>
                  <a:lnTo>
                    <a:pt x="122433" y="233"/>
                  </a:lnTo>
                  <a:lnTo>
                    <a:pt x="130075" y="49"/>
                  </a:lnTo>
                  <a:lnTo>
                    <a:pt x="134335" y="0"/>
                  </a:lnTo>
                  <a:lnTo>
                    <a:pt x="138763" y="761"/>
                  </a:lnTo>
                  <a:lnTo>
                    <a:pt x="143303" y="2062"/>
                  </a:lnTo>
                  <a:lnTo>
                    <a:pt x="147916" y="3724"/>
                  </a:lnTo>
                  <a:lnTo>
                    <a:pt x="151786" y="5625"/>
                  </a:lnTo>
                  <a:lnTo>
                    <a:pt x="161818" y="12092"/>
                  </a:lnTo>
                  <a:lnTo>
                    <a:pt x="165816" y="14379"/>
                  </a:lnTo>
                  <a:lnTo>
                    <a:pt x="170069" y="16697"/>
                  </a:lnTo>
                  <a:lnTo>
                    <a:pt x="172904" y="19830"/>
                  </a:lnTo>
                  <a:lnTo>
                    <a:pt x="174795" y="23506"/>
                  </a:lnTo>
                  <a:lnTo>
                    <a:pt x="176055" y="27544"/>
                  </a:lnTo>
                  <a:lnTo>
                    <a:pt x="177689" y="31824"/>
                  </a:lnTo>
                  <a:lnTo>
                    <a:pt x="179572" y="36265"/>
                  </a:lnTo>
                  <a:lnTo>
                    <a:pt x="181621" y="40812"/>
                  </a:lnTo>
                  <a:lnTo>
                    <a:pt x="182987" y="45432"/>
                  </a:lnTo>
                  <a:lnTo>
                    <a:pt x="183898" y="50099"/>
                  </a:lnTo>
                  <a:lnTo>
                    <a:pt x="184505" y="54798"/>
                  </a:lnTo>
                  <a:lnTo>
                    <a:pt x="184115" y="59518"/>
                  </a:lnTo>
                  <a:lnTo>
                    <a:pt x="183062" y="64252"/>
                  </a:lnTo>
                  <a:lnTo>
                    <a:pt x="181567" y="68996"/>
                  </a:lnTo>
                  <a:lnTo>
                    <a:pt x="180569" y="74540"/>
                  </a:lnTo>
                  <a:lnTo>
                    <a:pt x="179905" y="80617"/>
                  </a:lnTo>
                  <a:lnTo>
                    <a:pt x="179461" y="87049"/>
                  </a:lnTo>
                  <a:lnTo>
                    <a:pt x="177579" y="93719"/>
                  </a:lnTo>
                  <a:lnTo>
                    <a:pt x="174736" y="100546"/>
                  </a:lnTo>
                  <a:lnTo>
                    <a:pt x="171253" y="107480"/>
                  </a:lnTo>
                  <a:lnTo>
                    <a:pt x="167344" y="113689"/>
                  </a:lnTo>
                  <a:lnTo>
                    <a:pt x="163150" y="119416"/>
                  </a:lnTo>
                  <a:lnTo>
                    <a:pt x="158767" y="124822"/>
                  </a:lnTo>
                  <a:lnTo>
                    <a:pt x="155051" y="130807"/>
                  </a:lnTo>
                  <a:lnTo>
                    <a:pt x="151780" y="137178"/>
                  </a:lnTo>
                  <a:lnTo>
                    <a:pt x="148805" y="143807"/>
                  </a:lnTo>
                  <a:lnTo>
                    <a:pt x="145235" y="149813"/>
                  </a:lnTo>
                  <a:lnTo>
                    <a:pt x="141267" y="155405"/>
                  </a:lnTo>
                  <a:lnTo>
                    <a:pt x="137034" y="160721"/>
                  </a:lnTo>
                  <a:lnTo>
                    <a:pt x="131831" y="165852"/>
                  </a:lnTo>
                  <a:lnTo>
                    <a:pt x="125981" y="170860"/>
                  </a:lnTo>
                  <a:lnTo>
                    <a:pt x="119700" y="175786"/>
                  </a:lnTo>
                  <a:lnTo>
                    <a:pt x="113925" y="180658"/>
                  </a:lnTo>
                  <a:lnTo>
                    <a:pt x="108487" y="185494"/>
                  </a:lnTo>
                  <a:lnTo>
                    <a:pt x="103275" y="190305"/>
                  </a:lnTo>
                  <a:lnTo>
                    <a:pt x="98212" y="194305"/>
                  </a:lnTo>
                  <a:lnTo>
                    <a:pt x="93250" y="197767"/>
                  </a:lnTo>
                  <a:lnTo>
                    <a:pt x="88354" y="200868"/>
                  </a:lnTo>
                  <a:lnTo>
                    <a:pt x="83503" y="203729"/>
                  </a:lnTo>
                  <a:lnTo>
                    <a:pt x="78681" y="206430"/>
                  </a:lnTo>
                  <a:lnTo>
                    <a:pt x="73879" y="209025"/>
                  </a:lnTo>
                  <a:lnTo>
                    <a:pt x="69090" y="210755"/>
                  </a:lnTo>
                  <a:lnTo>
                    <a:pt x="64310" y="211908"/>
                  </a:lnTo>
                  <a:lnTo>
                    <a:pt x="59536" y="212677"/>
                  </a:lnTo>
                  <a:lnTo>
                    <a:pt x="54766" y="213189"/>
                  </a:lnTo>
                  <a:lnTo>
                    <a:pt x="49998" y="213531"/>
                  </a:lnTo>
                  <a:lnTo>
                    <a:pt x="41261" y="213911"/>
                  </a:lnTo>
                  <a:lnTo>
                    <a:pt x="31880" y="214124"/>
                  </a:lnTo>
                  <a:lnTo>
                    <a:pt x="26594" y="214174"/>
                  </a:lnTo>
                  <a:lnTo>
                    <a:pt x="24073" y="213394"/>
                  </a:lnTo>
                  <a:lnTo>
                    <a:pt x="19155" y="210410"/>
                  </a:lnTo>
                  <a:lnTo>
                    <a:pt x="12207" y="206438"/>
                  </a:lnTo>
                  <a:lnTo>
                    <a:pt x="8132" y="204268"/>
                  </a:lnTo>
                  <a:lnTo>
                    <a:pt x="5415" y="201233"/>
                  </a:lnTo>
                  <a:lnTo>
                    <a:pt x="3604" y="197623"/>
                  </a:lnTo>
                  <a:lnTo>
                    <a:pt x="2396" y="193628"/>
                  </a:lnTo>
                  <a:lnTo>
                    <a:pt x="1055" y="187073"/>
                  </a:lnTo>
                  <a:lnTo>
                    <a:pt x="458" y="181514"/>
                  </a:lnTo>
                  <a:lnTo>
                    <a:pt x="194" y="176397"/>
                  </a:lnTo>
                  <a:lnTo>
                    <a:pt x="44" y="165262"/>
                  </a:lnTo>
                  <a:lnTo>
                    <a:pt x="0" y="151908"/>
                  </a:lnTo>
                  <a:lnTo>
                    <a:pt x="1581" y="148071"/>
                  </a:lnTo>
                  <a:lnTo>
                    <a:pt x="4223" y="144719"/>
                  </a:lnTo>
                  <a:lnTo>
                    <a:pt x="10598" y="138083"/>
                  </a:lnTo>
                  <a:lnTo>
                    <a:pt x="13409" y="134092"/>
                  </a:lnTo>
                  <a:lnTo>
                    <a:pt x="16076" y="129843"/>
                  </a:lnTo>
                  <a:lnTo>
                    <a:pt x="19443" y="126217"/>
                  </a:lnTo>
                  <a:lnTo>
                    <a:pt x="23274" y="123005"/>
                  </a:lnTo>
                  <a:lnTo>
                    <a:pt x="27416" y="120071"/>
                  </a:lnTo>
                  <a:lnTo>
                    <a:pt x="31765" y="118115"/>
                  </a:lnTo>
                  <a:lnTo>
                    <a:pt x="36252" y="116811"/>
                  </a:lnTo>
                  <a:lnTo>
                    <a:pt x="40831" y="115940"/>
                  </a:lnTo>
                  <a:lnTo>
                    <a:pt x="45470" y="114567"/>
                  </a:lnTo>
                  <a:lnTo>
                    <a:pt x="50151" y="112858"/>
                  </a:lnTo>
                  <a:lnTo>
                    <a:pt x="54859" y="110924"/>
                  </a:lnTo>
                  <a:lnTo>
                    <a:pt x="58792" y="109636"/>
                  </a:lnTo>
                  <a:lnTo>
                    <a:pt x="69706" y="107028"/>
                  </a:lnTo>
                  <a:lnTo>
                    <a:pt x="80976" y="103605"/>
                  </a:lnTo>
                  <a:lnTo>
                    <a:pt x="86522" y="103169"/>
                  </a:lnTo>
                  <a:lnTo>
                    <a:pt x="91806" y="103671"/>
                  </a:lnTo>
                  <a:lnTo>
                    <a:pt x="96917" y="104800"/>
                  </a:lnTo>
                  <a:lnTo>
                    <a:pt x="101911" y="105553"/>
                  </a:lnTo>
                  <a:lnTo>
                    <a:pt x="106828" y="106055"/>
                  </a:lnTo>
                  <a:lnTo>
                    <a:pt x="111694" y="106389"/>
                  </a:lnTo>
                  <a:lnTo>
                    <a:pt x="116525" y="107406"/>
                  </a:lnTo>
                  <a:lnTo>
                    <a:pt x="121334" y="108878"/>
                  </a:lnTo>
                  <a:lnTo>
                    <a:pt x="126127" y="110652"/>
                  </a:lnTo>
                  <a:lnTo>
                    <a:pt x="130909" y="112629"/>
                  </a:lnTo>
                  <a:lnTo>
                    <a:pt x="135685" y="114740"/>
                  </a:lnTo>
                  <a:lnTo>
                    <a:pt x="140457" y="116943"/>
                  </a:lnTo>
                  <a:lnTo>
                    <a:pt x="145225" y="119998"/>
                  </a:lnTo>
                  <a:lnTo>
                    <a:pt x="149992" y="123622"/>
                  </a:lnTo>
                  <a:lnTo>
                    <a:pt x="154757" y="127626"/>
                  </a:lnTo>
                  <a:lnTo>
                    <a:pt x="159522" y="131882"/>
                  </a:lnTo>
                  <a:lnTo>
                    <a:pt x="169048" y="140845"/>
                  </a:lnTo>
                  <a:lnTo>
                    <a:pt x="193833" y="165218"/>
                  </a:lnTo>
                  <a:lnTo>
                    <a:pt x="196684" y="168850"/>
                  </a:lnTo>
                  <a:lnTo>
                    <a:pt x="199379" y="172859"/>
                  </a:lnTo>
                  <a:lnTo>
                    <a:pt x="201970" y="177119"/>
                  </a:lnTo>
                  <a:lnTo>
                    <a:pt x="204490" y="180753"/>
                  </a:lnTo>
                  <a:lnTo>
                    <a:pt x="209408" y="186907"/>
                  </a:lnTo>
                  <a:lnTo>
                    <a:pt x="212123" y="192288"/>
                  </a:lnTo>
                  <a:lnTo>
                    <a:pt x="212846" y="194834"/>
                  </a:lnTo>
                  <a:lnTo>
                    <a:pt x="215767" y="199780"/>
                  </a:lnTo>
                  <a:lnTo>
                    <a:pt x="217657" y="202210"/>
                  </a:lnTo>
                  <a:lnTo>
                    <a:pt x="219711" y="203830"/>
                  </a:lnTo>
                  <a:lnTo>
                    <a:pt x="221874" y="204911"/>
                  </a:lnTo>
                  <a:lnTo>
                    <a:pt x="224110" y="205631"/>
                  </a:lnTo>
                  <a:lnTo>
                    <a:pt x="225600" y="206904"/>
                  </a:lnTo>
                  <a:lnTo>
                    <a:pt x="226594" y="208547"/>
                  </a:lnTo>
                  <a:lnTo>
                    <a:pt x="228581" y="21421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800"/>
            <p:cNvSpPr/>
            <p:nvPr/>
          </p:nvSpPr>
          <p:spPr>
            <a:xfrm>
              <a:off x="6357937" y="4129087"/>
              <a:ext cx="142876" cy="192882"/>
            </a:xfrm>
            <a:custGeom>
              <a:avLst/>
              <a:gdLst/>
              <a:ahLst/>
              <a:cxnLst/>
              <a:rect l="0" t="0" r="0" b="0"/>
              <a:pathLst>
                <a:path w="142876" h="192882">
                  <a:moveTo>
                    <a:pt x="0" y="0"/>
                  </a:moveTo>
                  <a:lnTo>
                    <a:pt x="37118" y="37118"/>
                  </a:lnTo>
                  <a:lnTo>
                    <a:pt x="39827" y="40620"/>
                  </a:lnTo>
                  <a:lnTo>
                    <a:pt x="42426" y="44543"/>
                  </a:lnTo>
                  <a:lnTo>
                    <a:pt x="44953" y="48745"/>
                  </a:lnTo>
                  <a:lnTo>
                    <a:pt x="48225" y="53134"/>
                  </a:lnTo>
                  <a:lnTo>
                    <a:pt x="51994" y="57648"/>
                  </a:lnTo>
                  <a:lnTo>
                    <a:pt x="56094" y="62244"/>
                  </a:lnTo>
                  <a:lnTo>
                    <a:pt x="59621" y="66896"/>
                  </a:lnTo>
                  <a:lnTo>
                    <a:pt x="62766" y="71585"/>
                  </a:lnTo>
                  <a:lnTo>
                    <a:pt x="65656" y="76299"/>
                  </a:lnTo>
                  <a:lnTo>
                    <a:pt x="68377" y="81028"/>
                  </a:lnTo>
                  <a:lnTo>
                    <a:pt x="73517" y="90517"/>
                  </a:lnTo>
                  <a:lnTo>
                    <a:pt x="85685" y="114304"/>
                  </a:lnTo>
                  <a:lnTo>
                    <a:pt x="88080" y="119065"/>
                  </a:lnTo>
                  <a:lnTo>
                    <a:pt x="91264" y="123827"/>
                  </a:lnTo>
                  <a:lnTo>
                    <a:pt x="94974" y="128589"/>
                  </a:lnTo>
                  <a:lnTo>
                    <a:pt x="99035" y="133351"/>
                  </a:lnTo>
                  <a:lnTo>
                    <a:pt x="101742" y="137319"/>
                  </a:lnTo>
                  <a:lnTo>
                    <a:pt x="103547" y="140758"/>
                  </a:lnTo>
                  <a:lnTo>
                    <a:pt x="104750" y="143845"/>
                  </a:lnTo>
                  <a:lnTo>
                    <a:pt x="107140" y="147491"/>
                  </a:lnTo>
                  <a:lnTo>
                    <a:pt x="110320" y="151509"/>
                  </a:lnTo>
                  <a:lnTo>
                    <a:pt x="114028" y="155775"/>
                  </a:lnTo>
                  <a:lnTo>
                    <a:pt x="120265" y="162631"/>
                  </a:lnTo>
                  <a:lnTo>
                    <a:pt x="123039" y="165571"/>
                  </a:lnTo>
                  <a:lnTo>
                    <a:pt x="124889" y="169118"/>
                  </a:lnTo>
                  <a:lnTo>
                    <a:pt x="126121" y="173070"/>
                  </a:lnTo>
                  <a:lnTo>
                    <a:pt x="126943" y="177293"/>
                  </a:lnTo>
                  <a:lnTo>
                    <a:pt x="128285" y="180108"/>
                  </a:lnTo>
                  <a:lnTo>
                    <a:pt x="129973" y="181984"/>
                  </a:lnTo>
                  <a:lnTo>
                    <a:pt x="133966" y="184863"/>
                  </a:lnTo>
                  <a:lnTo>
                    <a:pt x="138387" y="188788"/>
                  </a:lnTo>
                  <a:lnTo>
                    <a:pt x="142875" y="1928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801"/>
            <p:cNvSpPr/>
            <p:nvPr/>
          </p:nvSpPr>
          <p:spPr>
            <a:xfrm>
              <a:off x="6379368" y="4114800"/>
              <a:ext cx="142876" cy="171451"/>
            </a:xfrm>
            <a:custGeom>
              <a:avLst/>
              <a:gdLst/>
              <a:ahLst/>
              <a:cxnLst/>
              <a:rect l="0" t="0" r="0" b="0"/>
              <a:pathLst>
                <a:path w="142876" h="171451">
                  <a:moveTo>
                    <a:pt x="142875" y="0"/>
                  </a:moveTo>
                  <a:lnTo>
                    <a:pt x="135818" y="0"/>
                  </a:lnTo>
                  <a:lnTo>
                    <a:pt x="131965" y="3792"/>
                  </a:lnTo>
                  <a:lnTo>
                    <a:pt x="125796" y="9942"/>
                  </a:lnTo>
                  <a:lnTo>
                    <a:pt x="123552" y="12978"/>
                  </a:lnTo>
                  <a:lnTo>
                    <a:pt x="121262" y="16590"/>
                  </a:lnTo>
                  <a:lnTo>
                    <a:pt x="118941" y="20584"/>
                  </a:lnTo>
                  <a:lnTo>
                    <a:pt x="114246" y="29257"/>
                  </a:lnTo>
                  <a:lnTo>
                    <a:pt x="111883" y="33792"/>
                  </a:lnTo>
                  <a:lnTo>
                    <a:pt x="107927" y="38403"/>
                  </a:lnTo>
                  <a:lnTo>
                    <a:pt x="102908" y="43064"/>
                  </a:lnTo>
                  <a:lnTo>
                    <a:pt x="97180" y="47759"/>
                  </a:lnTo>
                  <a:lnTo>
                    <a:pt x="92568" y="52477"/>
                  </a:lnTo>
                  <a:lnTo>
                    <a:pt x="88700" y="57210"/>
                  </a:lnTo>
                  <a:lnTo>
                    <a:pt x="81491" y="67495"/>
                  </a:lnTo>
                  <a:lnTo>
                    <a:pt x="72996" y="80004"/>
                  </a:lnTo>
                  <a:lnTo>
                    <a:pt x="68508" y="85879"/>
                  </a:lnTo>
                  <a:lnTo>
                    <a:pt x="63928" y="91384"/>
                  </a:lnTo>
                  <a:lnTo>
                    <a:pt x="59288" y="96641"/>
                  </a:lnTo>
                  <a:lnTo>
                    <a:pt x="49898" y="106716"/>
                  </a:lnTo>
                  <a:lnTo>
                    <a:pt x="45172" y="111625"/>
                  </a:lnTo>
                  <a:lnTo>
                    <a:pt x="40433" y="117279"/>
                  </a:lnTo>
                  <a:lnTo>
                    <a:pt x="35687" y="123430"/>
                  </a:lnTo>
                  <a:lnTo>
                    <a:pt x="30935" y="129911"/>
                  </a:lnTo>
                  <a:lnTo>
                    <a:pt x="26973" y="135820"/>
                  </a:lnTo>
                  <a:lnTo>
                    <a:pt x="23539" y="141346"/>
                  </a:lnTo>
                  <a:lnTo>
                    <a:pt x="20455" y="146618"/>
                  </a:lnTo>
                  <a:lnTo>
                    <a:pt x="17605" y="150926"/>
                  </a:lnTo>
                  <a:lnTo>
                    <a:pt x="14912" y="154592"/>
                  </a:lnTo>
                  <a:lnTo>
                    <a:pt x="12323" y="157831"/>
                  </a:lnTo>
                  <a:lnTo>
                    <a:pt x="9803" y="160782"/>
                  </a:lnTo>
                  <a:lnTo>
                    <a:pt x="7329" y="163545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802"/>
            <p:cNvSpPr/>
            <p:nvPr/>
          </p:nvSpPr>
          <p:spPr>
            <a:xfrm>
              <a:off x="6586537" y="4200525"/>
              <a:ext cx="200026" cy="14288"/>
            </a:xfrm>
            <a:custGeom>
              <a:avLst/>
              <a:gdLst/>
              <a:ahLst/>
              <a:cxnLst/>
              <a:rect l="0" t="0" r="0" b="0"/>
              <a:pathLst>
                <a:path w="200026" h="14288">
                  <a:moveTo>
                    <a:pt x="0" y="14287"/>
                  </a:moveTo>
                  <a:lnTo>
                    <a:pt x="54221" y="14287"/>
                  </a:lnTo>
                  <a:lnTo>
                    <a:pt x="59960" y="13493"/>
                  </a:lnTo>
                  <a:lnTo>
                    <a:pt x="66167" y="12170"/>
                  </a:lnTo>
                  <a:lnTo>
                    <a:pt x="72687" y="10495"/>
                  </a:lnTo>
                  <a:lnTo>
                    <a:pt x="78620" y="9377"/>
                  </a:lnTo>
                  <a:lnTo>
                    <a:pt x="84164" y="8633"/>
                  </a:lnTo>
                  <a:lnTo>
                    <a:pt x="89447" y="8136"/>
                  </a:lnTo>
                  <a:lnTo>
                    <a:pt x="95350" y="7805"/>
                  </a:lnTo>
                  <a:lnTo>
                    <a:pt x="108259" y="7437"/>
                  </a:lnTo>
                  <a:lnTo>
                    <a:pt x="114242" y="6546"/>
                  </a:lnTo>
                  <a:lnTo>
                    <a:pt x="119817" y="5158"/>
                  </a:lnTo>
                  <a:lnTo>
                    <a:pt x="125122" y="3438"/>
                  </a:lnTo>
                  <a:lnTo>
                    <a:pt x="130246" y="2292"/>
                  </a:lnTo>
                  <a:lnTo>
                    <a:pt x="135249" y="1528"/>
                  </a:lnTo>
                  <a:lnTo>
                    <a:pt x="140173" y="1018"/>
                  </a:lnTo>
                  <a:lnTo>
                    <a:pt x="145042" y="679"/>
                  </a:lnTo>
                  <a:lnTo>
                    <a:pt x="149876" y="453"/>
                  </a:lnTo>
                  <a:lnTo>
                    <a:pt x="160275" y="201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803"/>
            <p:cNvSpPr/>
            <p:nvPr/>
          </p:nvSpPr>
          <p:spPr>
            <a:xfrm>
              <a:off x="6629486" y="4221957"/>
              <a:ext cx="199940" cy="21431"/>
            </a:xfrm>
            <a:custGeom>
              <a:avLst/>
              <a:gdLst/>
              <a:ahLst/>
              <a:cxnLst/>
              <a:rect l="0" t="0" r="0" b="0"/>
              <a:pathLst>
                <a:path w="199940" h="21431">
                  <a:moveTo>
                    <a:pt x="7057" y="21430"/>
                  </a:moveTo>
                  <a:lnTo>
                    <a:pt x="0" y="21430"/>
                  </a:lnTo>
                  <a:lnTo>
                    <a:pt x="10558" y="21430"/>
                  </a:lnTo>
                  <a:lnTo>
                    <a:pt x="12566" y="20636"/>
                  </a:lnTo>
                  <a:lnTo>
                    <a:pt x="14699" y="19313"/>
                  </a:lnTo>
                  <a:lnTo>
                    <a:pt x="16914" y="17638"/>
                  </a:lnTo>
                  <a:lnTo>
                    <a:pt x="19978" y="16520"/>
                  </a:lnTo>
                  <a:lnTo>
                    <a:pt x="23609" y="15776"/>
                  </a:lnTo>
                  <a:lnTo>
                    <a:pt x="27617" y="15279"/>
                  </a:lnTo>
                  <a:lnTo>
                    <a:pt x="31876" y="14154"/>
                  </a:lnTo>
                  <a:lnTo>
                    <a:pt x="36304" y="12611"/>
                  </a:lnTo>
                  <a:lnTo>
                    <a:pt x="40842" y="10788"/>
                  </a:lnTo>
                  <a:lnTo>
                    <a:pt x="44662" y="9573"/>
                  </a:lnTo>
                  <a:lnTo>
                    <a:pt x="48002" y="8763"/>
                  </a:lnTo>
                  <a:lnTo>
                    <a:pt x="51023" y="8223"/>
                  </a:lnTo>
                  <a:lnTo>
                    <a:pt x="55418" y="7069"/>
                  </a:lnTo>
                  <a:lnTo>
                    <a:pt x="60728" y="5506"/>
                  </a:lnTo>
                  <a:lnTo>
                    <a:pt x="66651" y="3671"/>
                  </a:lnTo>
                  <a:lnTo>
                    <a:pt x="71392" y="2447"/>
                  </a:lnTo>
                  <a:lnTo>
                    <a:pt x="75348" y="1631"/>
                  </a:lnTo>
                  <a:lnTo>
                    <a:pt x="78778" y="1087"/>
                  </a:lnTo>
                  <a:lnTo>
                    <a:pt x="83446" y="724"/>
                  </a:lnTo>
                  <a:lnTo>
                    <a:pt x="88940" y="482"/>
                  </a:lnTo>
                  <a:lnTo>
                    <a:pt x="105931" y="142"/>
                  </a:lnTo>
                  <a:lnTo>
                    <a:pt x="162825" y="0"/>
                  </a:lnTo>
                  <a:lnTo>
                    <a:pt x="166465" y="793"/>
                  </a:lnTo>
                  <a:lnTo>
                    <a:pt x="169686" y="2116"/>
                  </a:lnTo>
                  <a:lnTo>
                    <a:pt x="172626" y="3791"/>
                  </a:lnTo>
                  <a:lnTo>
                    <a:pt x="176174" y="4909"/>
                  </a:lnTo>
                  <a:lnTo>
                    <a:pt x="180127" y="5653"/>
                  </a:lnTo>
                  <a:lnTo>
                    <a:pt x="184350" y="6150"/>
                  </a:lnTo>
                  <a:lnTo>
                    <a:pt x="187959" y="6481"/>
                  </a:lnTo>
                  <a:lnTo>
                    <a:pt x="194085" y="6848"/>
                  </a:lnTo>
                  <a:lnTo>
                    <a:pt x="199939" y="71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804"/>
            <p:cNvSpPr/>
            <p:nvPr/>
          </p:nvSpPr>
          <p:spPr>
            <a:xfrm>
              <a:off x="6979443" y="4150544"/>
              <a:ext cx="92870" cy="7119"/>
            </a:xfrm>
            <a:custGeom>
              <a:avLst/>
              <a:gdLst/>
              <a:ahLst/>
              <a:cxnLst/>
              <a:rect l="0" t="0" r="0" b="0"/>
              <a:pathLst>
                <a:path w="92870" h="7119">
                  <a:moveTo>
                    <a:pt x="0" y="7118"/>
                  </a:moveTo>
                  <a:lnTo>
                    <a:pt x="6151" y="7118"/>
                  </a:lnTo>
                  <a:lnTo>
                    <a:pt x="7276" y="6324"/>
                  </a:lnTo>
                  <a:lnTo>
                    <a:pt x="8820" y="5001"/>
                  </a:lnTo>
                  <a:lnTo>
                    <a:pt x="10643" y="3326"/>
                  </a:lnTo>
                  <a:lnTo>
                    <a:pt x="12651" y="2208"/>
                  </a:lnTo>
                  <a:lnTo>
                    <a:pt x="14785" y="1464"/>
                  </a:lnTo>
                  <a:lnTo>
                    <a:pt x="20118" y="268"/>
                  </a:lnTo>
                  <a:lnTo>
                    <a:pt x="22965" y="105"/>
                  </a:lnTo>
                  <a:lnTo>
                    <a:pt x="26875" y="33"/>
                  </a:lnTo>
                  <a:lnTo>
                    <a:pt x="31260" y="0"/>
                  </a:lnTo>
                  <a:lnTo>
                    <a:pt x="33540" y="785"/>
                  </a:lnTo>
                  <a:lnTo>
                    <a:pt x="35854" y="2102"/>
                  </a:lnTo>
                  <a:lnTo>
                    <a:pt x="38190" y="3774"/>
                  </a:lnTo>
                  <a:lnTo>
                    <a:pt x="40541" y="4889"/>
                  </a:lnTo>
                  <a:lnTo>
                    <a:pt x="42903" y="5632"/>
                  </a:lnTo>
                  <a:lnTo>
                    <a:pt x="45271" y="6127"/>
                  </a:lnTo>
                  <a:lnTo>
                    <a:pt x="47643" y="6458"/>
                  </a:lnTo>
                  <a:lnTo>
                    <a:pt x="50019" y="6678"/>
                  </a:lnTo>
                  <a:lnTo>
                    <a:pt x="52396" y="6825"/>
                  </a:lnTo>
                  <a:lnTo>
                    <a:pt x="57153" y="6988"/>
                  </a:lnTo>
                  <a:lnTo>
                    <a:pt x="66677" y="7092"/>
                  </a:lnTo>
                  <a:lnTo>
                    <a:pt x="92869" y="71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805"/>
            <p:cNvSpPr/>
            <p:nvPr/>
          </p:nvSpPr>
          <p:spPr>
            <a:xfrm>
              <a:off x="7129462" y="4065794"/>
              <a:ext cx="185318" cy="220457"/>
            </a:xfrm>
            <a:custGeom>
              <a:avLst/>
              <a:gdLst/>
              <a:ahLst/>
              <a:cxnLst/>
              <a:rect l="0" t="0" r="0" b="0"/>
              <a:pathLst>
                <a:path w="185318" h="220457">
                  <a:moveTo>
                    <a:pt x="171450" y="6143"/>
                  </a:moveTo>
                  <a:lnTo>
                    <a:pt x="167657" y="9935"/>
                  </a:lnTo>
                  <a:lnTo>
                    <a:pt x="164953" y="11053"/>
                  </a:lnTo>
                  <a:lnTo>
                    <a:pt x="161562" y="11797"/>
                  </a:lnTo>
                  <a:lnTo>
                    <a:pt x="157714" y="12294"/>
                  </a:lnTo>
                  <a:lnTo>
                    <a:pt x="154356" y="12625"/>
                  </a:lnTo>
                  <a:lnTo>
                    <a:pt x="151323" y="12846"/>
                  </a:lnTo>
                  <a:lnTo>
                    <a:pt x="148506" y="12993"/>
                  </a:lnTo>
                  <a:lnTo>
                    <a:pt x="141145" y="13156"/>
                  </a:lnTo>
                  <a:lnTo>
                    <a:pt x="136959" y="13200"/>
                  </a:lnTo>
                  <a:lnTo>
                    <a:pt x="133375" y="14022"/>
                  </a:lnTo>
                  <a:lnTo>
                    <a:pt x="130191" y="15365"/>
                  </a:lnTo>
                  <a:lnTo>
                    <a:pt x="127275" y="17054"/>
                  </a:lnTo>
                  <a:lnTo>
                    <a:pt x="123744" y="17385"/>
                  </a:lnTo>
                  <a:lnTo>
                    <a:pt x="119803" y="16813"/>
                  </a:lnTo>
                  <a:lnTo>
                    <a:pt x="115587" y="15637"/>
                  </a:lnTo>
                  <a:lnTo>
                    <a:pt x="111189" y="14854"/>
                  </a:lnTo>
                  <a:lnTo>
                    <a:pt x="106670" y="14332"/>
                  </a:lnTo>
                  <a:lnTo>
                    <a:pt x="102070" y="13984"/>
                  </a:lnTo>
                  <a:lnTo>
                    <a:pt x="98210" y="13751"/>
                  </a:lnTo>
                  <a:lnTo>
                    <a:pt x="91803" y="13493"/>
                  </a:lnTo>
                  <a:lnTo>
                    <a:pt x="83733" y="13348"/>
                  </a:lnTo>
                  <a:lnTo>
                    <a:pt x="81222" y="12534"/>
                  </a:lnTo>
                  <a:lnTo>
                    <a:pt x="76315" y="9513"/>
                  </a:lnTo>
                  <a:lnTo>
                    <a:pt x="71489" y="7641"/>
                  </a:lnTo>
                  <a:lnTo>
                    <a:pt x="66698" y="6809"/>
                  </a:lnTo>
                  <a:lnTo>
                    <a:pt x="61923" y="6439"/>
                  </a:lnTo>
                  <a:lnTo>
                    <a:pt x="57155" y="6275"/>
                  </a:lnTo>
                  <a:lnTo>
                    <a:pt x="54772" y="6231"/>
                  </a:lnTo>
                  <a:lnTo>
                    <a:pt x="53184" y="5408"/>
                  </a:lnTo>
                  <a:lnTo>
                    <a:pt x="52125" y="4065"/>
                  </a:lnTo>
                  <a:lnTo>
                    <a:pt x="50425" y="0"/>
                  </a:lnTo>
                  <a:lnTo>
                    <a:pt x="50285" y="460"/>
                  </a:lnTo>
                  <a:lnTo>
                    <a:pt x="50031" y="6334"/>
                  </a:lnTo>
                  <a:lnTo>
                    <a:pt x="50007" y="20554"/>
                  </a:lnTo>
                  <a:lnTo>
                    <a:pt x="49213" y="23688"/>
                  </a:lnTo>
                  <a:lnTo>
                    <a:pt x="46214" y="29287"/>
                  </a:lnTo>
                  <a:lnTo>
                    <a:pt x="44352" y="34421"/>
                  </a:lnTo>
                  <a:lnTo>
                    <a:pt x="43524" y="39349"/>
                  </a:lnTo>
                  <a:lnTo>
                    <a:pt x="43157" y="44184"/>
                  </a:lnTo>
                  <a:lnTo>
                    <a:pt x="42993" y="51096"/>
                  </a:lnTo>
                  <a:lnTo>
                    <a:pt x="42863" y="98973"/>
                  </a:lnTo>
                  <a:lnTo>
                    <a:pt x="49013" y="99008"/>
                  </a:lnTo>
                  <a:lnTo>
                    <a:pt x="53505" y="99011"/>
                  </a:lnTo>
                  <a:lnTo>
                    <a:pt x="55514" y="98217"/>
                  </a:lnTo>
                  <a:lnTo>
                    <a:pt x="62927" y="93309"/>
                  </a:lnTo>
                  <a:lnTo>
                    <a:pt x="66557" y="91241"/>
                  </a:lnTo>
                  <a:lnTo>
                    <a:pt x="70566" y="89069"/>
                  </a:lnTo>
                  <a:lnTo>
                    <a:pt x="74031" y="86827"/>
                  </a:lnTo>
                  <a:lnTo>
                    <a:pt x="77136" y="84539"/>
                  </a:lnTo>
                  <a:lnTo>
                    <a:pt x="79999" y="82219"/>
                  </a:lnTo>
                  <a:lnTo>
                    <a:pt x="83495" y="80673"/>
                  </a:lnTo>
                  <a:lnTo>
                    <a:pt x="87413" y="79642"/>
                  </a:lnTo>
                  <a:lnTo>
                    <a:pt x="91613" y="78955"/>
                  </a:lnTo>
                  <a:lnTo>
                    <a:pt x="95207" y="77703"/>
                  </a:lnTo>
                  <a:lnTo>
                    <a:pt x="98396" y="76075"/>
                  </a:lnTo>
                  <a:lnTo>
                    <a:pt x="101316" y="74196"/>
                  </a:lnTo>
                  <a:lnTo>
                    <a:pt x="104851" y="72942"/>
                  </a:lnTo>
                  <a:lnTo>
                    <a:pt x="108794" y="72107"/>
                  </a:lnTo>
                  <a:lnTo>
                    <a:pt x="113011" y="71550"/>
                  </a:lnTo>
                  <a:lnTo>
                    <a:pt x="116615" y="71179"/>
                  </a:lnTo>
                  <a:lnTo>
                    <a:pt x="119813" y="70932"/>
                  </a:lnTo>
                  <a:lnTo>
                    <a:pt x="122737" y="70767"/>
                  </a:lnTo>
                  <a:lnTo>
                    <a:pt x="130221" y="70583"/>
                  </a:lnTo>
                  <a:lnTo>
                    <a:pt x="134439" y="70534"/>
                  </a:lnTo>
                  <a:lnTo>
                    <a:pt x="138838" y="71296"/>
                  </a:lnTo>
                  <a:lnTo>
                    <a:pt x="143359" y="72597"/>
                  </a:lnTo>
                  <a:lnTo>
                    <a:pt x="147960" y="74258"/>
                  </a:lnTo>
                  <a:lnTo>
                    <a:pt x="151821" y="76159"/>
                  </a:lnTo>
                  <a:lnTo>
                    <a:pt x="155189" y="78221"/>
                  </a:lnTo>
                  <a:lnTo>
                    <a:pt x="158228" y="80388"/>
                  </a:lnTo>
                  <a:lnTo>
                    <a:pt x="163722" y="84914"/>
                  </a:lnTo>
                  <a:lnTo>
                    <a:pt x="168809" y="89571"/>
                  </a:lnTo>
                  <a:lnTo>
                    <a:pt x="173716" y="94286"/>
                  </a:lnTo>
                  <a:lnTo>
                    <a:pt x="178543" y="101145"/>
                  </a:lnTo>
                  <a:lnTo>
                    <a:pt x="180941" y="105196"/>
                  </a:lnTo>
                  <a:lnTo>
                    <a:pt x="183606" y="111814"/>
                  </a:lnTo>
                  <a:lnTo>
                    <a:pt x="184790" y="118196"/>
                  </a:lnTo>
                  <a:lnTo>
                    <a:pt x="185107" y="122120"/>
                  </a:lnTo>
                  <a:lnTo>
                    <a:pt x="185317" y="126324"/>
                  </a:lnTo>
                  <a:lnTo>
                    <a:pt x="184663" y="130713"/>
                  </a:lnTo>
                  <a:lnTo>
                    <a:pt x="183434" y="135227"/>
                  </a:lnTo>
                  <a:lnTo>
                    <a:pt x="181820" y="139824"/>
                  </a:lnTo>
                  <a:lnTo>
                    <a:pt x="180745" y="143682"/>
                  </a:lnTo>
                  <a:lnTo>
                    <a:pt x="179550" y="150086"/>
                  </a:lnTo>
                  <a:lnTo>
                    <a:pt x="178437" y="153699"/>
                  </a:lnTo>
                  <a:lnTo>
                    <a:pt x="176902" y="157695"/>
                  </a:lnTo>
                  <a:lnTo>
                    <a:pt x="175085" y="161946"/>
                  </a:lnTo>
                  <a:lnTo>
                    <a:pt x="172286" y="166368"/>
                  </a:lnTo>
                  <a:lnTo>
                    <a:pt x="168832" y="170903"/>
                  </a:lnTo>
                  <a:lnTo>
                    <a:pt x="164943" y="175514"/>
                  </a:lnTo>
                  <a:lnTo>
                    <a:pt x="160762" y="179382"/>
                  </a:lnTo>
                  <a:lnTo>
                    <a:pt x="156387" y="182755"/>
                  </a:lnTo>
                  <a:lnTo>
                    <a:pt x="151883" y="185797"/>
                  </a:lnTo>
                  <a:lnTo>
                    <a:pt x="147293" y="188618"/>
                  </a:lnTo>
                  <a:lnTo>
                    <a:pt x="142646" y="191293"/>
                  </a:lnTo>
                  <a:lnTo>
                    <a:pt x="137959" y="193870"/>
                  </a:lnTo>
                  <a:lnTo>
                    <a:pt x="134041" y="196382"/>
                  </a:lnTo>
                  <a:lnTo>
                    <a:pt x="130636" y="198850"/>
                  </a:lnTo>
                  <a:lnTo>
                    <a:pt x="127572" y="201289"/>
                  </a:lnTo>
                  <a:lnTo>
                    <a:pt x="123148" y="202916"/>
                  </a:lnTo>
                  <a:lnTo>
                    <a:pt x="117818" y="204000"/>
                  </a:lnTo>
                  <a:lnTo>
                    <a:pt x="111883" y="204723"/>
                  </a:lnTo>
                  <a:lnTo>
                    <a:pt x="106338" y="205998"/>
                  </a:lnTo>
                  <a:lnTo>
                    <a:pt x="101055" y="207642"/>
                  </a:lnTo>
                  <a:lnTo>
                    <a:pt x="95945" y="209532"/>
                  </a:lnTo>
                  <a:lnTo>
                    <a:pt x="90951" y="210792"/>
                  </a:lnTo>
                  <a:lnTo>
                    <a:pt x="86034" y="211632"/>
                  </a:lnTo>
                  <a:lnTo>
                    <a:pt x="81169" y="212192"/>
                  </a:lnTo>
                  <a:lnTo>
                    <a:pt x="76337" y="213359"/>
                  </a:lnTo>
                  <a:lnTo>
                    <a:pt x="71529" y="214931"/>
                  </a:lnTo>
                  <a:lnTo>
                    <a:pt x="66736" y="216772"/>
                  </a:lnTo>
                  <a:lnTo>
                    <a:pt x="61953" y="218000"/>
                  </a:lnTo>
                  <a:lnTo>
                    <a:pt x="57177" y="218819"/>
                  </a:lnTo>
                  <a:lnTo>
                    <a:pt x="52405" y="219364"/>
                  </a:lnTo>
                  <a:lnTo>
                    <a:pt x="47637" y="219728"/>
                  </a:lnTo>
                  <a:lnTo>
                    <a:pt x="42871" y="219971"/>
                  </a:lnTo>
                  <a:lnTo>
                    <a:pt x="30694" y="220312"/>
                  </a:lnTo>
                  <a:lnTo>
                    <a:pt x="0" y="22045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806"/>
            <p:cNvSpPr/>
            <p:nvPr/>
          </p:nvSpPr>
          <p:spPr>
            <a:xfrm>
              <a:off x="3500437" y="4722018"/>
              <a:ext cx="135732" cy="207170"/>
            </a:xfrm>
            <a:custGeom>
              <a:avLst/>
              <a:gdLst/>
              <a:ahLst/>
              <a:cxnLst/>
              <a:rect l="0" t="0" r="0" b="0"/>
              <a:pathLst>
                <a:path w="135732" h="207170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850" y="6151"/>
                  </a:lnTo>
                  <a:lnTo>
                    <a:pt x="8535" y="7276"/>
                  </a:lnTo>
                  <a:lnTo>
                    <a:pt x="11246" y="8819"/>
                  </a:lnTo>
                  <a:lnTo>
                    <a:pt x="14641" y="10642"/>
                  </a:lnTo>
                  <a:lnTo>
                    <a:pt x="16904" y="12651"/>
                  </a:lnTo>
                  <a:lnTo>
                    <a:pt x="18414" y="14784"/>
                  </a:lnTo>
                  <a:lnTo>
                    <a:pt x="20884" y="19271"/>
                  </a:lnTo>
                  <a:lnTo>
                    <a:pt x="24628" y="23911"/>
                  </a:lnTo>
                  <a:lnTo>
                    <a:pt x="26737" y="26259"/>
                  </a:lnTo>
                  <a:lnTo>
                    <a:pt x="31198" y="30986"/>
                  </a:lnTo>
                  <a:lnTo>
                    <a:pt x="38172" y="38109"/>
                  </a:lnTo>
                  <a:lnTo>
                    <a:pt x="40529" y="41281"/>
                  </a:lnTo>
                  <a:lnTo>
                    <a:pt x="42894" y="44984"/>
                  </a:lnTo>
                  <a:lnTo>
                    <a:pt x="45265" y="49039"/>
                  </a:lnTo>
                  <a:lnTo>
                    <a:pt x="48433" y="52536"/>
                  </a:lnTo>
                  <a:lnTo>
                    <a:pt x="52132" y="55662"/>
                  </a:lnTo>
                  <a:lnTo>
                    <a:pt x="56186" y="58539"/>
                  </a:lnTo>
                  <a:lnTo>
                    <a:pt x="59683" y="62045"/>
                  </a:lnTo>
                  <a:lnTo>
                    <a:pt x="62807" y="65969"/>
                  </a:lnTo>
                  <a:lnTo>
                    <a:pt x="65684" y="70174"/>
                  </a:lnTo>
                  <a:lnTo>
                    <a:pt x="68395" y="74564"/>
                  </a:lnTo>
                  <a:lnTo>
                    <a:pt x="70997" y="79078"/>
                  </a:lnTo>
                  <a:lnTo>
                    <a:pt x="76004" y="88327"/>
                  </a:lnTo>
                  <a:lnTo>
                    <a:pt x="88080" y="111948"/>
                  </a:lnTo>
                  <a:lnTo>
                    <a:pt x="102391" y="140497"/>
                  </a:lnTo>
                  <a:lnTo>
                    <a:pt x="103980" y="144465"/>
                  </a:lnTo>
                  <a:lnTo>
                    <a:pt x="105039" y="147904"/>
                  </a:lnTo>
                  <a:lnTo>
                    <a:pt x="105744" y="150990"/>
                  </a:lnTo>
                  <a:lnTo>
                    <a:pt x="107009" y="154635"/>
                  </a:lnTo>
                  <a:lnTo>
                    <a:pt x="108645" y="158653"/>
                  </a:lnTo>
                  <a:lnTo>
                    <a:pt x="110530" y="162919"/>
                  </a:lnTo>
                  <a:lnTo>
                    <a:pt x="111787" y="166556"/>
                  </a:lnTo>
                  <a:lnTo>
                    <a:pt x="113183" y="172715"/>
                  </a:lnTo>
                  <a:lnTo>
                    <a:pt x="115920" y="178098"/>
                  </a:lnTo>
                  <a:lnTo>
                    <a:pt x="117761" y="180645"/>
                  </a:lnTo>
                  <a:lnTo>
                    <a:pt x="119807" y="185591"/>
                  </a:lnTo>
                  <a:lnTo>
                    <a:pt x="120717" y="190435"/>
                  </a:lnTo>
                  <a:lnTo>
                    <a:pt x="121121" y="195234"/>
                  </a:lnTo>
                  <a:lnTo>
                    <a:pt x="122022" y="196831"/>
                  </a:lnTo>
                  <a:lnTo>
                    <a:pt x="123417" y="197896"/>
                  </a:lnTo>
                  <a:lnTo>
                    <a:pt x="125140" y="198606"/>
                  </a:lnTo>
                  <a:lnTo>
                    <a:pt x="129172" y="199394"/>
                  </a:lnTo>
                  <a:lnTo>
                    <a:pt x="131359" y="199604"/>
                  </a:lnTo>
                  <a:lnTo>
                    <a:pt x="132816" y="200538"/>
                  </a:lnTo>
                  <a:lnTo>
                    <a:pt x="133788" y="201955"/>
                  </a:lnTo>
                  <a:lnTo>
                    <a:pt x="135731" y="20716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807"/>
            <p:cNvSpPr/>
            <p:nvPr/>
          </p:nvSpPr>
          <p:spPr>
            <a:xfrm>
              <a:off x="3457575" y="4700587"/>
              <a:ext cx="221457" cy="235745"/>
            </a:xfrm>
            <a:custGeom>
              <a:avLst/>
              <a:gdLst/>
              <a:ahLst/>
              <a:cxnLst/>
              <a:rect l="0" t="0" r="0" b="0"/>
              <a:pathLst>
                <a:path w="221457" h="235745">
                  <a:moveTo>
                    <a:pt x="221456" y="0"/>
                  </a:moveTo>
                  <a:lnTo>
                    <a:pt x="214606" y="0"/>
                  </a:lnTo>
                  <a:lnTo>
                    <a:pt x="210607" y="3792"/>
                  </a:lnTo>
                  <a:lnTo>
                    <a:pt x="208667" y="4910"/>
                  </a:lnTo>
                  <a:lnTo>
                    <a:pt x="202145" y="7276"/>
                  </a:lnTo>
                  <a:lnTo>
                    <a:pt x="197527" y="10642"/>
                  </a:lnTo>
                  <a:lnTo>
                    <a:pt x="192829" y="14784"/>
                  </a:lnTo>
                  <a:lnTo>
                    <a:pt x="190465" y="17000"/>
                  </a:lnTo>
                  <a:lnTo>
                    <a:pt x="185722" y="23695"/>
                  </a:lnTo>
                  <a:lnTo>
                    <a:pt x="183346" y="27703"/>
                  </a:lnTo>
                  <a:lnTo>
                    <a:pt x="176472" y="34273"/>
                  </a:lnTo>
                  <a:lnTo>
                    <a:pt x="172416" y="37136"/>
                  </a:lnTo>
                  <a:lnTo>
                    <a:pt x="168126" y="40632"/>
                  </a:lnTo>
                  <a:lnTo>
                    <a:pt x="163677" y="44551"/>
                  </a:lnTo>
                  <a:lnTo>
                    <a:pt x="159124" y="48751"/>
                  </a:lnTo>
                  <a:lnTo>
                    <a:pt x="155295" y="53138"/>
                  </a:lnTo>
                  <a:lnTo>
                    <a:pt x="151949" y="57650"/>
                  </a:lnTo>
                  <a:lnTo>
                    <a:pt x="148924" y="62246"/>
                  </a:lnTo>
                  <a:lnTo>
                    <a:pt x="145320" y="66897"/>
                  </a:lnTo>
                  <a:lnTo>
                    <a:pt x="141330" y="71586"/>
                  </a:lnTo>
                  <a:lnTo>
                    <a:pt x="137083" y="76299"/>
                  </a:lnTo>
                  <a:lnTo>
                    <a:pt x="128129" y="85769"/>
                  </a:lnTo>
                  <a:lnTo>
                    <a:pt x="123519" y="90517"/>
                  </a:lnTo>
                  <a:lnTo>
                    <a:pt x="118859" y="96064"/>
                  </a:lnTo>
                  <a:lnTo>
                    <a:pt x="114164" y="102143"/>
                  </a:lnTo>
                  <a:lnTo>
                    <a:pt x="109447" y="108576"/>
                  </a:lnTo>
                  <a:lnTo>
                    <a:pt x="103920" y="115246"/>
                  </a:lnTo>
                  <a:lnTo>
                    <a:pt x="97855" y="122075"/>
                  </a:lnTo>
                  <a:lnTo>
                    <a:pt x="91430" y="129008"/>
                  </a:lnTo>
                  <a:lnTo>
                    <a:pt x="86354" y="135218"/>
                  </a:lnTo>
                  <a:lnTo>
                    <a:pt x="82175" y="140945"/>
                  </a:lnTo>
                  <a:lnTo>
                    <a:pt x="78596" y="146351"/>
                  </a:lnTo>
                  <a:lnTo>
                    <a:pt x="73828" y="152336"/>
                  </a:lnTo>
                  <a:lnTo>
                    <a:pt x="68269" y="158707"/>
                  </a:lnTo>
                  <a:lnTo>
                    <a:pt x="62181" y="165336"/>
                  </a:lnTo>
                  <a:lnTo>
                    <a:pt x="57329" y="171343"/>
                  </a:lnTo>
                  <a:lnTo>
                    <a:pt x="53300" y="176935"/>
                  </a:lnTo>
                  <a:lnTo>
                    <a:pt x="49821" y="182250"/>
                  </a:lnTo>
                  <a:lnTo>
                    <a:pt x="45914" y="187382"/>
                  </a:lnTo>
                  <a:lnTo>
                    <a:pt x="41722" y="192390"/>
                  </a:lnTo>
                  <a:lnTo>
                    <a:pt x="33624" y="201394"/>
                  </a:lnTo>
                  <a:lnTo>
                    <a:pt x="27379" y="208042"/>
                  </a:lnTo>
                  <a:lnTo>
                    <a:pt x="16902" y="218777"/>
                  </a:lnTo>
                  <a:lnTo>
                    <a:pt x="12010" y="223705"/>
                  </a:lnTo>
                  <a:lnTo>
                    <a:pt x="10388" y="226130"/>
                  </a:lnTo>
                  <a:lnTo>
                    <a:pt x="8585" y="230942"/>
                  </a:lnTo>
                  <a:lnTo>
                    <a:pt x="7311" y="232542"/>
                  </a:lnTo>
                  <a:lnTo>
                    <a:pt x="5667" y="233610"/>
                  </a:lnTo>
                  <a:lnTo>
                    <a:pt x="0" y="2357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808"/>
            <p:cNvSpPr/>
            <p:nvPr/>
          </p:nvSpPr>
          <p:spPr>
            <a:xfrm>
              <a:off x="3757612" y="4729162"/>
              <a:ext cx="207170" cy="35720"/>
            </a:xfrm>
            <a:custGeom>
              <a:avLst/>
              <a:gdLst/>
              <a:ahLst/>
              <a:cxnLst/>
              <a:rect l="0" t="0" r="0" b="0"/>
              <a:pathLst>
                <a:path w="207170" h="35720">
                  <a:moveTo>
                    <a:pt x="0" y="35719"/>
                  </a:moveTo>
                  <a:lnTo>
                    <a:pt x="3792" y="35719"/>
                  </a:lnTo>
                  <a:lnTo>
                    <a:pt x="4910" y="34925"/>
                  </a:lnTo>
                  <a:lnTo>
                    <a:pt x="5654" y="33602"/>
                  </a:lnTo>
                  <a:lnTo>
                    <a:pt x="6850" y="29568"/>
                  </a:lnTo>
                  <a:lnTo>
                    <a:pt x="11246" y="29016"/>
                  </a:lnTo>
                  <a:lnTo>
                    <a:pt x="17699" y="28771"/>
                  </a:lnTo>
                  <a:lnTo>
                    <a:pt x="26986" y="28601"/>
                  </a:lnTo>
                  <a:lnTo>
                    <a:pt x="29103" y="27798"/>
                  </a:lnTo>
                  <a:lnTo>
                    <a:pt x="32102" y="26470"/>
                  </a:lnTo>
                  <a:lnTo>
                    <a:pt x="35689" y="24790"/>
                  </a:lnTo>
                  <a:lnTo>
                    <a:pt x="39668" y="23671"/>
                  </a:lnTo>
                  <a:lnTo>
                    <a:pt x="43908" y="22924"/>
                  </a:lnTo>
                  <a:lnTo>
                    <a:pt x="48322" y="22427"/>
                  </a:lnTo>
                  <a:lnTo>
                    <a:pt x="52058" y="21301"/>
                  </a:lnTo>
                  <a:lnTo>
                    <a:pt x="55343" y="19757"/>
                  </a:lnTo>
                  <a:lnTo>
                    <a:pt x="58327" y="17934"/>
                  </a:lnTo>
                  <a:lnTo>
                    <a:pt x="62697" y="15925"/>
                  </a:lnTo>
                  <a:lnTo>
                    <a:pt x="67992" y="13791"/>
                  </a:lnTo>
                  <a:lnTo>
                    <a:pt x="73903" y="11575"/>
                  </a:lnTo>
                  <a:lnTo>
                    <a:pt x="79431" y="10098"/>
                  </a:lnTo>
                  <a:lnTo>
                    <a:pt x="84704" y="9114"/>
                  </a:lnTo>
                  <a:lnTo>
                    <a:pt x="89807" y="8457"/>
                  </a:lnTo>
                  <a:lnTo>
                    <a:pt x="94797" y="7225"/>
                  </a:lnTo>
                  <a:lnTo>
                    <a:pt x="99710" y="5611"/>
                  </a:lnTo>
                  <a:lnTo>
                    <a:pt x="104574" y="3740"/>
                  </a:lnTo>
                  <a:lnTo>
                    <a:pt x="109403" y="2494"/>
                  </a:lnTo>
                  <a:lnTo>
                    <a:pt x="114210" y="1663"/>
                  </a:lnTo>
                  <a:lnTo>
                    <a:pt x="119003" y="1108"/>
                  </a:lnTo>
                  <a:lnTo>
                    <a:pt x="123785" y="739"/>
                  </a:lnTo>
                  <a:lnTo>
                    <a:pt x="128561" y="493"/>
                  </a:lnTo>
                  <a:lnTo>
                    <a:pt x="133332" y="328"/>
                  </a:lnTo>
                  <a:lnTo>
                    <a:pt x="156513" y="65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809"/>
            <p:cNvSpPr/>
            <p:nvPr/>
          </p:nvSpPr>
          <p:spPr>
            <a:xfrm>
              <a:off x="3772892" y="4793456"/>
              <a:ext cx="163315" cy="42863"/>
            </a:xfrm>
            <a:custGeom>
              <a:avLst/>
              <a:gdLst/>
              <a:ahLst/>
              <a:cxnLst/>
              <a:rect l="0" t="0" r="0" b="0"/>
              <a:pathLst>
                <a:path w="163315" h="42863">
                  <a:moveTo>
                    <a:pt x="6151" y="42862"/>
                  </a:moveTo>
                  <a:lnTo>
                    <a:pt x="0" y="42862"/>
                  </a:lnTo>
                  <a:lnTo>
                    <a:pt x="9864" y="42862"/>
                  </a:lnTo>
                  <a:lnTo>
                    <a:pt x="11802" y="42069"/>
                  </a:lnTo>
                  <a:lnTo>
                    <a:pt x="13887" y="40746"/>
                  </a:lnTo>
                  <a:lnTo>
                    <a:pt x="16071" y="39070"/>
                  </a:lnTo>
                  <a:lnTo>
                    <a:pt x="18321" y="37952"/>
                  </a:lnTo>
                  <a:lnTo>
                    <a:pt x="22937" y="36711"/>
                  </a:lnTo>
                  <a:lnTo>
                    <a:pt x="26073" y="35587"/>
                  </a:lnTo>
                  <a:lnTo>
                    <a:pt x="29751" y="34043"/>
                  </a:lnTo>
                  <a:lnTo>
                    <a:pt x="33791" y="32220"/>
                  </a:lnTo>
                  <a:lnTo>
                    <a:pt x="37278" y="31005"/>
                  </a:lnTo>
                  <a:lnTo>
                    <a:pt x="40396" y="30195"/>
                  </a:lnTo>
                  <a:lnTo>
                    <a:pt x="43269" y="29655"/>
                  </a:lnTo>
                  <a:lnTo>
                    <a:pt x="46771" y="29295"/>
                  </a:lnTo>
                  <a:lnTo>
                    <a:pt x="50694" y="29055"/>
                  </a:lnTo>
                  <a:lnTo>
                    <a:pt x="54896" y="28895"/>
                  </a:lnTo>
                  <a:lnTo>
                    <a:pt x="59286" y="27995"/>
                  </a:lnTo>
                  <a:lnTo>
                    <a:pt x="63799" y="26600"/>
                  </a:lnTo>
                  <a:lnTo>
                    <a:pt x="68396" y="24877"/>
                  </a:lnTo>
                  <a:lnTo>
                    <a:pt x="72254" y="23729"/>
                  </a:lnTo>
                  <a:lnTo>
                    <a:pt x="75620" y="22963"/>
                  </a:lnTo>
                  <a:lnTo>
                    <a:pt x="78657" y="22452"/>
                  </a:lnTo>
                  <a:lnTo>
                    <a:pt x="82270" y="21318"/>
                  </a:lnTo>
                  <a:lnTo>
                    <a:pt x="86266" y="19768"/>
                  </a:lnTo>
                  <a:lnTo>
                    <a:pt x="90517" y="17942"/>
                  </a:lnTo>
                  <a:lnTo>
                    <a:pt x="94939" y="16723"/>
                  </a:lnTo>
                  <a:lnTo>
                    <a:pt x="99474" y="15912"/>
                  </a:lnTo>
                  <a:lnTo>
                    <a:pt x="104085" y="15370"/>
                  </a:lnTo>
                  <a:lnTo>
                    <a:pt x="107953" y="14215"/>
                  </a:lnTo>
                  <a:lnTo>
                    <a:pt x="111325" y="12652"/>
                  </a:lnTo>
                  <a:lnTo>
                    <a:pt x="114368" y="10816"/>
                  </a:lnTo>
                  <a:lnTo>
                    <a:pt x="117983" y="9592"/>
                  </a:lnTo>
                  <a:lnTo>
                    <a:pt x="121981" y="8776"/>
                  </a:lnTo>
                  <a:lnTo>
                    <a:pt x="126233" y="8231"/>
                  </a:lnTo>
                  <a:lnTo>
                    <a:pt x="130656" y="7869"/>
                  </a:lnTo>
                  <a:lnTo>
                    <a:pt x="135192" y="7627"/>
                  </a:lnTo>
                  <a:lnTo>
                    <a:pt x="139803" y="7466"/>
                  </a:lnTo>
                  <a:lnTo>
                    <a:pt x="144465" y="6565"/>
                  </a:lnTo>
                  <a:lnTo>
                    <a:pt x="149160" y="5170"/>
                  </a:lnTo>
                  <a:lnTo>
                    <a:pt x="163314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810"/>
            <p:cNvSpPr/>
            <p:nvPr/>
          </p:nvSpPr>
          <p:spPr>
            <a:xfrm>
              <a:off x="4064793" y="4593529"/>
              <a:ext cx="142778" cy="242790"/>
            </a:xfrm>
            <a:custGeom>
              <a:avLst/>
              <a:gdLst/>
              <a:ahLst/>
              <a:cxnLst/>
              <a:rect l="0" t="0" r="0" b="0"/>
              <a:pathLst>
                <a:path w="142778" h="242790">
                  <a:moveTo>
                    <a:pt x="14288" y="42764"/>
                  </a:moveTo>
                  <a:lnTo>
                    <a:pt x="18080" y="38972"/>
                  </a:lnTo>
                  <a:lnTo>
                    <a:pt x="19198" y="37061"/>
                  </a:lnTo>
                  <a:lnTo>
                    <a:pt x="20439" y="32821"/>
                  </a:lnTo>
                  <a:lnTo>
                    <a:pt x="22357" y="30579"/>
                  </a:lnTo>
                  <a:lnTo>
                    <a:pt x="25224" y="28291"/>
                  </a:lnTo>
                  <a:lnTo>
                    <a:pt x="28722" y="25972"/>
                  </a:lnTo>
                  <a:lnTo>
                    <a:pt x="31848" y="23632"/>
                  </a:lnTo>
                  <a:lnTo>
                    <a:pt x="34726" y="21278"/>
                  </a:lnTo>
                  <a:lnTo>
                    <a:pt x="37438" y="18915"/>
                  </a:lnTo>
                  <a:lnTo>
                    <a:pt x="39246" y="16546"/>
                  </a:lnTo>
                  <a:lnTo>
                    <a:pt x="41255" y="11797"/>
                  </a:lnTo>
                  <a:lnTo>
                    <a:pt x="43379" y="10213"/>
                  </a:lnTo>
                  <a:lnTo>
                    <a:pt x="46382" y="9158"/>
                  </a:lnTo>
                  <a:lnTo>
                    <a:pt x="49971" y="8454"/>
                  </a:lnTo>
                  <a:lnTo>
                    <a:pt x="53158" y="7190"/>
                  </a:lnTo>
                  <a:lnTo>
                    <a:pt x="56076" y="5555"/>
                  </a:lnTo>
                  <a:lnTo>
                    <a:pt x="58815" y="3670"/>
                  </a:lnTo>
                  <a:lnTo>
                    <a:pt x="62229" y="2414"/>
                  </a:lnTo>
                  <a:lnTo>
                    <a:pt x="66093" y="1576"/>
                  </a:lnTo>
                  <a:lnTo>
                    <a:pt x="70255" y="1018"/>
                  </a:lnTo>
                  <a:lnTo>
                    <a:pt x="73824" y="647"/>
                  </a:lnTo>
                  <a:lnTo>
                    <a:pt x="76998" y="398"/>
                  </a:lnTo>
                  <a:lnTo>
                    <a:pt x="79907" y="233"/>
                  </a:lnTo>
                  <a:lnTo>
                    <a:pt x="87373" y="49"/>
                  </a:lnTo>
                  <a:lnTo>
                    <a:pt x="91586" y="0"/>
                  </a:lnTo>
                  <a:lnTo>
                    <a:pt x="95189" y="761"/>
                  </a:lnTo>
                  <a:lnTo>
                    <a:pt x="98384" y="2062"/>
                  </a:lnTo>
                  <a:lnTo>
                    <a:pt x="101308" y="3724"/>
                  </a:lnTo>
                  <a:lnTo>
                    <a:pt x="104052" y="4831"/>
                  </a:lnTo>
                  <a:lnTo>
                    <a:pt x="106674" y="5569"/>
                  </a:lnTo>
                  <a:lnTo>
                    <a:pt x="109216" y="6061"/>
                  </a:lnTo>
                  <a:lnTo>
                    <a:pt x="111705" y="7183"/>
                  </a:lnTo>
                  <a:lnTo>
                    <a:pt x="114157" y="8724"/>
                  </a:lnTo>
                  <a:lnTo>
                    <a:pt x="116586" y="10546"/>
                  </a:lnTo>
                  <a:lnTo>
                    <a:pt x="118206" y="12554"/>
                  </a:lnTo>
                  <a:lnTo>
                    <a:pt x="119285" y="14687"/>
                  </a:lnTo>
                  <a:lnTo>
                    <a:pt x="120484" y="19173"/>
                  </a:lnTo>
                  <a:lnTo>
                    <a:pt x="121018" y="23813"/>
                  </a:lnTo>
                  <a:lnTo>
                    <a:pt x="121254" y="30637"/>
                  </a:lnTo>
                  <a:lnTo>
                    <a:pt x="121318" y="34679"/>
                  </a:lnTo>
                  <a:lnTo>
                    <a:pt x="120566" y="38168"/>
                  </a:lnTo>
                  <a:lnTo>
                    <a:pt x="117614" y="44161"/>
                  </a:lnTo>
                  <a:lnTo>
                    <a:pt x="113657" y="51587"/>
                  </a:lnTo>
                  <a:lnTo>
                    <a:pt x="111490" y="55790"/>
                  </a:lnTo>
                  <a:lnTo>
                    <a:pt x="109252" y="59386"/>
                  </a:lnTo>
                  <a:lnTo>
                    <a:pt x="106966" y="62577"/>
                  </a:lnTo>
                  <a:lnTo>
                    <a:pt x="104648" y="65497"/>
                  </a:lnTo>
                  <a:lnTo>
                    <a:pt x="101516" y="69032"/>
                  </a:lnTo>
                  <a:lnTo>
                    <a:pt x="93802" y="77193"/>
                  </a:lnTo>
                  <a:lnTo>
                    <a:pt x="84326" y="86920"/>
                  </a:lnTo>
                  <a:lnTo>
                    <a:pt x="80824" y="89664"/>
                  </a:lnTo>
                  <a:lnTo>
                    <a:pt x="76901" y="92287"/>
                  </a:lnTo>
                  <a:lnTo>
                    <a:pt x="72699" y="94829"/>
                  </a:lnTo>
                  <a:lnTo>
                    <a:pt x="68310" y="97318"/>
                  </a:lnTo>
                  <a:lnTo>
                    <a:pt x="59200" y="102200"/>
                  </a:lnTo>
                  <a:lnTo>
                    <a:pt x="55342" y="103820"/>
                  </a:lnTo>
                  <a:lnTo>
                    <a:pt x="51975" y="104899"/>
                  </a:lnTo>
                  <a:lnTo>
                    <a:pt x="48938" y="105619"/>
                  </a:lnTo>
                  <a:lnTo>
                    <a:pt x="46120" y="106098"/>
                  </a:lnTo>
                  <a:lnTo>
                    <a:pt x="43446" y="106419"/>
                  </a:lnTo>
                  <a:lnTo>
                    <a:pt x="40871" y="106632"/>
                  </a:lnTo>
                  <a:lnTo>
                    <a:pt x="38360" y="106774"/>
                  </a:lnTo>
                  <a:lnTo>
                    <a:pt x="33453" y="106932"/>
                  </a:lnTo>
                  <a:lnTo>
                    <a:pt x="26228" y="107020"/>
                  </a:lnTo>
                  <a:lnTo>
                    <a:pt x="24629" y="106239"/>
                  </a:lnTo>
                  <a:lnTo>
                    <a:pt x="23563" y="104924"/>
                  </a:lnTo>
                  <a:lnTo>
                    <a:pt x="22853" y="103255"/>
                  </a:lnTo>
                  <a:lnTo>
                    <a:pt x="21585" y="102141"/>
                  </a:lnTo>
                  <a:lnTo>
                    <a:pt x="19946" y="101399"/>
                  </a:lnTo>
                  <a:lnTo>
                    <a:pt x="14619" y="100001"/>
                  </a:lnTo>
                  <a:lnTo>
                    <a:pt x="18178" y="96147"/>
                  </a:lnTo>
                  <a:lnTo>
                    <a:pt x="21583" y="92644"/>
                  </a:lnTo>
                  <a:lnTo>
                    <a:pt x="31290" y="82915"/>
                  </a:lnTo>
                  <a:lnTo>
                    <a:pt x="33560" y="81438"/>
                  </a:lnTo>
                  <a:lnTo>
                    <a:pt x="35867" y="80453"/>
                  </a:lnTo>
                  <a:lnTo>
                    <a:pt x="38199" y="79796"/>
                  </a:lnTo>
                  <a:lnTo>
                    <a:pt x="41341" y="79359"/>
                  </a:lnTo>
                  <a:lnTo>
                    <a:pt x="45024" y="79067"/>
                  </a:lnTo>
                  <a:lnTo>
                    <a:pt x="49065" y="78873"/>
                  </a:lnTo>
                  <a:lnTo>
                    <a:pt x="57791" y="78656"/>
                  </a:lnTo>
                  <a:lnTo>
                    <a:pt x="94145" y="78486"/>
                  </a:lnTo>
                  <a:lnTo>
                    <a:pt x="97688" y="79279"/>
                  </a:lnTo>
                  <a:lnTo>
                    <a:pt x="101638" y="80601"/>
                  </a:lnTo>
                  <a:lnTo>
                    <a:pt x="105859" y="82277"/>
                  </a:lnTo>
                  <a:lnTo>
                    <a:pt x="109466" y="84187"/>
                  </a:lnTo>
                  <a:lnTo>
                    <a:pt x="112665" y="86255"/>
                  </a:lnTo>
                  <a:lnTo>
                    <a:pt x="115591" y="88427"/>
                  </a:lnTo>
                  <a:lnTo>
                    <a:pt x="118336" y="90668"/>
                  </a:lnTo>
                  <a:lnTo>
                    <a:pt x="120960" y="92957"/>
                  </a:lnTo>
                  <a:lnTo>
                    <a:pt x="123502" y="95276"/>
                  </a:lnTo>
                  <a:lnTo>
                    <a:pt x="125991" y="98410"/>
                  </a:lnTo>
                  <a:lnTo>
                    <a:pt x="128444" y="102086"/>
                  </a:lnTo>
                  <a:lnTo>
                    <a:pt x="132493" y="109611"/>
                  </a:lnTo>
                  <a:lnTo>
                    <a:pt x="134292" y="115601"/>
                  </a:lnTo>
                  <a:lnTo>
                    <a:pt x="137208" y="123026"/>
                  </a:lnTo>
                  <a:lnTo>
                    <a:pt x="139098" y="127228"/>
                  </a:lnTo>
                  <a:lnTo>
                    <a:pt x="140357" y="131617"/>
                  </a:lnTo>
                  <a:lnTo>
                    <a:pt x="141196" y="136131"/>
                  </a:lnTo>
                  <a:lnTo>
                    <a:pt x="141756" y="140727"/>
                  </a:lnTo>
                  <a:lnTo>
                    <a:pt x="142129" y="145379"/>
                  </a:lnTo>
                  <a:lnTo>
                    <a:pt x="142378" y="150068"/>
                  </a:lnTo>
                  <a:lnTo>
                    <a:pt x="142728" y="162135"/>
                  </a:lnTo>
                  <a:lnTo>
                    <a:pt x="142777" y="165207"/>
                  </a:lnTo>
                  <a:lnTo>
                    <a:pt x="142016" y="168843"/>
                  </a:lnTo>
                  <a:lnTo>
                    <a:pt x="140715" y="172854"/>
                  </a:lnTo>
                  <a:lnTo>
                    <a:pt x="139054" y="177116"/>
                  </a:lnTo>
                  <a:lnTo>
                    <a:pt x="137946" y="181545"/>
                  </a:lnTo>
                  <a:lnTo>
                    <a:pt x="137208" y="186085"/>
                  </a:lnTo>
                  <a:lnTo>
                    <a:pt x="136716" y="190699"/>
                  </a:lnTo>
                  <a:lnTo>
                    <a:pt x="134053" y="197942"/>
                  </a:lnTo>
                  <a:lnTo>
                    <a:pt x="132231" y="200985"/>
                  </a:lnTo>
                  <a:lnTo>
                    <a:pt x="129429" y="204601"/>
                  </a:lnTo>
                  <a:lnTo>
                    <a:pt x="125974" y="208599"/>
                  </a:lnTo>
                  <a:lnTo>
                    <a:pt x="118695" y="216481"/>
                  </a:lnTo>
                  <a:lnTo>
                    <a:pt x="112814" y="222630"/>
                  </a:lnTo>
                  <a:lnTo>
                    <a:pt x="109340" y="225381"/>
                  </a:lnTo>
                  <a:lnTo>
                    <a:pt x="105438" y="228009"/>
                  </a:lnTo>
                  <a:lnTo>
                    <a:pt x="101248" y="230554"/>
                  </a:lnTo>
                  <a:lnTo>
                    <a:pt x="96868" y="232252"/>
                  </a:lnTo>
                  <a:lnTo>
                    <a:pt x="92360" y="233383"/>
                  </a:lnTo>
                  <a:lnTo>
                    <a:pt x="87767" y="234137"/>
                  </a:lnTo>
                  <a:lnTo>
                    <a:pt x="83911" y="235433"/>
                  </a:lnTo>
                  <a:lnTo>
                    <a:pt x="80548" y="237092"/>
                  </a:lnTo>
                  <a:lnTo>
                    <a:pt x="77511" y="238991"/>
                  </a:lnTo>
                  <a:lnTo>
                    <a:pt x="73899" y="240257"/>
                  </a:lnTo>
                  <a:lnTo>
                    <a:pt x="69903" y="241101"/>
                  </a:lnTo>
                  <a:lnTo>
                    <a:pt x="65653" y="241664"/>
                  </a:lnTo>
                  <a:lnTo>
                    <a:pt x="62025" y="242039"/>
                  </a:lnTo>
                  <a:lnTo>
                    <a:pt x="58812" y="242289"/>
                  </a:lnTo>
                  <a:lnTo>
                    <a:pt x="55877" y="242456"/>
                  </a:lnTo>
                  <a:lnTo>
                    <a:pt x="48382" y="242641"/>
                  </a:lnTo>
                  <a:lnTo>
                    <a:pt x="0" y="24278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811"/>
            <p:cNvSpPr/>
            <p:nvPr/>
          </p:nvSpPr>
          <p:spPr>
            <a:xfrm>
              <a:off x="4286250" y="4786399"/>
              <a:ext cx="14288" cy="7058"/>
            </a:xfrm>
            <a:custGeom>
              <a:avLst/>
              <a:gdLst/>
              <a:ahLst/>
              <a:cxnLst/>
              <a:rect l="0" t="0" r="0" b="0"/>
              <a:pathLst>
                <a:path w="14288" h="7058">
                  <a:moveTo>
                    <a:pt x="14287" y="7057"/>
                  </a:moveTo>
                  <a:lnTo>
                    <a:pt x="0" y="7057"/>
                  </a:lnTo>
                  <a:lnTo>
                    <a:pt x="0" y="0"/>
                  </a:lnTo>
                  <a:lnTo>
                    <a:pt x="0" y="70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812"/>
            <p:cNvSpPr/>
            <p:nvPr/>
          </p:nvSpPr>
          <p:spPr>
            <a:xfrm>
              <a:off x="4407693" y="4572000"/>
              <a:ext cx="161000" cy="242888"/>
            </a:xfrm>
            <a:custGeom>
              <a:avLst/>
              <a:gdLst/>
              <a:ahLst/>
              <a:cxnLst/>
              <a:rect l="0" t="0" r="0" b="0"/>
              <a:pathLst>
                <a:path w="161000" h="242888">
                  <a:moveTo>
                    <a:pt x="150019" y="0"/>
                  </a:moveTo>
                  <a:lnTo>
                    <a:pt x="132241" y="0"/>
                  </a:lnTo>
                  <a:lnTo>
                    <a:pt x="131023" y="794"/>
                  </a:lnTo>
                  <a:lnTo>
                    <a:pt x="130212" y="2116"/>
                  </a:lnTo>
                  <a:lnTo>
                    <a:pt x="129670" y="3792"/>
                  </a:lnTo>
                  <a:lnTo>
                    <a:pt x="128516" y="4909"/>
                  </a:lnTo>
                  <a:lnTo>
                    <a:pt x="126952" y="5654"/>
                  </a:lnTo>
                  <a:lnTo>
                    <a:pt x="123098" y="6481"/>
                  </a:lnTo>
                  <a:lnTo>
                    <a:pt x="118740" y="6849"/>
                  </a:lnTo>
                  <a:lnTo>
                    <a:pt x="116466" y="7741"/>
                  </a:lnTo>
                  <a:lnTo>
                    <a:pt x="111823" y="10848"/>
                  </a:lnTo>
                  <a:lnTo>
                    <a:pt x="107114" y="12759"/>
                  </a:lnTo>
                  <a:lnTo>
                    <a:pt x="102375" y="13608"/>
                  </a:lnTo>
                  <a:lnTo>
                    <a:pt x="97623" y="13985"/>
                  </a:lnTo>
                  <a:lnTo>
                    <a:pt x="92865" y="14153"/>
                  </a:lnTo>
                  <a:lnTo>
                    <a:pt x="83343" y="14261"/>
                  </a:lnTo>
                  <a:lnTo>
                    <a:pt x="80169" y="13475"/>
                  </a:lnTo>
                  <a:lnTo>
                    <a:pt x="76465" y="12159"/>
                  </a:lnTo>
                  <a:lnTo>
                    <a:pt x="72408" y="10487"/>
                  </a:lnTo>
                  <a:lnTo>
                    <a:pt x="68909" y="9373"/>
                  </a:lnTo>
                  <a:lnTo>
                    <a:pt x="65783" y="8629"/>
                  </a:lnTo>
                  <a:lnTo>
                    <a:pt x="58856" y="7437"/>
                  </a:lnTo>
                  <a:lnTo>
                    <a:pt x="56700" y="7339"/>
                  </a:lnTo>
                  <a:lnTo>
                    <a:pt x="50071" y="7230"/>
                  </a:lnTo>
                  <a:lnTo>
                    <a:pt x="47668" y="6408"/>
                  </a:lnTo>
                  <a:lnTo>
                    <a:pt x="46066" y="5065"/>
                  </a:lnTo>
                  <a:lnTo>
                    <a:pt x="44998" y="3377"/>
                  </a:lnTo>
                  <a:lnTo>
                    <a:pt x="43493" y="2251"/>
                  </a:lnTo>
                  <a:lnTo>
                    <a:pt x="41695" y="1501"/>
                  </a:lnTo>
                  <a:lnTo>
                    <a:pt x="36900" y="296"/>
                  </a:lnTo>
                  <a:lnTo>
                    <a:pt x="32277" y="87"/>
                  </a:lnTo>
                  <a:lnTo>
                    <a:pt x="28900" y="7"/>
                  </a:lnTo>
                  <a:lnTo>
                    <a:pt x="28639" y="5705"/>
                  </a:lnTo>
                  <a:lnTo>
                    <a:pt x="28575" y="62244"/>
                  </a:lnTo>
                  <a:lnTo>
                    <a:pt x="27782" y="66102"/>
                  </a:lnTo>
                  <a:lnTo>
                    <a:pt x="24783" y="72505"/>
                  </a:lnTo>
                  <a:lnTo>
                    <a:pt x="23665" y="76118"/>
                  </a:lnTo>
                  <a:lnTo>
                    <a:pt x="22921" y="80114"/>
                  </a:lnTo>
                  <a:lnTo>
                    <a:pt x="22424" y="84365"/>
                  </a:lnTo>
                  <a:lnTo>
                    <a:pt x="21873" y="91206"/>
                  </a:lnTo>
                  <a:lnTo>
                    <a:pt x="21628" y="96892"/>
                  </a:lnTo>
                  <a:lnTo>
                    <a:pt x="21457" y="105648"/>
                  </a:lnTo>
                  <a:lnTo>
                    <a:pt x="21432" y="114201"/>
                  </a:lnTo>
                  <a:lnTo>
                    <a:pt x="26341" y="114280"/>
                  </a:lnTo>
                  <a:lnTo>
                    <a:pt x="28281" y="114297"/>
                  </a:lnTo>
                  <a:lnTo>
                    <a:pt x="32280" y="110507"/>
                  </a:lnTo>
                  <a:lnTo>
                    <a:pt x="45573" y="97300"/>
                  </a:lnTo>
                  <a:lnTo>
                    <a:pt x="47844" y="95823"/>
                  </a:lnTo>
                  <a:lnTo>
                    <a:pt x="52485" y="94181"/>
                  </a:lnTo>
                  <a:lnTo>
                    <a:pt x="55628" y="92950"/>
                  </a:lnTo>
                  <a:lnTo>
                    <a:pt x="59310" y="91335"/>
                  </a:lnTo>
                  <a:lnTo>
                    <a:pt x="63353" y="89465"/>
                  </a:lnTo>
                  <a:lnTo>
                    <a:pt x="66842" y="88218"/>
                  </a:lnTo>
                  <a:lnTo>
                    <a:pt x="69961" y="87387"/>
                  </a:lnTo>
                  <a:lnTo>
                    <a:pt x="72835" y="86833"/>
                  </a:lnTo>
                  <a:lnTo>
                    <a:pt x="75544" y="86464"/>
                  </a:lnTo>
                  <a:lnTo>
                    <a:pt x="78144" y="86217"/>
                  </a:lnTo>
                  <a:lnTo>
                    <a:pt x="80671" y="86053"/>
                  </a:lnTo>
                  <a:lnTo>
                    <a:pt x="87712" y="85871"/>
                  </a:lnTo>
                  <a:lnTo>
                    <a:pt x="109236" y="85733"/>
                  </a:lnTo>
                  <a:lnTo>
                    <a:pt x="112512" y="86524"/>
                  </a:lnTo>
                  <a:lnTo>
                    <a:pt x="116283" y="87845"/>
                  </a:lnTo>
                  <a:lnTo>
                    <a:pt x="120384" y="89519"/>
                  </a:lnTo>
                  <a:lnTo>
                    <a:pt x="123913" y="91430"/>
                  </a:lnTo>
                  <a:lnTo>
                    <a:pt x="127059" y="93497"/>
                  </a:lnTo>
                  <a:lnTo>
                    <a:pt x="129949" y="95668"/>
                  </a:lnTo>
                  <a:lnTo>
                    <a:pt x="132670" y="97910"/>
                  </a:lnTo>
                  <a:lnTo>
                    <a:pt x="135278" y="100198"/>
                  </a:lnTo>
                  <a:lnTo>
                    <a:pt x="137811" y="102517"/>
                  </a:lnTo>
                  <a:lnTo>
                    <a:pt x="142741" y="109328"/>
                  </a:lnTo>
                  <a:lnTo>
                    <a:pt x="147578" y="116852"/>
                  </a:lnTo>
                  <a:lnTo>
                    <a:pt x="152374" y="122842"/>
                  </a:lnTo>
                  <a:lnTo>
                    <a:pt x="153970" y="126345"/>
                  </a:lnTo>
                  <a:lnTo>
                    <a:pt x="155035" y="130268"/>
                  </a:lnTo>
                  <a:lnTo>
                    <a:pt x="155744" y="134470"/>
                  </a:lnTo>
                  <a:lnTo>
                    <a:pt x="157010" y="137271"/>
                  </a:lnTo>
                  <a:lnTo>
                    <a:pt x="158649" y="139139"/>
                  </a:lnTo>
                  <a:lnTo>
                    <a:pt x="160535" y="140384"/>
                  </a:lnTo>
                  <a:lnTo>
                    <a:pt x="160999" y="143596"/>
                  </a:lnTo>
                  <a:lnTo>
                    <a:pt x="160514" y="148118"/>
                  </a:lnTo>
                  <a:lnTo>
                    <a:pt x="159396" y="153514"/>
                  </a:lnTo>
                  <a:lnTo>
                    <a:pt x="158652" y="158698"/>
                  </a:lnTo>
                  <a:lnTo>
                    <a:pt x="158156" y="163743"/>
                  </a:lnTo>
                  <a:lnTo>
                    <a:pt x="157825" y="168693"/>
                  </a:lnTo>
                  <a:lnTo>
                    <a:pt x="156810" y="173580"/>
                  </a:lnTo>
                  <a:lnTo>
                    <a:pt x="155340" y="178426"/>
                  </a:lnTo>
                  <a:lnTo>
                    <a:pt x="153566" y="183245"/>
                  </a:lnTo>
                  <a:lnTo>
                    <a:pt x="151590" y="188045"/>
                  </a:lnTo>
                  <a:lnTo>
                    <a:pt x="149479" y="192832"/>
                  </a:lnTo>
                  <a:lnTo>
                    <a:pt x="147278" y="197610"/>
                  </a:lnTo>
                  <a:lnTo>
                    <a:pt x="142715" y="205037"/>
                  </a:lnTo>
                  <a:lnTo>
                    <a:pt x="138041" y="211777"/>
                  </a:lnTo>
                  <a:lnTo>
                    <a:pt x="135684" y="215797"/>
                  </a:lnTo>
                  <a:lnTo>
                    <a:pt x="133318" y="220065"/>
                  </a:lnTo>
                  <a:lnTo>
                    <a:pt x="130154" y="223703"/>
                  </a:lnTo>
                  <a:lnTo>
                    <a:pt x="126457" y="226923"/>
                  </a:lnTo>
                  <a:lnTo>
                    <a:pt x="122405" y="229863"/>
                  </a:lnTo>
                  <a:lnTo>
                    <a:pt x="118910" y="231823"/>
                  </a:lnTo>
                  <a:lnTo>
                    <a:pt x="115786" y="233130"/>
                  </a:lnTo>
                  <a:lnTo>
                    <a:pt x="112909" y="234001"/>
                  </a:lnTo>
                  <a:lnTo>
                    <a:pt x="109404" y="235376"/>
                  </a:lnTo>
                  <a:lnTo>
                    <a:pt x="105480" y="237086"/>
                  </a:lnTo>
                  <a:lnTo>
                    <a:pt x="101276" y="239019"/>
                  </a:lnTo>
                  <a:lnTo>
                    <a:pt x="97680" y="240308"/>
                  </a:lnTo>
                  <a:lnTo>
                    <a:pt x="94489" y="241168"/>
                  </a:lnTo>
                  <a:lnTo>
                    <a:pt x="91568" y="241741"/>
                  </a:lnTo>
                  <a:lnTo>
                    <a:pt x="88033" y="242123"/>
                  </a:lnTo>
                  <a:lnTo>
                    <a:pt x="84089" y="242378"/>
                  </a:lnTo>
                  <a:lnTo>
                    <a:pt x="76267" y="242661"/>
                  </a:lnTo>
                  <a:lnTo>
                    <a:pt x="70144" y="242787"/>
                  </a:lnTo>
                  <a:lnTo>
                    <a:pt x="19166" y="242887"/>
                  </a:lnTo>
                  <a:lnTo>
                    <a:pt x="16746" y="242093"/>
                  </a:lnTo>
                  <a:lnTo>
                    <a:pt x="11941" y="239095"/>
                  </a:lnTo>
                  <a:lnTo>
                    <a:pt x="7159" y="237233"/>
                  </a:lnTo>
                  <a:lnTo>
                    <a:pt x="0" y="2357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813"/>
            <p:cNvSpPr/>
            <p:nvPr/>
          </p:nvSpPr>
          <p:spPr>
            <a:xfrm>
              <a:off x="5993606" y="4593431"/>
              <a:ext cx="85726" cy="214313"/>
            </a:xfrm>
            <a:custGeom>
              <a:avLst/>
              <a:gdLst/>
              <a:ahLst/>
              <a:cxnLst/>
              <a:rect l="0" t="0" r="0" b="0"/>
              <a:pathLst>
                <a:path w="85726" h="214313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6151" y="13000"/>
                  </a:lnTo>
                  <a:lnTo>
                    <a:pt x="6702" y="17949"/>
                  </a:lnTo>
                  <a:lnTo>
                    <a:pt x="6849" y="21491"/>
                  </a:lnTo>
                  <a:lnTo>
                    <a:pt x="7741" y="24646"/>
                  </a:lnTo>
                  <a:lnTo>
                    <a:pt x="9129" y="27543"/>
                  </a:lnTo>
                  <a:lnTo>
                    <a:pt x="10849" y="30268"/>
                  </a:lnTo>
                  <a:lnTo>
                    <a:pt x="12789" y="32879"/>
                  </a:lnTo>
                  <a:lnTo>
                    <a:pt x="14876" y="35413"/>
                  </a:lnTo>
                  <a:lnTo>
                    <a:pt x="17061" y="37896"/>
                  </a:lnTo>
                  <a:lnTo>
                    <a:pt x="18518" y="41139"/>
                  </a:lnTo>
                  <a:lnTo>
                    <a:pt x="19488" y="44888"/>
                  </a:lnTo>
                  <a:lnTo>
                    <a:pt x="20137" y="48976"/>
                  </a:lnTo>
                  <a:lnTo>
                    <a:pt x="21362" y="52494"/>
                  </a:lnTo>
                  <a:lnTo>
                    <a:pt x="22972" y="55634"/>
                  </a:lnTo>
                  <a:lnTo>
                    <a:pt x="24840" y="58520"/>
                  </a:lnTo>
                  <a:lnTo>
                    <a:pt x="26085" y="62032"/>
                  </a:lnTo>
                  <a:lnTo>
                    <a:pt x="26915" y="65961"/>
                  </a:lnTo>
                  <a:lnTo>
                    <a:pt x="27468" y="70168"/>
                  </a:lnTo>
                  <a:lnTo>
                    <a:pt x="28631" y="74560"/>
                  </a:lnTo>
                  <a:lnTo>
                    <a:pt x="30200" y="79075"/>
                  </a:lnTo>
                  <a:lnTo>
                    <a:pt x="32039" y="83673"/>
                  </a:lnTo>
                  <a:lnTo>
                    <a:pt x="34059" y="88326"/>
                  </a:lnTo>
                  <a:lnTo>
                    <a:pt x="38421" y="97729"/>
                  </a:lnTo>
                  <a:lnTo>
                    <a:pt x="39901" y="101665"/>
                  </a:lnTo>
                  <a:lnTo>
                    <a:pt x="41546" y="108155"/>
                  </a:lnTo>
                  <a:lnTo>
                    <a:pt x="42779" y="111791"/>
                  </a:lnTo>
                  <a:lnTo>
                    <a:pt x="44394" y="115802"/>
                  </a:lnTo>
                  <a:lnTo>
                    <a:pt x="46264" y="120064"/>
                  </a:lnTo>
                  <a:lnTo>
                    <a:pt x="50460" y="129033"/>
                  </a:lnTo>
                  <a:lnTo>
                    <a:pt x="52690" y="133647"/>
                  </a:lnTo>
                  <a:lnTo>
                    <a:pt x="54177" y="137517"/>
                  </a:lnTo>
                  <a:lnTo>
                    <a:pt x="55829" y="143933"/>
                  </a:lnTo>
                  <a:lnTo>
                    <a:pt x="57063" y="147549"/>
                  </a:lnTo>
                  <a:lnTo>
                    <a:pt x="58679" y="151547"/>
                  </a:lnTo>
                  <a:lnTo>
                    <a:pt x="60551" y="155800"/>
                  </a:lnTo>
                  <a:lnTo>
                    <a:pt x="62592" y="159429"/>
                  </a:lnTo>
                  <a:lnTo>
                    <a:pt x="64747" y="162642"/>
                  </a:lnTo>
                  <a:lnTo>
                    <a:pt x="66977" y="165578"/>
                  </a:lnTo>
                  <a:lnTo>
                    <a:pt x="69455" y="170957"/>
                  </a:lnTo>
                  <a:lnTo>
                    <a:pt x="70116" y="173502"/>
                  </a:lnTo>
                  <a:lnTo>
                    <a:pt x="71350" y="175993"/>
                  </a:lnTo>
                  <a:lnTo>
                    <a:pt x="72967" y="178447"/>
                  </a:lnTo>
                  <a:lnTo>
                    <a:pt x="74838" y="180877"/>
                  </a:lnTo>
                  <a:lnTo>
                    <a:pt x="76918" y="185694"/>
                  </a:lnTo>
                  <a:lnTo>
                    <a:pt x="78252" y="191461"/>
                  </a:lnTo>
                  <a:lnTo>
                    <a:pt x="78484" y="196253"/>
                  </a:lnTo>
                  <a:lnTo>
                    <a:pt x="79310" y="198304"/>
                  </a:lnTo>
                  <a:lnTo>
                    <a:pt x="80654" y="200465"/>
                  </a:lnTo>
                  <a:lnTo>
                    <a:pt x="84723" y="205844"/>
                  </a:lnTo>
                  <a:lnTo>
                    <a:pt x="85279" y="208697"/>
                  </a:lnTo>
                  <a:lnTo>
                    <a:pt x="85725" y="2143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814"/>
            <p:cNvSpPr/>
            <p:nvPr/>
          </p:nvSpPr>
          <p:spPr>
            <a:xfrm>
              <a:off x="5957887" y="4586287"/>
              <a:ext cx="164307" cy="185739"/>
            </a:xfrm>
            <a:custGeom>
              <a:avLst/>
              <a:gdLst/>
              <a:ahLst/>
              <a:cxnLst/>
              <a:rect l="0" t="0" r="0" b="0"/>
              <a:pathLst>
                <a:path w="164307" h="185739">
                  <a:moveTo>
                    <a:pt x="164306" y="0"/>
                  </a:moveTo>
                  <a:lnTo>
                    <a:pt x="153457" y="0"/>
                  </a:lnTo>
                  <a:lnTo>
                    <a:pt x="152311" y="794"/>
                  </a:lnTo>
                  <a:lnTo>
                    <a:pt x="151547" y="2117"/>
                  </a:lnTo>
                  <a:lnTo>
                    <a:pt x="151038" y="3792"/>
                  </a:lnTo>
                  <a:lnTo>
                    <a:pt x="148355" y="7771"/>
                  </a:lnTo>
                  <a:lnTo>
                    <a:pt x="144517" y="12185"/>
                  </a:lnTo>
                  <a:lnTo>
                    <a:pt x="140165" y="16792"/>
                  </a:lnTo>
                  <a:lnTo>
                    <a:pt x="137894" y="19926"/>
                  </a:lnTo>
                  <a:lnTo>
                    <a:pt x="135585" y="23603"/>
                  </a:lnTo>
                  <a:lnTo>
                    <a:pt x="133252" y="27641"/>
                  </a:lnTo>
                  <a:lnTo>
                    <a:pt x="130110" y="31128"/>
                  </a:lnTo>
                  <a:lnTo>
                    <a:pt x="126428" y="34246"/>
                  </a:lnTo>
                  <a:lnTo>
                    <a:pt x="122385" y="37118"/>
                  </a:lnTo>
                  <a:lnTo>
                    <a:pt x="119690" y="40620"/>
                  </a:lnTo>
                  <a:lnTo>
                    <a:pt x="117893" y="44543"/>
                  </a:lnTo>
                  <a:lnTo>
                    <a:pt x="116696" y="48745"/>
                  </a:lnTo>
                  <a:lnTo>
                    <a:pt x="114310" y="53134"/>
                  </a:lnTo>
                  <a:lnTo>
                    <a:pt x="111132" y="57648"/>
                  </a:lnTo>
                  <a:lnTo>
                    <a:pt x="107425" y="62244"/>
                  </a:lnTo>
                  <a:lnTo>
                    <a:pt x="104161" y="66896"/>
                  </a:lnTo>
                  <a:lnTo>
                    <a:pt x="101191" y="71585"/>
                  </a:lnTo>
                  <a:lnTo>
                    <a:pt x="98416" y="76299"/>
                  </a:lnTo>
                  <a:lnTo>
                    <a:pt x="94980" y="81028"/>
                  </a:lnTo>
                  <a:lnTo>
                    <a:pt x="91101" y="85769"/>
                  </a:lnTo>
                  <a:lnTo>
                    <a:pt x="83352" y="94476"/>
                  </a:lnTo>
                  <a:lnTo>
                    <a:pt x="77262" y="100992"/>
                  </a:lnTo>
                  <a:lnTo>
                    <a:pt x="74527" y="104634"/>
                  </a:lnTo>
                  <a:lnTo>
                    <a:pt x="71910" y="108650"/>
                  </a:lnTo>
                  <a:lnTo>
                    <a:pt x="69371" y="112914"/>
                  </a:lnTo>
                  <a:lnTo>
                    <a:pt x="66091" y="116551"/>
                  </a:lnTo>
                  <a:lnTo>
                    <a:pt x="62317" y="119769"/>
                  </a:lnTo>
                  <a:lnTo>
                    <a:pt x="58214" y="122709"/>
                  </a:lnTo>
                  <a:lnTo>
                    <a:pt x="53891" y="126256"/>
                  </a:lnTo>
                  <a:lnTo>
                    <a:pt x="49421" y="130208"/>
                  </a:lnTo>
                  <a:lnTo>
                    <a:pt x="44853" y="134430"/>
                  </a:lnTo>
                  <a:lnTo>
                    <a:pt x="41015" y="138833"/>
                  </a:lnTo>
                  <a:lnTo>
                    <a:pt x="37662" y="143355"/>
                  </a:lnTo>
                  <a:lnTo>
                    <a:pt x="34633" y="147958"/>
                  </a:lnTo>
                  <a:lnTo>
                    <a:pt x="31820" y="151819"/>
                  </a:lnTo>
                  <a:lnTo>
                    <a:pt x="29151" y="155188"/>
                  </a:lnTo>
                  <a:lnTo>
                    <a:pt x="26577" y="158228"/>
                  </a:lnTo>
                  <a:lnTo>
                    <a:pt x="23275" y="161048"/>
                  </a:lnTo>
                  <a:lnTo>
                    <a:pt x="19485" y="163721"/>
                  </a:lnTo>
                  <a:lnTo>
                    <a:pt x="15372" y="166298"/>
                  </a:lnTo>
                  <a:lnTo>
                    <a:pt x="12629" y="168809"/>
                  </a:lnTo>
                  <a:lnTo>
                    <a:pt x="10801" y="171277"/>
                  </a:lnTo>
                  <a:lnTo>
                    <a:pt x="8769" y="176135"/>
                  </a:lnTo>
                  <a:lnTo>
                    <a:pt x="7866" y="180941"/>
                  </a:lnTo>
                  <a:lnTo>
                    <a:pt x="6831" y="182540"/>
                  </a:lnTo>
                  <a:lnTo>
                    <a:pt x="5348" y="183606"/>
                  </a:lnTo>
                  <a:lnTo>
                    <a:pt x="0" y="18573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815"/>
            <p:cNvSpPr/>
            <p:nvPr/>
          </p:nvSpPr>
          <p:spPr>
            <a:xfrm>
              <a:off x="6179343" y="4586287"/>
              <a:ext cx="185739" cy="42864"/>
            </a:xfrm>
            <a:custGeom>
              <a:avLst/>
              <a:gdLst/>
              <a:ahLst/>
              <a:cxnLst/>
              <a:rect l="0" t="0" r="0" b="0"/>
              <a:pathLst>
                <a:path w="185739" h="42864">
                  <a:moveTo>
                    <a:pt x="0" y="42863"/>
                  </a:moveTo>
                  <a:lnTo>
                    <a:pt x="0" y="39070"/>
                  </a:lnTo>
                  <a:lnTo>
                    <a:pt x="794" y="37953"/>
                  </a:lnTo>
                  <a:lnTo>
                    <a:pt x="2117" y="37208"/>
                  </a:lnTo>
                  <a:lnTo>
                    <a:pt x="6151" y="36013"/>
                  </a:lnTo>
                  <a:lnTo>
                    <a:pt x="8070" y="35121"/>
                  </a:lnTo>
                  <a:lnTo>
                    <a:pt x="14435" y="32014"/>
                  </a:lnTo>
                  <a:lnTo>
                    <a:pt x="17560" y="30867"/>
                  </a:lnTo>
                  <a:lnTo>
                    <a:pt x="23151" y="29594"/>
                  </a:lnTo>
                  <a:lnTo>
                    <a:pt x="25753" y="28460"/>
                  </a:lnTo>
                  <a:lnTo>
                    <a:pt x="28281" y="26911"/>
                  </a:lnTo>
                  <a:lnTo>
                    <a:pt x="30760" y="25085"/>
                  </a:lnTo>
                  <a:lnTo>
                    <a:pt x="34001" y="23867"/>
                  </a:lnTo>
                  <a:lnTo>
                    <a:pt x="37749" y="23055"/>
                  </a:lnTo>
                  <a:lnTo>
                    <a:pt x="41835" y="22513"/>
                  </a:lnTo>
                  <a:lnTo>
                    <a:pt x="46146" y="22153"/>
                  </a:lnTo>
                  <a:lnTo>
                    <a:pt x="50608" y="21912"/>
                  </a:lnTo>
                  <a:lnTo>
                    <a:pt x="55170" y="21752"/>
                  </a:lnTo>
                  <a:lnTo>
                    <a:pt x="59799" y="20851"/>
                  </a:lnTo>
                  <a:lnTo>
                    <a:pt x="64472" y="19457"/>
                  </a:lnTo>
                  <a:lnTo>
                    <a:pt x="69175" y="17734"/>
                  </a:lnTo>
                  <a:lnTo>
                    <a:pt x="73898" y="16585"/>
                  </a:lnTo>
                  <a:lnTo>
                    <a:pt x="78634" y="15819"/>
                  </a:lnTo>
                  <a:lnTo>
                    <a:pt x="83379" y="15309"/>
                  </a:lnTo>
                  <a:lnTo>
                    <a:pt x="88130" y="14175"/>
                  </a:lnTo>
                  <a:lnTo>
                    <a:pt x="92885" y="12624"/>
                  </a:lnTo>
                  <a:lnTo>
                    <a:pt x="97642" y="10798"/>
                  </a:lnTo>
                  <a:lnTo>
                    <a:pt x="101607" y="9580"/>
                  </a:lnTo>
                  <a:lnTo>
                    <a:pt x="105044" y="8768"/>
                  </a:lnTo>
                  <a:lnTo>
                    <a:pt x="108130" y="8226"/>
                  </a:lnTo>
                  <a:lnTo>
                    <a:pt x="111774" y="7865"/>
                  </a:lnTo>
                  <a:lnTo>
                    <a:pt x="115792" y="7625"/>
                  </a:lnTo>
                  <a:lnTo>
                    <a:pt x="120056" y="7465"/>
                  </a:lnTo>
                  <a:lnTo>
                    <a:pt x="124488" y="6564"/>
                  </a:lnTo>
                  <a:lnTo>
                    <a:pt x="129030" y="5170"/>
                  </a:lnTo>
                  <a:lnTo>
                    <a:pt x="133645" y="3447"/>
                  </a:lnTo>
                  <a:lnTo>
                    <a:pt x="137515" y="2298"/>
                  </a:lnTo>
                  <a:lnTo>
                    <a:pt x="140890" y="1532"/>
                  </a:lnTo>
                  <a:lnTo>
                    <a:pt x="143933" y="1021"/>
                  </a:lnTo>
                  <a:lnTo>
                    <a:pt x="147549" y="681"/>
                  </a:lnTo>
                  <a:lnTo>
                    <a:pt x="151547" y="454"/>
                  </a:lnTo>
                  <a:lnTo>
                    <a:pt x="159430" y="202"/>
                  </a:lnTo>
                  <a:lnTo>
                    <a:pt x="170958" y="40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816"/>
            <p:cNvSpPr/>
            <p:nvPr/>
          </p:nvSpPr>
          <p:spPr>
            <a:xfrm>
              <a:off x="6172200" y="4643437"/>
              <a:ext cx="192882" cy="57151"/>
            </a:xfrm>
            <a:custGeom>
              <a:avLst/>
              <a:gdLst/>
              <a:ahLst/>
              <a:cxnLst/>
              <a:rect l="0" t="0" r="0" b="0"/>
              <a:pathLst>
                <a:path w="192882" h="57151">
                  <a:moveTo>
                    <a:pt x="0" y="57150"/>
                  </a:moveTo>
                  <a:lnTo>
                    <a:pt x="10641" y="57150"/>
                  </a:lnTo>
                  <a:lnTo>
                    <a:pt x="12651" y="56356"/>
                  </a:lnTo>
                  <a:lnTo>
                    <a:pt x="14783" y="55033"/>
                  </a:lnTo>
                  <a:lnTo>
                    <a:pt x="17000" y="53358"/>
                  </a:lnTo>
                  <a:lnTo>
                    <a:pt x="19270" y="52240"/>
                  </a:lnTo>
                  <a:lnTo>
                    <a:pt x="23910" y="50999"/>
                  </a:lnTo>
                  <a:lnTo>
                    <a:pt x="27052" y="49874"/>
                  </a:lnTo>
                  <a:lnTo>
                    <a:pt x="30735" y="48331"/>
                  </a:lnTo>
                  <a:lnTo>
                    <a:pt x="34777" y="46508"/>
                  </a:lnTo>
                  <a:lnTo>
                    <a:pt x="43502" y="42366"/>
                  </a:lnTo>
                  <a:lnTo>
                    <a:pt x="76237" y="26165"/>
                  </a:lnTo>
                  <a:lnTo>
                    <a:pt x="80987" y="24587"/>
                  </a:lnTo>
                  <a:lnTo>
                    <a:pt x="85741" y="23535"/>
                  </a:lnTo>
                  <a:lnTo>
                    <a:pt x="90498" y="22834"/>
                  </a:lnTo>
                  <a:lnTo>
                    <a:pt x="95257" y="21572"/>
                  </a:lnTo>
                  <a:lnTo>
                    <a:pt x="100017" y="19938"/>
                  </a:lnTo>
                  <a:lnTo>
                    <a:pt x="104778" y="18054"/>
                  </a:lnTo>
                  <a:lnTo>
                    <a:pt x="109539" y="16005"/>
                  </a:lnTo>
                  <a:lnTo>
                    <a:pt x="119063" y="11611"/>
                  </a:lnTo>
                  <a:lnTo>
                    <a:pt x="123825" y="10122"/>
                  </a:lnTo>
                  <a:lnTo>
                    <a:pt x="128587" y="9129"/>
                  </a:lnTo>
                  <a:lnTo>
                    <a:pt x="133350" y="8468"/>
                  </a:lnTo>
                  <a:lnTo>
                    <a:pt x="138112" y="7233"/>
                  </a:lnTo>
                  <a:lnTo>
                    <a:pt x="142875" y="5616"/>
                  </a:lnTo>
                  <a:lnTo>
                    <a:pt x="147637" y="3744"/>
                  </a:lnTo>
                  <a:lnTo>
                    <a:pt x="152400" y="2496"/>
                  </a:lnTo>
                  <a:lnTo>
                    <a:pt x="157162" y="1664"/>
                  </a:lnTo>
                  <a:lnTo>
                    <a:pt x="161925" y="1109"/>
                  </a:lnTo>
                  <a:lnTo>
                    <a:pt x="167481" y="739"/>
                  </a:lnTo>
                  <a:lnTo>
                    <a:pt x="173566" y="493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817"/>
            <p:cNvSpPr/>
            <p:nvPr/>
          </p:nvSpPr>
          <p:spPr>
            <a:xfrm>
              <a:off x="6486525" y="4579143"/>
              <a:ext cx="171451" cy="7145"/>
            </a:xfrm>
            <a:custGeom>
              <a:avLst/>
              <a:gdLst/>
              <a:ahLst/>
              <a:cxnLst/>
              <a:rect l="0" t="0" r="0" b="0"/>
              <a:pathLst>
                <a:path w="171451" h="7145">
                  <a:moveTo>
                    <a:pt x="0" y="7144"/>
                  </a:moveTo>
                  <a:lnTo>
                    <a:pt x="24135" y="7144"/>
                  </a:lnTo>
                  <a:lnTo>
                    <a:pt x="26409" y="6350"/>
                  </a:lnTo>
                  <a:lnTo>
                    <a:pt x="28719" y="5027"/>
                  </a:lnTo>
                  <a:lnTo>
                    <a:pt x="31052" y="3352"/>
                  </a:lnTo>
                  <a:lnTo>
                    <a:pt x="34195" y="2234"/>
                  </a:lnTo>
                  <a:lnTo>
                    <a:pt x="37878" y="1490"/>
                  </a:lnTo>
                  <a:lnTo>
                    <a:pt x="41921" y="993"/>
                  </a:lnTo>
                  <a:lnTo>
                    <a:pt x="45409" y="662"/>
                  </a:lnTo>
                  <a:lnTo>
                    <a:pt x="48529" y="441"/>
                  </a:lnTo>
                  <a:lnTo>
                    <a:pt x="51403" y="294"/>
                  </a:lnTo>
                  <a:lnTo>
                    <a:pt x="58828" y="13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818"/>
            <p:cNvSpPr/>
            <p:nvPr/>
          </p:nvSpPr>
          <p:spPr>
            <a:xfrm>
              <a:off x="6693696" y="4422010"/>
              <a:ext cx="164305" cy="299677"/>
            </a:xfrm>
            <a:custGeom>
              <a:avLst/>
              <a:gdLst/>
              <a:ahLst/>
              <a:cxnLst/>
              <a:rect l="0" t="0" r="0" b="0"/>
              <a:pathLst>
                <a:path w="164305" h="299677">
                  <a:moveTo>
                    <a:pt x="57147" y="49977"/>
                  </a:moveTo>
                  <a:lnTo>
                    <a:pt x="57147" y="46185"/>
                  </a:lnTo>
                  <a:lnTo>
                    <a:pt x="57941" y="45067"/>
                  </a:lnTo>
                  <a:lnTo>
                    <a:pt x="59264" y="44323"/>
                  </a:lnTo>
                  <a:lnTo>
                    <a:pt x="60940" y="43826"/>
                  </a:lnTo>
                  <a:lnTo>
                    <a:pt x="64918" y="41158"/>
                  </a:lnTo>
                  <a:lnTo>
                    <a:pt x="67090" y="39335"/>
                  </a:lnTo>
                  <a:lnTo>
                    <a:pt x="68539" y="37326"/>
                  </a:lnTo>
                  <a:lnTo>
                    <a:pt x="71370" y="30706"/>
                  </a:lnTo>
                  <a:lnTo>
                    <a:pt x="74846" y="26066"/>
                  </a:lnTo>
                  <a:lnTo>
                    <a:pt x="79037" y="21359"/>
                  </a:lnTo>
                  <a:lnTo>
                    <a:pt x="83545" y="16620"/>
                  </a:lnTo>
                  <a:lnTo>
                    <a:pt x="88194" y="11868"/>
                  </a:lnTo>
                  <a:lnTo>
                    <a:pt x="90545" y="10284"/>
                  </a:lnTo>
                  <a:lnTo>
                    <a:pt x="95274" y="8523"/>
                  </a:lnTo>
                  <a:lnTo>
                    <a:pt x="100022" y="5624"/>
                  </a:lnTo>
                  <a:lnTo>
                    <a:pt x="102399" y="3740"/>
                  </a:lnTo>
                  <a:lnTo>
                    <a:pt x="104778" y="2483"/>
                  </a:lnTo>
                  <a:lnTo>
                    <a:pt x="109537" y="1087"/>
                  </a:lnTo>
                  <a:lnTo>
                    <a:pt x="114299" y="467"/>
                  </a:lnTo>
                  <a:lnTo>
                    <a:pt x="119061" y="191"/>
                  </a:lnTo>
                  <a:lnTo>
                    <a:pt x="123823" y="69"/>
                  </a:lnTo>
                  <a:lnTo>
                    <a:pt x="130966" y="0"/>
                  </a:lnTo>
                  <a:lnTo>
                    <a:pt x="133347" y="784"/>
                  </a:lnTo>
                  <a:lnTo>
                    <a:pt x="138110" y="3772"/>
                  </a:lnTo>
                  <a:lnTo>
                    <a:pt x="142872" y="5629"/>
                  </a:lnTo>
                  <a:lnTo>
                    <a:pt x="145254" y="6124"/>
                  </a:lnTo>
                  <a:lnTo>
                    <a:pt x="150016" y="8791"/>
                  </a:lnTo>
                  <a:lnTo>
                    <a:pt x="152397" y="10614"/>
                  </a:lnTo>
                  <a:lnTo>
                    <a:pt x="153985" y="12622"/>
                  </a:lnTo>
                  <a:lnTo>
                    <a:pt x="155044" y="14755"/>
                  </a:lnTo>
                  <a:lnTo>
                    <a:pt x="158650" y="23666"/>
                  </a:lnTo>
                  <a:lnTo>
                    <a:pt x="161790" y="31140"/>
                  </a:lnTo>
                  <a:lnTo>
                    <a:pt x="163187" y="37106"/>
                  </a:lnTo>
                  <a:lnTo>
                    <a:pt x="163807" y="44522"/>
                  </a:lnTo>
                  <a:lnTo>
                    <a:pt x="164083" y="53109"/>
                  </a:lnTo>
                  <a:lnTo>
                    <a:pt x="164275" y="76270"/>
                  </a:lnTo>
                  <a:lnTo>
                    <a:pt x="164301" y="108547"/>
                  </a:lnTo>
                  <a:lnTo>
                    <a:pt x="163508" y="114423"/>
                  </a:lnTo>
                  <a:lnTo>
                    <a:pt x="162186" y="119929"/>
                  </a:lnTo>
                  <a:lnTo>
                    <a:pt x="160511" y="125186"/>
                  </a:lnTo>
                  <a:lnTo>
                    <a:pt x="159394" y="131073"/>
                  </a:lnTo>
                  <a:lnTo>
                    <a:pt x="158650" y="137379"/>
                  </a:lnTo>
                  <a:lnTo>
                    <a:pt x="158153" y="143964"/>
                  </a:lnTo>
                  <a:lnTo>
                    <a:pt x="157028" y="149941"/>
                  </a:lnTo>
                  <a:lnTo>
                    <a:pt x="155485" y="155514"/>
                  </a:lnTo>
                  <a:lnTo>
                    <a:pt x="147304" y="179656"/>
                  </a:lnTo>
                  <a:lnTo>
                    <a:pt x="144239" y="185642"/>
                  </a:lnTo>
                  <a:lnTo>
                    <a:pt x="140609" y="191220"/>
                  </a:lnTo>
                  <a:lnTo>
                    <a:pt x="136601" y="196527"/>
                  </a:lnTo>
                  <a:lnTo>
                    <a:pt x="133135" y="201652"/>
                  </a:lnTo>
                  <a:lnTo>
                    <a:pt x="130031" y="206656"/>
                  </a:lnTo>
                  <a:lnTo>
                    <a:pt x="127168" y="211580"/>
                  </a:lnTo>
                  <a:lnTo>
                    <a:pt x="124466" y="217244"/>
                  </a:lnTo>
                  <a:lnTo>
                    <a:pt x="121870" y="223401"/>
                  </a:lnTo>
                  <a:lnTo>
                    <a:pt x="119346" y="229887"/>
                  </a:lnTo>
                  <a:lnTo>
                    <a:pt x="116075" y="235798"/>
                  </a:lnTo>
                  <a:lnTo>
                    <a:pt x="112307" y="241327"/>
                  </a:lnTo>
                  <a:lnTo>
                    <a:pt x="108208" y="246599"/>
                  </a:lnTo>
                  <a:lnTo>
                    <a:pt x="104682" y="251703"/>
                  </a:lnTo>
                  <a:lnTo>
                    <a:pt x="101537" y="256692"/>
                  </a:lnTo>
                  <a:lnTo>
                    <a:pt x="98647" y="261606"/>
                  </a:lnTo>
                  <a:lnTo>
                    <a:pt x="95926" y="265675"/>
                  </a:lnTo>
                  <a:lnTo>
                    <a:pt x="93319" y="269182"/>
                  </a:lnTo>
                  <a:lnTo>
                    <a:pt x="90786" y="272314"/>
                  </a:lnTo>
                  <a:lnTo>
                    <a:pt x="87511" y="275195"/>
                  </a:lnTo>
                  <a:lnTo>
                    <a:pt x="83739" y="277910"/>
                  </a:lnTo>
                  <a:lnTo>
                    <a:pt x="79638" y="280514"/>
                  </a:lnTo>
                  <a:lnTo>
                    <a:pt x="76110" y="283043"/>
                  </a:lnTo>
                  <a:lnTo>
                    <a:pt x="72964" y="285523"/>
                  </a:lnTo>
                  <a:lnTo>
                    <a:pt x="70073" y="287970"/>
                  </a:lnTo>
                  <a:lnTo>
                    <a:pt x="67352" y="289602"/>
                  </a:lnTo>
                  <a:lnTo>
                    <a:pt x="64744" y="290689"/>
                  </a:lnTo>
                  <a:lnTo>
                    <a:pt x="62212" y="291414"/>
                  </a:lnTo>
                  <a:lnTo>
                    <a:pt x="58936" y="292691"/>
                  </a:lnTo>
                  <a:lnTo>
                    <a:pt x="55165" y="294337"/>
                  </a:lnTo>
                  <a:lnTo>
                    <a:pt x="51063" y="296227"/>
                  </a:lnTo>
                  <a:lnTo>
                    <a:pt x="47535" y="297487"/>
                  </a:lnTo>
                  <a:lnTo>
                    <a:pt x="44389" y="298328"/>
                  </a:lnTo>
                  <a:lnTo>
                    <a:pt x="41498" y="298888"/>
                  </a:lnTo>
                  <a:lnTo>
                    <a:pt x="37983" y="299261"/>
                  </a:lnTo>
                  <a:lnTo>
                    <a:pt x="34053" y="299510"/>
                  </a:lnTo>
                  <a:lnTo>
                    <a:pt x="29844" y="299676"/>
                  </a:lnTo>
                  <a:lnTo>
                    <a:pt x="27039" y="298993"/>
                  </a:lnTo>
                  <a:lnTo>
                    <a:pt x="25169" y="297744"/>
                  </a:lnTo>
                  <a:lnTo>
                    <a:pt x="23923" y="296118"/>
                  </a:lnTo>
                  <a:lnTo>
                    <a:pt x="22297" y="295033"/>
                  </a:lnTo>
                  <a:lnTo>
                    <a:pt x="18375" y="293828"/>
                  </a:lnTo>
                  <a:lnTo>
                    <a:pt x="13986" y="291176"/>
                  </a:lnTo>
                  <a:lnTo>
                    <a:pt x="11704" y="289358"/>
                  </a:lnTo>
                  <a:lnTo>
                    <a:pt x="9390" y="288145"/>
                  </a:lnTo>
                  <a:lnTo>
                    <a:pt x="4701" y="286799"/>
                  </a:lnTo>
                  <a:lnTo>
                    <a:pt x="3133" y="285645"/>
                  </a:lnTo>
                  <a:lnTo>
                    <a:pt x="2088" y="284083"/>
                  </a:lnTo>
                  <a:lnTo>
                    <a:pt x="927" y="280230"/>
                  </a:lnTo>
                  <a:lnTo>
                    <a:pt x="181" y="271289"/>
                  </a:lnTo>
                  <a:lnTo>
                    <a:pt x="52" y="264247"/>
                  </a:lnTo>
                  <a:lnTo>
                    <a:pt x="0" y="237675"/>
                  </a:lnTo>
                  <a:lnTo>
                    <a:pt x="793" y="233846"/>
                  </a:lnTo>
                  <a:lnTo>
                    <a:pt x="3791" y="227476"/>
                  </a:lnTo>
                  <a:lnTo>
                    <a:pt x="7769" y="221999"/>
                  </a:lnTo>
                  <a:lnTo>
                    <a:pt x="12183" y="216125"/>
                  </a:lnTo>
                  <a:lnTo>
                    <a:pt x="16790" y="208222"/>
                  </a:lnTo>
                  <a:lnTo>
                    <a:pt x="19129" y="205480"/>
                  </a:lnTo>
                  <a:lnTo>
                    <a:pt x="21484" y="203652"/>
                  </a:lnTo>
                  <a:lnTo>
                    <a:pt x="34756" y="196926"/>
                  </a:lnTo>
                  <a:lnTo>
                    <a:pt x="38252" y="194774"/>
                  </a:lnTo>
                  <a:lnTo>
                    <a:pt x="41375" y="192546"/>
                  </a:lnTo>
                  <a:lnTo>
                    <a:pt x="44252" y="190267"/>
                  </a:lnTo>
                  <a:lnTo>
                    <a:pt x="46963" y="187953"/>
                  </a:lnTo>
                  <a:lnTo>
                    <a:pt x="52092" y="183267"/>
                  </a:lnTo>
                  <a:lnTo>
                    <a:pt x="55364" y="181699"/>
                  </a:lnTo>
                  <a:lnTo>
                    <a:pt x="59134" y="180654"/>
                  </a:lnTo>
                  <a:lnTo>
                    <a:pt x="63234" y="179957"/>
                  </a:lnTo>
                  <a:lnTo>
                    <a:pt x="66761" y="179493"/>
                  </a:lnTo>
                  <a:lnTo>
                    <a:pt x="69907" y="179184"/>
                  </a:lnTo>
                  <a:lnTo>
                    <a:pt x="72797" y="178977"/>
                  </a:lnTo>
                  <a:lnTo>
                    <a:pt x="76312" y="178840"/>
                  </a:lnTo>
                  <a:lnTo>
                    <a:pt x="88049" y="178646"/>
                  </a:lnTo>
                  <a:lnTo>
                    <a:pt x="94165" y="178601"/>
                  </a:lnTo>
                  <a:lnTo>
                    <a:pt x="97701" y="179382"/>
                  </a:lnTo>
                  <a:lnTo>
                    <a:pt x="101645" y="180698"/>
                  </a:lnTo>
                  <a:lnTo>
                    <a:pt x="105863" y="182367"/>
                  </a:lnTo>
                  <a:lnTo>
                    <a:pt x="109468" y="184275"/>
                  </a:lnTo>
                  <a:lnTo>
                    <a:pt x="112666" y="186340"/>
                  </a:lnTo>
                  <a:lnTo>
                    <a:pt x="115591" y="188511"/>
                  </a:lnTo>
                  <a:lnTo>
                    <a:pt x="118335" y="190752"/>
                  </a:lnTo>
                  <a:lnTo>
                    <a:pt x="120957" y="193040"/>
                  </a:lnTo>
                  <a:lnTo>
                    <a:pt x="123500" y="195358"/>
                  </a:lnTo>
                  <a:lnTo>
                    <a:pt x="125989" y="196904"/>
                  </a:lnTo>
                  <a:lnTo>
                    <a:pt x="130871" y="198622"/>
                  </a:lnTo>
                  <a:lnTo>
                    <a:pt x="135686" y="201502"/>
                  </a:lnTo>
                  <a:lnTo>
                    <a:pt x="138081" y="203381"/>
                  </a:lnTo>
                  <a:lnTo>
                    <a:pt x="142860" y="209703"/>
                  </a:lnTo>
                  <a:lnTo>
                    <a:pt x="146836" y="217010"/>
                  </a:lnTo>
                  <a:lnTo>
                    <a:pt x="149868" y="225586"/>
                  </a:lnTo>
                  <a:lnTo>
                    <a:pt x="154646" y="233155"/>
                  </a:lnTo>
                  <a:lnTo>
                    <a:pt x="156043" y="238016"/>
                  </a:lnTo>
                  <a:lnTo>
                    <a:pt x="156663" y="244940"/>
                  </a:lnTo>
                  <a:lnTo>
                    <a:pt x="156939" y="252514"/>
                  </a:lnTo>
                  <a:lnTo>
                    <a:pt x="157095" y="261242"/>
                  </a:lnTo>
                  <a:lnTo>
                    <a:pt x="157159" y="277453"/>
                  </a:lnTo>
                  <a:lnTo>
                    <a:pt x="157954" y="277827"/>
                  </a:lnTo>
                  <a:lnTo>
                    <a:pt x="162814" y="278429"/>
                  </a:lnTo>
                  <a:lnTo>
                    <a:pt x="164304" y="27857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819"/>
            <p:cNvSpPr/>
            <p:nvPr/>
          </p:nvSpPr>
          <p:spPr>
            <a:xfrm>
              <a:off x="6965156" y="4643438"/>
              <a:ext cx="7772" cy="7144"/>
            </a:xfrm>
            <a:custGeom>
              <a:avLst/>
              <a:gdLst/>
              <a:ahLst/>
              <a:cxnLst/>
              <a:rect l="0" t="0" r="0" b="0"/>
              <a:pathLst>
                <a:path w="7772" h="7144">
                  <a:moveTo>
                    <a:pt x="7144" y="7143"/>
                  </a:moveTo>
                  <a:lnTo>
                    <a:pt x="87" y="7143"/>
                  </a:lnTo>
                  <a:lnTo>
                    <a:pt x="58" y="6349"/>
                  </a:lnTo>
                  <a:lnTo>
                    <a:pt x="1" y="86"/>
                  </a:lnTo>
                  <a:lnTo>
                    <a:pt x="0" y="0"/>
                  </a:lnTo>
                  <a:lnTo>
                    <a:pt x="0" y="3791"/>
                  </a:lnTo>
                  <a:lnTo>
                    <a:pt x="794" y="4909"/>
                  </a:lnTo>
                  <a:lnTo>
                    <a:pt x="2117" y="5653"/>
                  </a:lnTo>
                  <a:lnTo>
                    <a:pt x="3793" y="6150"/>
                  </a:lnTo>
                  <a:lnTo>
                    <a:pt x="5703" y="6481"/>
                  </a:lnTo>
                  <a:lnTo>
                    <a:pt x="7771" y="6702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820"/>
            <p:cNvSpPr/>
            <p:nvPr/>
          </p:nvSpPr>
          <p:spPr>
            <a:xfrm>
              <a:off x="7022306" y="4393406"/>
              <a:ext cx="164307" cy="264320"/>
            </a:xfrm>
            <a:custGeom>
              <a:avLst/>
              <a:gdLst/>
              <a:ahLst/>
              <a:cxnLst/>
              <a:rect l="0" t="0" r="0" b="0"/>
              <a:pathLst>
                <a:path w="164307" h="264320">
                  <a:moveTo>
                    <a:pt x="164306" y="0"/>
                  </a:moveTo>
                  <a:lnTo>
                    <a:pt x="140377" y="0"/>
                  </a:lnTo>
                  <a:lnTo>
                    <a:pt x="137241" y="794"/>
                  </a:lnTo>
                  <a:lnTo>
                    <a:pt x="133563" y="2117"/>
                  </a:lnTo>
                  <a:lnTo>
                    <a:pt x="129523" y="3792"/>
                  </a:lnTo>
                  <a:lnTo>
                    <a:pt x="126036" y="4910"/>
                  </a:lnTo>
                  <a:lnTo>
                    <a:pt x="122918" y="5654"/>
                  </a:lnTo>
                  <a:lnTo>
                    <a:pt x="120045" y="6151"/>
                  </a:lnTo>
                  <a:lnTo>
                    <a:pt x="116543" y="7275"/>
                  </a:lnTo>
                  <a:lnTo>
                    <a:pt x="112620" y="8819"/>
                  </a:lnTo>
                  <a:lnTo>
                    <a:pt x="108417" y="10642"/>
                  </a:lnTo>
                  <a:lnTo>
                    <a:pt x="99515" y="14784"/>
                  </a:lnTo>
                  <a:lnTo>
                    <a:pt x="94918" y="17000"/>
                  </a:lnTo>
                  <a:lnTo>
                    <a:pt x="91060" y="18477"/>
                  </a:lnTo>
                  <a:lnTo>
                    <a:pt x="87694" y="19461"/>
                  </a:lnTo>
                  <a:lnTo>
                    <a:pt x="84657" y="20118"/>
                  </a:lnTo>
                  <a:lnTo>
                    <a:pt x="81044" y="20555"/>
                  </a:lnTo>
                  <a:lnTo>
                    <a:pt x="77048" y="20848"/>
                  </a:lnTo>
                  <a:lnTo>
                    <a:pt x="69168" y="21172"/>
                  </a:lnTo>
                  <a:lnTo>
                    <a:pt x="60270" y="21354"/>
                  </a:lnTo>
                  <a:lnTo>
                    <a:pt x="14323" y="21431"/>
                  </a:lnTo>
                  <a:lnTo>
                    <a:pt x="14290" y="31374"/>
                  </a:lnTo>
                  <a:lnTo>
                    <a:pt x="14287" y="76619"/>
                  </a:lnTo>
                  <a:lnTo>
                    <a:pt x="13494" y="80448"/>
                  </a:lnTo>
                  <a:lnTo>
                    <a:pt x="10494" y="86819"/>
                  </a:lnTo>
                  <a:lnTo>
                    <a:pt x="8633" y="94413"/>
                  </a:lnTo>
                  <a:lnTo>
                    <a:pt x="7805" y="102287"/>
                  </a:lnTo>
                  <a:lnTo>
                    <a:pt x="7438" y="108432"/>
                  </a:lnTo>
                  <a:lnTo>
                    <a:pt x="7230" y="116354"/>
                  </a:lnTo>
                  <a:lnTo>
                    <a:pt x="7144" y="135310"/>
                  </a:lnTo>
                  <a:lnTo>
                    <a:pt x="12053" y="135648"/>
                  </a:lnTo>
                  <a:lnTo>
                    <a:pt x="16273" y="135726"/>
                  </a:lnTo>
                  <a:lnTo>
                    <a:pt x="17992" y="135728"/>
                  </a:lnTo>
                  <a:lnTo>
                    <a:pt x="19139" y="134935"/>
                  </a:lnTo>
                  <a:lnTo>
                    <a:pt x="19902" y="133613"/>
                  </a:lnTo>
                  <a:lnTo>
                    <a:pt x="20412" y="131937"/>
                  </a:lnTo>
                  <a:lnTo>
                    <a:pt x="23095" y="127960"/>
                  </a:lnTo>
                  <a:lnTo>
                    <a:pt x="26933" y="123546"/>
                  </a:lnTo>
                  <a:lnTo>
                    <a:pt x="31285" y="118938"/>
                  </a:lnTo>
                  <a:lnTo>
                    <a:pt x="38197" y="111882"/>
                  </a:lnTo>
                  <a:lnTo>
                    <a:pt x="41340" y="110307"/>
                  </a:lnTo>
                  <a:lnTo>
                    <a:pt x="45023" y="109256"/>
                  </a:lnTo>
                  <a:lnTo>
                    <a:pt x="49065" y="108556"/>
                  </a:lnTo>
                  <a:lnTo>
                    <a:pt x="52554" y="107296"/>
                  </a:lnTo>
                  <a:lnTo>
                    <a:pt x="55673" y="105662"/>
                  </a:lnTo>
                  <a:lnTo>
                    <a:pt x="58547" y="103779"/>
                  </a:lnTo>
                  <a:lnTo>
                    <a:pt x="62049" y="101729"/>
                  </a:lnTo>
                  <a:lnTo>
                    <a:pt x="65972" y="99570"/>
                  </a:lnTo>
                  <a:lnTo>
                    <a:pt x="70175" y="97336"/>
                  </a:lnTo>
                  <a:lnTo>
                    <a:pt x="73770" y="95053"/>
                  </a:lnTo>
                  <a:lnTo>
                    <a:pt x="76962" y="92737"/>
                  </a:lnTo>
                  <a:lnTo>
                    <a:pt x="79883" y="90400"/>
                  </a:lnTo>
                  <a:lnTo>
                    <a:pt x="82624" y="88842"/>
                  </a:lnTo>
                  <a:lnTo>
                    <a:pt x="85245" y="87803"/>
                  </a:lnTo>
                  <a:lnTo>
                    <a:pt x="90274" y="86648"/>
                  </a:lnTo>
                  <a:lnTo>
                    <a:pt x="95155" y="86136"/>
                  </a:lnTo>
                  <a:lnTo>
                    <a:pt x="99970" y="85907"/>
                  </a:lnTo>
                  <a:lnTo>
                    <a:pt x="105550" y="85806"/>
                  </a:lnTo>
                  <a:lnTo>
                    <a:pt x="113322" y="85761"/>
                  </a:lnTo>
                  <a:lnTo>
                    <a:pt x="116823" y="86543"/>
                  </a:lnTo>
                  <a:lnTo>
                    <a:pt x="119951" y="87858"/>
                  </a:lnTo>
                  <a:lnTo>
                    <a:pt x="122829" y="89528"/>
                  </a:lnTo>
                  <a:lnTo>
                    <a:pt x="125542" y="90642"/>
                  </a:lnTo>
                  <a:lnTo>
                    <a:pt x="130674" y="91879"/>
                  </a:lnTo>
                  <a:lnTo>
                    <a:pt x="135600" y="94546"/>
                  </a:lnTo>
                  <a:lnTo>
                    <a:pt x="140435" y="98376"/>
                  </a:lnTo>
                  <a:lnTo>
                    <a:pt x="145230" y="102725"/>
                  </a:lnTo>
                  <a:lnTo>
                    <a:pt x="150007" y="109420"/>
                  </a:lnTo>
                  <a:lnTo>
                    <a:pt x="153982" y="116894"/>
                  </a:lnTo>
                  <a:lnTo>
                    <a:pt x="155749" y="122860"/>
                  </a:lnTo>
                  <a:lnTo>
                    <a:pt x="156534" y="130276"/>
                  </a:lnTo>
                  <a:lnTo>
                    <a:pt x="156744" y="134475"/>
                  </a:lnTo>
                  <a:lnTo>
                    <a:pt x="157677" y="138863"/>
                  </a:lnTo>
                  <a:lnTo>
                    <a:pt x="159093" y="143375"/>
                  </a:lnTo>
                  <a:lnTo>
                    <a:pt x="160831" y="147971"/>
                  </a:lnTo>
                  <a:lnTo>
                    <a:pt x="162762" y="155194"/>
                  </a:lnTo>
                  <a:lnTo>
                    <a:pt x="163276" y="158231"/>
                  </a:lnTo>
                  <a:lnTo>
                    <a:pt x="161732" y="165840"/>
                  </a:lnTo>
                  <a:lnTo>
                    <a:pt x="160209" y="170091"/>
                  </a:lnTo>
                  <a:lnTo>
                    <a:pt x="159193" y="174513"/>
                  </a:lnTo>
                  <a:lnTo>
                    <a:pt x="158516" y="179048"/>
                  </a:lnTo>
                  <a:lnTo>
                    <a:pt x="158065" y="183659"/>
                  </a:lnTo>
                  <a:lnTo>
                    <a:pt x="156970" y="187527"/>
                  </a:lnTo>
                  <a:lnTo>
                    <a:pt x="153638" y="193941"/>
                  </a:lnTo>
                  <a:lnTo>
                    <a:pt x="149511" y="201554"/>
                  </a:lnTo>
                  <a:lnTo>
                    <a:pt x="147299" y="205807"/>
                  </a:lnTo>
                  <a:lnTo>
                    <a:pt x="144237" y="209436"/>
                  </a:lnTo>
                  <a:lnTo>
                    <a:pt x="140607" y="212649"/>
                  </a:lnTo>
                  <a:lnTo>
                    <a:pt x="136601" y="215585"/>
                  </a:lnTo>
                  <a:lnTo>
                    <a:pt x="133136" y="218335"/>
                  </a:lnTo>
                  <a:lnTo>
                    <a:pt x="130032" y="220963"/>
                  </a:lnTo>
                  <a:lnTo>
                    <a:pt x="127170" y="223509"/>
                  </a:lnTo>
                  <a:lnTo>
                    <a:pt x="121871" y="228454"/>
                  </a:lnTo>
                  <a:lnTo>
                    <a:pt x="119348" y="230884"/>
                  </a:lnTo>
                  <a:lnTo>
                    <a:pt x="116077" y="233298"/>
                  </a:lnTo>
                  <a:lnTo>
                    <a:pt x="112310" y="235700"/>
                  </a:lnTo>
                  <a:lnTo>
                    <a:pt x="108211" y="238096"/>
                  </a:lnTo>
                  <a:lnTo>
                    <a:pt x="103890" y="240487"/>
                  </a:lnTo>
                  <a:lnTo>
                    <a:pt x="94857" y="245260"/>
                  </a:lnTo>
                  <a:lnTo>
                    <a:pt x="91019" y="246850"/>
                  </a:lnTo>
                  <a:lnTo>
                    <a:pt x="87666" y="247911"/>
                  </a:lnTo>
                  <a:lnTo>
                    <a:pt x="84638" y="248618"/>
                  </a:lnTo>
                  <a:lnTo>
                    <a:pt x="81031" y="249882"/>
                  </a:lnTo>
                  <a:lnTo>
                    <a:pt x="77040" y="251520"/>
                  </a:lnTo>
                  <a:lnTo>
                    <a:pt x="72791" y="253404"/>
                  </a:lnTo>
                  <a:lnTo>
                    <a:pt x="68371" y="254661"/>
                  </a:lnTo>
                  <a:lnTo>
                    <a:pt x="63837" y="255499"/>
                  </a:lnTo>
                  <a:lnTo>
                    <a:pt x="59226" y="256058"/>
                  </a:lnTo>
                  <a:lnTo>
                    <a:pt x="54565" y="256430"/>
                  </a:lnTo>
                  <a:lnTo>
                    <a:pt x="49871" y="256679"/>
                  </a:lnTo>
                  <a:lnTo>
                    <a:pt x="37795" y="257028"/>
                  </a:lnTo>
                  <a:lnTo>
                    <a:pt x="19171" y="257167"/>
                  </a:lnTo>
                  <a:lnTo>
                    <a:pt x="16749" y="257963"/>
                  </a:lnTo>
                  <a:lnTo>
                    <a:pt x="11942" y="260964"/>
                  </a:lnTo>
                  <a:lnTo>
                    <a:pt x="7160" y="262828"/>
                  </a:lnTo>
                  <a:lnTo>
                    <a:pt x="0" y="2643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34"/>
          <p:cNvSpPr/>
          <p:nvPr/>
        </p:nvSpPr>
        <p:spPr>
          <a:xfrm>
            <a:off x="994395" y="1043111"/>
            <a:ext cx="298624" cy="391631"/>
          </a:xfrm>
          <a:custGeom>
            <a:avLst/>
            <a:gdLst/>
            <a:ahLst/>
            <a:cxnLst/>
            <a:rect l="0" t="0" r="0" b="0"/>
            <a:pathLst>
              <a:path w="298624" h="391631">
                <a:moveTo>
                  <a:pt x="55736" y="149895"/>
                </a:moveTo>
                <a:lnTo>
                  <a:pt x="51943" y="149895"/>
                </a:lnTo>
                <a:lnTo>
                  <a:pt x="50826" y="149101"/>
                </a:lnTo>
                <a:lnTo>
                  <a:pt x="50082" y="147778"/>
                </a:lnTo>
                <a:lnTo>
                  <a:pt x="48886" y="143744"/>
                </a:lnTo>
                <a:lnTo>
                  <a:pt x="48631" y="132994"/>
                </a:lnTo>
                <a:lnTo>
                  <a:pt x="48593" y="104729"/>
                </a:lnTo>
                <a:lnTo>
                  <a:pt x="50709" y="97807"/>
                </a:lnTo>
                <a:lnTo>
                  <a:pt x="54295" y="90232"/>
                </a:lnTo>
                <a:lnTo>
                  <a:pt x="63065" y="78902"/>
                </a:lnTo>
                <a:lnTo>
                  <a:pt x="67725" y="73098"/>
                </a:lnTo>
                <a:lnTo>
                  <a:pt x="74810" y="61700"/>
                </a:lnTo>
                <a:lnTo>
                  <a:pt x="82731" y="52149"/>
                </a:lnTo>
                <a:lnTo>
                  <a:pt x="90488" y="44011"/>
                </a:lnTo>
                <a:lnTo>
                  <a:pt x="99227" y="37218"/>
                </a:lnTo>
                <a:lnTo>
                  <a:pt x="108403" y="31554"/>
                </a:lnTo>
                <a:lnTo>
                  <a:pt x="113072" y="28932"/>
                </a:lnTo>
                <a:lnTo>
                  <a:pt x="122494" y="23902"/>
                </a:lnTo>
                <a:lnTo>
                  <a:pt x="131973" y="19021"/>
                </a:lnTo>
                <a:lnTo>
                  <a:pt x="139360" y="14206"/>
                </a:lnTo>
                <a:lnTo>
                  <a:pt x="142442" y="11810"/>
                </a:lnTo>
                <a:lnTo>
                  <a:pt x="146877" y="9420"/>
                </a:lnTo>
                <a:lnTo>
                  <a:pt x="152216" y="7032"/>
                </a:lnTo>
                <a:lnTo>
                  <a:pt x="158156" y="4647"/>
                </a:lnTo>
                <a:lnTo>
                  <a:pt x="163703" y="3057"/>
                </a:lnTo>
                <a:lnTo>
                  <a:pt x="168989" y="1996"/>
                </a:lnTo>
                <a:lnTo>
                  <a:pt x="178302" y="818"/>
                </a:lnTo>
                <a:lnTo>
                  <a:pt x="185087" y="295"/>
                </a:lnTo>
                <a:lnTo>
                  <a:pt x="193369" y="0"/>
                </a:lnTo>
                <a:lnTo>
                  <a:pt x="195910" y="752"/>
                </a:lnTo>
                <a:lnTo>
                  <a:pt x="204072" y="5604"/>
                </a:lnTo>
                <a:lnTo>
                  <a:pt x="211886" y="9830"/>
                </a:lnTo>
                <a:lnTo>
                  <a:pt x="214605" y="12068"/>
                </a:lnTo>
                <a:lnTo>
                  <a:pt x="216417" y="14354"/>
                </a:lnTo>
                <a:lnTo>
                  <a:pt x="217625" y="16672"/>
                </a:lnTo>
                <a:lnTo>
                  <a:pt x="230177" y="31798"/>
                </a:lnTo>
                <a:lnTo>
                  <a:pt x="235924" y="40787"/>
                </a:lnTo>
                <a:lnTo>
                  <a:pt x="239007" y="50073"/>
                </a:lnTo>
                <a:lnTo>
                  <a:pt x="241171" y="60286"/>
                </a:lnTo>
                <a:lnTo>
                  <a:pt x="242859" y="66343"/>
                </a:lnTo>
                <a:lnTo>
                  <a:pt x="244778" y="72762"/>
                </a:lnTo>
                <a:lnTo>
                  <a:pt x="246911" y="84128"/>
                </a:lnTo>
                <a:lnTo>
                  <a:pt x="247480" y="89382"/>
                </a:lnTo>
                <a:lnTo>
                  <a:pt x="245995" y="101569"/>
                </a:lnTo>
                <a:lnTo>
                  <a:pt x="244488" y="108153"/>
                </a:lnTo>
                <a:lnTo>
                  <a:pt x="243483" y="114923"/>
                </a:lnTo>
                <a:lnTo>
                  <a:pt x="242813" y="121818"/>
                </a:lnTo>
                <a:lnTo>
                  <a:pt x="242366" y="128795"/>
                </a:lnTo>
                <a:lnTo>
                  <a:pt x="241275" y="136622"/>
                </a:lnTo>
                <a:lnTo>
                  <a:pt x="239754" y="145015"/>
                </a:lnTo>
                <a:lnTo>
                  <a:pt x="237946" y="153786"/>
                </a:lnTo>
                <a:lnTo>
                  <a:pt x="235946" y="162014"/>
                </a:lnTo>
                <a:lnTo>
                  <a:pt x="233820" y="169880"/>
                </a:lnTo>
                <a:lnTo>
                  <a:pt x="231609" y="177506"/>
                </a:lnTo>
                <a:lnTo>
                  <a:pt x="229341" y="184177"/>
                </a:lnTo>
                <a:lnTo>
                  <a:pt x="224704" y="195823"/>
                </a:lnTo>
                <a:lnTo>
                  <a:pt x="222356" y="202739"/>
                </a:lnTo>
                <a:lnTo>
                  <a:pt x="219997" y="210524"/>
                </a:lnTo>
                <a:lnTo>
                  <a:pt x="217631" y="218889"/>
                </a:lnTo>
                <a:lnTo>
                  <a:pt x="215260" y="226054"/>
                </a:lnTo>
                <a:lnTo>
                  <a:pt x="205751" y="251075"/>
                </a:lnTo>
                <a:lnTo>
                  <a:pt x="203371" y="257830"/>
                </a:lnTo>
                <a:lnTo>
                  <a:pt x="200196" y="264714"/>
                </a:lnTo>
                <a:lnTo>
                  <a:pt x="196493" y="271685"/>
                </a:lnTo>
                <a:lnTo>
                  <a:pt x="192436" y="278713"/>
                </a:lnTo>
                <a:lnTo>
                  <a:pt x="185813" y="290756"/>
                </a:lnTo>
                <a:lnTo>
                  <a:pt x="179429" y="301400"/>
                </a:lnTo>
                <a:lnTo>
                  <a:pt x="166910" y="317111"/>
                </a:lnTo>
                <a:lnTo>
                  <a:pt x="162396" y="323285"/>
                </a:lnTo>
                <a:lnTo>
                  <a:pt x="153146" y="334907"/>
                </a:lnTo>
                <a:lnTo>
                  <a:pt x="148457" y="339118"/>
                </a:lnTo>
                <a:lnTo>
                  <a:pt x="143744" y="342718"/>
                </a:lnTo>
                <a:lnTo>
                  <a:pt x="138220" y="346706"/>
                </a:lnTo>
                <a:lnTo>
                  <a:pt x="125733" y="355371"/>
                </a:lnTo>
                <a:lnTo>
                  <a:pt x="119863" y="359904"/>
                </a:lnTo>
                <a:lnTo>
                  <a:pt x="114362" y="364513"/>
                </a:lnTo>
                <a:lnTo>
                  <a:pt x="109108" y="369174"/>
                </a:lnTo>
                <a:lnTo>
                  <a:pt x="104017" y="373074"/>
                </a:lnTo>
                <a:lnTo>
                  <a:pt x="99036" y="376469"/>
                </a:lnTo>
                <a:lnTo>
                  <a:pt x="94127" y="379525"/>
                </a:lnTo>
                <a:lnTo>
                  <a:pt x="89268" y="381563"/>
                </a:lnTo>
                <a:lnTo>
                  <a:pt x="84440" y="382922"/>
                </a:lnTo>
                <a:lnTo>
                  <a:pt x="79635" y="383827"/>
                </a:lnTo>
                <a:lnTo>
                  <a:pt x="72178" y="386950"/>
                </a:lnTo>
                <a:lnTo>
                  <a:pt x="69079" y="388894"/>
                </a:lnTo>
                <a:lnTo>
                  <a:pt x="61401" y="391054"/>
                </a:lnTo>
                <a:lnTo>
                  <a:pt x="57132" y="391630"/>
                </a:lnTo>
                <a:lnTo>
                  <a:pt x="48154" y="390154"/>
                </a:lnTo>
                <a:lnTo>
                  <a:pt x="39666" y="387645"/>
                </a:lnTo>
                <a:lnTo>
                  <a:pt x="30425" y="386233"/>
                </a:lnTo>
                <a:lnTo>
                  <a:pt x="25172" y="385903"/>
                </a:lnTo>
                <a:lnTo>
                  <a:pt x="22660" y="384227"/>
                </a:lnTo>
                <a:lnTo>
                  <a:pt x="15332" y="375078"/>
                </a:lnTo>
                <a:lnTo>
                  <a:pt x="8134" y="366987"/>
                </a:lnTo>
                <a:lnTo>
                  <a:pt x="3358" y="362003"/>
                </a:lnTo>
                <a:lnTo>
                  <a:pt x="1768" y="359563"/>
                </a:lnTo>
                <a:lnTo>
                  <a:pt x="0" y="354735"/>
                </a:lnTo>
                <a:lnTo>
                  <a:pt x="322" y="351542"/>
                </a:lnTo>
                <a:lnTo>
                  <a:pt x="3775" y="339464"/>
                </a:lnTo>
                <a:lnTo>
                  <a:pt x="4861" y="330456"/>
                </a:lnTo>
                <a:lnTo>
                  <a:pt x="6738" y="326625"/>
                </a:lnTo>
                <a:lnTo>
                  <a:pt x="9577" y="323278"/>
                </a:lnTo>
                <a:lnTo>
                  <a:pt x="16964" y="317441"/>
                </a:lnTo>
                <a:lnTo>
                  <a:pt x="25540" y="312202"/>
                </a:lnTo>
                <a:lnTo>
                  <a:pt x="34642" y="307227"/>
                </a:lnTo>
                <a:lnTo>
                  <a:pt x="53421" y="297566"/>
                </a:lnTo>
                <a:lnTo>
                  <a:pt x="81935" y="283248"/>
                </a:lnTo>
                <a:lnTo>
                  <a:pt x="87490" y="281659"/>
                </a:lnTo>
                <a:lnTo>
                  <a:pt x="93574" y="280600"/>
                </a:lnTo>
                <a:lnTo>
                  <a:pt x="100011" y="279894"/>
                </a:lnTo>
                <a:lnTo>
                  <a:pt x="109280" y="279110"/>
                </a:lnTo>
                <a:lnTo>
                  <a:pt x="117633" y="278761"/>
                </a:lnTo>
                <a:lnTo>
                  <a:pt x="129283" y="278606"/>
                </a:lnTo>
                <a:lnTo>
                  <a:pt x="135724" y="279359"/>
                </a:lnTo>
                <a:lnTo>
                  <a:pt x="142399" y="280654"/>
                </a:lnTo>
                <a:lnTo>
                  <a:pt x="149230" y="282311"/>
                </a:lnTo>
                <a:lnTo>
                  <a:pt x="155371" y="284210"/>
                </a:lnTo>
                <a:lnTo>
                  <a:pt x="161053" y="286269"/>
                </a:lnTo>
                <a:lnTo>
                  <a:pt x="166429" y="288436"/>
                </a:lnTo>
                <a:lnTo>
                  <a:pt x="178751" y="292960"/>
                </a:lnTo>
                <a:lnTo>
                  <a:pt x="206065" y="302332"/>
                </a:lnTo>
                <a:lnTo>
                  <a:pt x="212311" y="304701"/>
                </a:lnTo>
                <a:lnTo>
                  <a:pt x="218063" y="307074"/>
                </a:lnTo>
                <a:lnTo>
                  <a:pt x="223485" y="309450"/>
                </a:lnTo>
                <a:lnTo>
                  <a:pt x="233743" y="314206"/>
                </a:lnTo>
                <a:lnTo>
                  <a:pt x="242800" y="318966"/>
                </a:lnTo>
                <a:lnTo>
                  <a:pt x="249471" y="323727"/>
                </a:lnTo>
                <a:lnTo>
                  <a:pt x="257690" y="330870"/>
                </a:lnTo>
                <a:lnTo>
                  <a:pt x="264820" y="335632"/>
                </a:lnTo>
                <a:lnTo>
                  <a:pt x="268944" y="338014"/>
                </a:lnTo>
                <a:lnTo>
                  <a:pt x="271693" y="340395"/>
                </a:lnTo>
                <a:lnTo>
                  <a:pt x="273526" y="342776"/>
                </a:lnTo>
                <a:lnTo>
                  <a:pt x="274748" y="345157"/>
                </a:lnTo>
                <a:lnTo>
                  <a:pt x="276356" y="346745"/>
                </a:lnTo>
                <a:lnTo>
                  <a:pt x="278223" y="347803"/>
                </a:lnTo>
                <a:lnTo>
                  <a:pt x="282413" y="348979"/>
                </a:lnTo>
                <a:lnTo>
                  <a:pt x="286921" y="349502"/>
                </a:lnTo>
                <a:lnTo>
                  <a:pt x="288440" y="350435"/>
                </a:lnTo>
                <a:lnTo>
                  <a:pt x="289453" y="351851"/>
                </a:lnTo>
                <a:lnTo>
                  <a:pt x="290129" y="353588"/>
                </a:lnTo>
                <a:lnTo>
                  <a:pt x="291373" y="354747"/>
                </a:lnTo>
                <a:lnTo>
                  <a:pt x="292996" y="355519"/>
                </a:lnTo>
                <a:lnTo>
                  <a:pt x="298623" y="3570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35"/>
          <p:cNvSpPr/>
          <p:nvPr/>
        </p:nvSpPr>
        <p:spPr>
          <a:xfrm>
            <a:off x="1357338" y="1071562"/>
            <a:ext cx="42809" cy="371473"/>
          </a:xfrm>
          <a:custGeom>
            <a:avLst/>
            <a:gdLst/>
            <a:ahLst/>
            <a:cxnLst/>
            <a:rect l="0" t="0" r="0" b="0"/>
            <a:pathLst>
              <a:path w="42809" h="371473">
                <a:moveTo>
                  <a:pt x="7118" y="0"/>
                </a:moveTo>
                <a:lnTo>
                  <a:pt x="61" y="0"/>
                </a:lnTo>
                <a:lnTo>
                  <a:pt x="0" y="3792"/>
                </a:lnTo>
                <a:lnTo>
                  <a:pt x="785" y="5703"/>
                </a:lnTo>
                <a:lnTo>
                  <a:pt x="2102" y="7771"/>
                </a:lnTo>
                <a:lnTo>
                  <a:pt x="3774" y="9943"/>
                </a:lnTo>
                <a:lnTo>
                  <a:pt x="4889" y="12185"/>
                </a:lnTo>
                <a:lnTo>
                  <a:pt x="6127" y="16793"/>
                </a:lnTo>
                <a:lnTo>
                  <a:pt x="6824" y="27642"/>
                </a:lnTo>
                <a:lnTo>
                  <a:pt x="7716" y="31922"/>
                </a:lnTo>
                <a:lnTo>
                  <a:pt x="9104" y="36362"/>
                </a:lnTo>
                <a:lnTo>
                  <a:pt x="10823" y="40910"/>
                </a:lnTo>
                <a:lnTo>
                  <a:pt x="11969" y="45530"/>
                </a:lnTo>
                <a:lnTo>
                  <a:pt x="13243" y="54896"/>
                </a:lnTo>
                <a:lnTo>
                  <a:pt x="13809" y="66467"/>
                </a:lnTo>
                <a:lnTo>
                  <a:pt x="13960" y="72886"/>
                </a:lnTo>
                <a:lnTo>
                  <a:pt x="14854" y="79547"/>
                </a:lnTo>
                <a:lnTo>
                  <a:pt x="16244" y="86369"/>
                </a:lnTo>
                <a:lnTo>
                  <a:pt x="17964" y="93298"/>
                </a:lnTo>
                <a:lnTo>
                  <a:pt x="19111" y="100299"/>
                </a:lnTo>
                <a:lnTo>
                  <a:pt x="19876" y="107347"/>
                </a:lnTo>
                <a:lnTo>
                  <a:pt x="20386" y="114427"/>
                </a:lnTo>
                <a:lnTo>
                  <a:pt x="21519" y="121529"/>
                </a:lnTo>
                <a:lnTo>
                  <a:pt x="23069" y="128644"/>
                </a:lnTo>
                <a:lnTo>
                  <a:pt x="24896" y="135769"/>
                </a:lnTo>
                <a:lnTo>
                  <a:pt x="26113" y="142900"/>
                </a:lnTo>
                <a:lnTo>
                  <a:pt x="26925" y="150036"/>
                </a:lnTo>
                <a:lnTo>
                  <a:pt x="27467" y="157174"/>
                </a:lnTo>
                <a:lnTo>
                  <a:pt x="28621" y="165107"/>
                </a:lnTo>
                <a:lnTo>
                  <a:pt x="30185" y="173572"/>
                </a:lnTo>
                <a:lnTo>
                  <a:pt x="32021" y="182389"/>
                </a:lnTo>
                <a:lnTo>
                  <a:pt x="33245" y="190649"/>
                </a:lnTo>
                <a:lnTo>
                  <a:pt x="34061" y="198537"/>
                </a:lnTo>
                <a:lnTo>
                  <a:pt x="34605" y="206177"/>
                </a:lnTo>
                <a:lnTo>
                  <a:pt x="35761" y="213651"/>
                </a:lnTo>
                <a:lnTo>
                  <a:pt x="37326" y="221015"/>
                </a:lnTo>
                <a:lnTo>
                  <a:pt x="39163" y="228306"/>
                </a:lnTo>
                <a:lnTo>
                  <a:pt x="40387" y="235548"/>
                </a:lnTo>
                <a:lnTo>
                  <a:pt x="41204" y="242757"/>
                </a:lnTo>
                <a:lnTo>
                  <a:pt x="41748" y="249944"/>
                </a:lnTo>
                <a:lnTo>
                  <a:pt x="42111" y="257117"/>
                </a:lnTo>
                <a:lnTo>
                  <a:pt x="42514" y="271437"/>
                </a:lnTo>
                <a:lnTo>
                  <a:pt x="42808" y="310530"/>
                </a:lnTo>
                <a:lnTo>
                  <a:pt x="42024" y="315764"/>
                </a:lnTo>
                <a:lnTo>
                  <a:pt x="40707" y="320841"/>
                </a:lnTo>
                <a:lnTo>
                  <a:pt x="39036" y="325812"/>
                </a:lnTo>
                <a:lnTo>
                  <a:pt x="38715" y="330715"/>
                </a:lnTo>
                <a:lnTo>
                  <a:pt x="39295" y="335570"/>
                </a:lnTo>
                <a:lnTo>
                  <a:pt x="40476" y="340395"/>
                </a:lnTo>
                <a:lnTo>
                  <a:pt x="41787" y="347872"/>
                </a:lnTo>
                <a:lnTo>
                  <a:pt x="42629" y="359140"/>
                </a:lnTo>
                <a:lnTo>
                  <a:pt x="42775" y="366585"/>
                </a:lnTo>
                <a:lnTo>
                  <a:pt x="42002" y="368215"/>
                </a:lnTo>
                <a:lnTo>
                  <a:pt x="40693" y="369302"/>
                </a:lnTo>
                <a:lnTo>
                  <a:pt x="35700" y="371472"/>
                </a:lnTo>
                <a:lnTo>
                  <a:pt x="35693" y="3643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36"/>
          <p:cNvSpPr/>
          <p:nvPr/>
        </p:nvSpPr>
        <p:spPr>
          <a:xfrm>
            <a:off x="1414462" y="874565"/>
            <a:ext cx="213790" cy="668486"/>
          </a:xfrm>
          <a:custGeom>
            <a:avLst/>
            <a:gdLst/>
            <a:ahLst/>
            <a:cxnLst/>
            <a:rect l="0" t="0" r="0" b="0"/>
            <a:pathLst>
              <a:path w="213790" h="668486">
                <a:moveTo>
                  <a:pt x="21431" y="4116"/>
                </a:moveTo>
                <a:lnTo>
                  <a:pt x="21431" y="0"/>
                </a:lnTo>
                <a:lnTo>
                  <a:pt x="21431" y="4054"/>
                </a:lnTo>
                <a:lnTo>
                  <a:pt x="25224" y="4098"/>
                </a:lnTo>
                <a:lnTo>
                  <a:pt x="26341" y="4897"/>
                </a:lnTo>
                <a:lnTo>
                  <a:pt x="27086" y="6224"/>
                </a:lnTo>
                <a:lnTo>
                  <a:pt x="27582" y="7903"/>
                </a:lnTo>
                <a:lnTo>
                  <a:pt x="30250" y="11884"/>
                </a:lnTo>
                <a:lnTo>
                  <a:pt x="32073" y="14057"/>
                </a:lnTo>
                <a:lnTo>
                  <a:pt x="38332" y="18588"/>
                </a:lnTo>
                <a:lnTo>
                  <a:pt x="42223" y="20908"/>
                </a:lnTo>
                <a:lnTo>
                  <a:pt x="48664" y="25602"/>
                </a:lnTo>
                <a:lnTo>
                  <a:pt x="54966" y="31128"/>
                </a:lnTo>
                <a:lnTo>
                  <a:pt x="63058" y="38875"/>
                </a:lnTo>
                <a:lnTo>
                  <a:pt x="67439" y="42370"/>
                </a:lnTo>
                <a:lnTo>
                  <a:pt x="71947" y="45494"/>
                </a:lnTo>
                <a:lnTo>
                  <a:pt x="76540" y="48370"/>
                </a:lnTo>
                <a:lnTo>
                  <a:pt x="81189" y="51875"/>
                </a:lnTo>
                <a:lnTo>
                  <a:pt x="85876" y="55799"/>
                </a:lnTo>
                <a:lnTo>
                  <a:pt x="90588" y="60002"/>
                </a:lnTo>
                <a:lnTo>
                  <a:pt x="100057" y="68906"/>
                </a:lnTo>
                <a:lnTo>
                  <a:pt x="104805" y="73503"/>
                </a:lnTo>
                <a:lnTo>
                  <a:pt x="108764" y="78949"/>
                </a:lnTo>
                <a:lnTo>
                  <a:pt x="115279" y="91350"/>
                </a:lnTo>
                <a:lnTo>
                  <a:pt x="118921" y="97197"/>
                </a:lnTo>
                <a:lnTo>
                  <a:pt x="122937" y="102682"/>
                </a:lnTo>
                <a:lnTo>
                  <a:pt x="127202" y="107927"/>
                </a:lnTo>
                <a:lnTo>
                  <a:pt x="131633" y="113804"/>
                </a:lnTo>
                <a:lnTo>
                  <a:pt x="140789" y="126685"/>
                </a:lnTo>
                <a:lnTo>
                  <a:pt x="145453" y="134247"/>
                </a:lnTo>
                <a:lnTo>
                  <a:pt x="150150" y="142464"/>
                </a:lnTo>
                <a:lnTo>
                  <a:pt x="154869" y="151117"/>
                </a:lnTo>
                <a:lnTo>
                  <a:pt x="160396" y="159266"/>
                </a:lnTo>
                <a:lnTo>
                  <a:pt x="166462" y="167081"/>
                </a:lnTo>
                <a:lnTo>
                  <a:pt x="172887" y="174672"/>
                </a:lnTo>
                <a:lnTo>
                  <a:pt x="177964" y="182907"/>
                </a:lnTo>
                <a:lnTo>
                  <a:pt x="182143" y="191573"/>
                </a:lnTo>
                <a:lnTo>
                  <a:pt x="185722" y="200524"/>
                </a:lnTo>
                <a:lnTo>
                  <a:pt x="189696" y="209667"/>
                </a:lnTo>
                <a:lnTo>
                  <a:pt x="198345" y="228293"/>
                </a:lnTo>
                <a:lnTo>
                  <a:pt x="202080" y="237705"/>
                </a:lnTo>
                <a:lnTo>
                  <a:pt x="208347" y="256629"/>
                </a:lnTo>
                <a:lnTo>
                  <a:pt x="211661" y="275623"/>
                </a:lnTo>
                <a:lnTo>
                  <a:pt x="213134" y="295442"/>
                </a:lnTo>
                <a:lnTo>
                  <a:pt x="213789" y="317479"/>
                </a:lnTo>
                <a:lnTo>
                  <a:pt x="213170" y="328119"/>
                </a:lnTo>
                <a:lnTo>
                  <a:pt x="210365" y="348407"/>
                </a:lnTo>
                <a:lnTo>
                  <a:pt x="207712" y="359055"/>
                </a:lnTo>
                <a:lnTo>
                  <a:pt x="204356" y="370123"/>
                </a:lnTo>
                <a:lnTo>
                  <a:pt x="200531" y="381471"/>
                </a:lnTo>
                <a:lnTo>
                  <a:pt x="197187" y="392211"/>
                </a:lnTo>
                <a:lnTo>
                  <a:pt x="191355" y="412611"/>
                </a:lnTo>
                <a:lnTo>
                  <a:pt x="187895" y="422496"/>
                </a:lnTo>
                <a:lnTo>
                  <a:pt x="184001" y="432261"/>
                </a:lnTo>
                <a:lnTo>
                  <a:pt x="179817" y="441946"/>
                </a:lnTo>
                <a:lnTo>
                  <a:pt x="170935" y="461174"/>
                </a:lnTo>
                <a:lnTo>
                  <a:pt x="147570" y="508922"/>
                </a:lnTo>
                <a:lnTo>
                  <a:pt x="138082" y="527982"/>
                </a:lnTo>
                <a:lnTo>
                  <a:pt x="132536" y="536716"/>
                </a:lnTo>
                <a:lnTo>
                  <a:pt x="126457" y="544920"/>
                </a:lnTo>
                <a:lnTo>
                  <a:pt x="120024" y="552771"/>
                </a:lnTo>
                <a:lnTo>
                  <a:pt x="114147" y="560386"/>
                </a:lnTo>
                <a:lnTo>
                  <a:pt x="108642" y="567844"/>
                </a:lnTo>
                <a:lnTo>
                  <a:pt x="103384" y="575197"/>
                </a:lnTo>
                <a:lnTo>
                  <a:pt x="97498" y="581687"/>
                </a:lnTo>
                <a:lnTo>
                  <a:pt x="91192" y="587600"/>
                </a:lnTo>
                <a:lnTo>
                  <a:pt x="84607" y="593131"/>
                </a:lnTo>
                <a:lnTo>
                  <a:pt x="78630" y="598405"/>
                </a:lnTo>
                <a:lnTo>
                  <a:pt x="67755" y="608498"/>
                </a:lnTo>
                <a:lnTo>
                  <a:pt x="63426" y="613412"/>
                </a:lnTo>
                <a:lnTo>
                  <a:pt x="59747" y="618276"/>
                </a:lnTo>
                <a:lnTo>
                  <a:pt x="56500" y="623106"/>
                </a:lnTo>
                <a:lnTo>
                  <a:pt x="51954" y="627120"/>
                </a:lnTo>
                <a:lnTo>
                  <a:pt x="46542" y="630589"/>
                </a:lnTo>
                <a:lnTo>
                  <a:pt x="40553" y="633696"/>
                </a:lnTo>
                <a:lnTo>
                  <a:pt x="34973" y="637355"/>
                </a:lnTo>
                <a:lnTo>
                  <a:pt x="29665" y="641381"/>
                </a:lnTo>
                <a:lnTo>
                  <a:pt x="24539" y="645653"/>
                </a:lnTo>
                <a:lnTo>
                  <a:pt x="20328" y="649295"/>
                </a:lnTo>
                <a:lnTo>
                  <a:pt x="16727" y="652516"/>
                </a:lnTo>
                <a:lnTo>
                  <a:pt x="10609" y="658213"/>
                </a:lnTo>
                <a:lnTo>
                  <a:pt x="0" y="6684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/>
          <p:cNvGrpSpPr/>
          <p:nvPr/>
        </p:nvGrpSpPr>
        <p:grpSpPr>
          <a:xfrm>
            <a:off x="1871662" y="1228725"/>
            <a:ext cx="5700561" cy="3479007"/>
            <a:chOff x="1871662" y="1228725"/>
            <a:chExt cx="5700561" cy="3479007"/>
          </a:xfrm>
        </p:grpSpPr>
        <p:sp>
          <p:nvSpPr>
            <p:cNvPr id="5" name="SMARTPenAnnotation637"/>
            <p:cNvSpPr/>
            <p:nvPr/>
          </p:nvSpPr>
          <p:spPr>
            <a:xfrm>
              <a:off x="1978821" y="1307340"/>
              <a:ext cx="313176" cy="299967"/>
            </a:xfrm>
            <a:custGeom>
              <a:avLst/>
              <a:gdLst/>
              <a:ahLst/>
              <a:cxnLst/>
              <a:rect l="0" t="0" r="0" b="0"/>
              <a:pathLst>
                <a:path w="313176" h="299967">
                  <a:moveTo>
                    <a:pt x="7141" y="49972"/>
                  </a:moveTo>
                  <a:lnTo>
                    <a:pt x="3349" y="49972"/>
                  </a:lnTo>
                  <a:lnTo>
                    <a:pt x="2231" y="49178"/>
                  </a:lnTo>
                  <a:lnTo>
                    <a:pt x="1487" y="47855"/>
                  </a:lnTo>
                  <a:lnTo>
                    <a:pt x="23" y="42915"/>
                  </a:lnTo>
                  <a:lnTo>
                    <a:pt x="0" y="36685"/>
                  </a:lnTo>
                  <a:lnTo>
                    <a:pt x="793" y="36352"/>
                  </a:lnTo>
                  <a:lnTo>
                    <a:pt x="3790" y="35981"/>
                  </a:lnTo>
                  <a:lnTo>
                    <a:pt x="5701" y="35088"/>
                  </a:lnTo>
                  <a:lnTo>
                    <a:pt x="12183" y="30040"/>
                  </a:lnTo>
                  <a:lnTo>
                    <a:pt x="16790" y="25767"/>
                  </a:lnTo>
                  <a:lnTo>
                    <a:pt x="25717" y="21223"/>
                  </a:lnTo>
                  <a:lnTo>
                    <a:pt x="31431" y="18900"/>
                  </a:lnTo>
                  <a:lnTo>
                    <a:pt x="36828" y="17351"/>
                  </a:lnTo>
                  <a:lnTo>
                    <a:pt x="42014" y="16318"/>
                  </a:lnTo>
                  <a:lnTo>
                    <a:pt x="47058" y="15630"/>
                  </a:lnTo>
                  <a:lnTo>
                    <a:pt x="52803" y="14377"/>
                  </a:lnTo>
                  <a:lnTo>
                    <a:pt x="59013" y="12748"/>
                  </a:lnTo>
                  <a:lnTo>
                    <a:pt x="65535" y="10869"/>
                  </a:lnTo>
                  <a:lnTo>
                    <a:pt x="71470" y="8822"/>
                  </a:lnTo>
                  <a:lnTo>
                    <a:pt x="77015" y="6664"/>
                  </a:lnTo>
                  <a:lnTo>
                    <a:pt x="82298" y="4431"/>
                  </a:lnTo>
                  <a:lnTo>
                    <a:pt x="88202" y="2943"/>
                  </a:lnTo>
                  <a:lnTo>
                    <a:pt x="94519" y="1950"/>
                  </a:lnTo>
                  <a:lnTo>
                    <a:pt x="101112" y="1289"/>
                  </a:lnTo>
                  <a:lnTo>
                    <a:pt x="107888" y="848"/>
                  </a:lnTo>
                  <a:lnTo>
                    <a:pt x="114787" y="554"/>
                  </a:lnTo>
                  <a:lnTo>
                    <a:pt x="128803" y="227"/>
                  </a:lnTo>
                  <a:lnTo>
                    <a:pt x="156748" y="0"/>
                  </a:lnTo>
                  <a:lnTo>
                    <a:pt x="165179" y="2098"/>
                  </a:lnTo>
                  <a:lnTo>
                    <a:pt x="173424" y="4882"/>
                  </a:lnTo>
                  <a:lnTo>
                    <a:pt x="179734" y="6120"/>
                  </a:lnTo>
                  <a:lnTo>
                    <a:pt x="187301" y="8786"/>
                  </a:lnTo>
                  <a:lnTo>
                    <a:pt x="191541" y="10609"/>
                  </a:lnTo>
                  <a:lnTo>
                    <a:pt x="194368" y="12617"/>
                  </a:lnTo>
                  <a:lnTo>
                    <a:pt x="196253" y="14750"/>
                  </a:lnTo>
                  <a:lnTo>
                    <a:pt x="201022" y="23661"/>
                  </a:lnTo>
                  <a:lnTo>
                    <a:pt x="204435" y="31134"/>
                  </a:lnTo>
                  <a:lnTo>
                    <a:pt x="205952" y="37102"/>
                  </a:lnTo>
                  <a:lnTo>
                    <a:pt x="205563" y="40598"/>
                  </a:lnTo>
                  <a:lnTo>
                    <a:pt x="203014" y="48716"/>
                  </a:lnTo>
                  <a:lnTo>
                    <a:pt x="201352" y="57616"/>
                  </a:lnTo>
                  <a:lnTo>
                    <a:pt x="200909" y="62212"/>
                  </a:lnTo>
                  <a:lnTo>
                    <a:pt x="199026" y="66069"/>
                  </a:lnTo>
                  <a:lnTo>
                    <a:pt x="196183" y="69435"/>
                  </a:lnTo>
                  <a:lnTo>
                    <a:pt x="189585" y="76085"/>
                  </a:lnTo>
                  <a:lnTo>
                    <a:pt x="184006" y="84332"/>
                  </a:lnTo>
                  <a:lnTo>
                    <a:pt x="179820" y="87960"/>
                  </a:lnTo>
                  <a:lnTo>
                    <a:pt x="174648" y="91172"/>
                  </a:lnTo>
                  <a:lnTo>
                    <a:pt x="138297" y="109406"/>
                  </a:lnTo>
                  <a:lnTo>
                    <a:pt x="130785" y="114223"/>
                  </a:lnTo>
                  <a:lnTo>
                    <a:pt x="127670" y="116618"/>
                  </a:lnTo>
                  <a:lnTo>
                    <a:pt x="122093" y="119280"/>
                  </a:lnTo>
                  <a:lnTo>
                    <a:pt x="114490" y="120779"/>
                  </a:lnTo>
                  <a:lnTo>
                    <a:pt x="105681" y="121354"/>
                  </a:lnTo>
                  <a:lnTo>
                    <a:pt x="100342" y="121406"/>
                  </a:lnTo>
                  <a:lnTo>
                    <a:pt x="103901" y="121409"/>
                  </a:lnTo>
                  <a:lnTo>
                    <a:pt x="104985" y="120615"/>
                  </a:lnTo>
                  <a:lnTo>
                    <a:pt x="105708" y="119292"/>
                  </a:lnTo>
                  <a:lnTo>
                    <a:pt x="106190" y="117617"/>
                  </a:lnTo>
                  <a:lnTo>
                    <a:pt x="107305" y="116500"/>
                  </a:lnTo>
                  <a:lnTo>
                    <a:pt x="108842" y="115755"/>
                  </a:lnTo>
                  <a:lnTo>
                    <a:pt x="113460" y="114134"/>
                  </a:lnTo>
                  <a:lnTo>
                    <a:pt x="120804" y="110768"/>
                  </a:lnTo>
                  <a:lnTo>
                    <a:pt x="133864" y="104410"/>
                  </a:lnTo>
                  <a:lnTo>
                    <a:pt x="139248" y="102933"/>
                  </a:lnTo>
                  <a:lnTo>
                    <a:pt x="145219" y="101948"/>
                  </a:lnTo>
                  <a:lnTo>
                    <a:pt x="151580" y="101291"/>
                  </a:lnTo>
                  <a:lnTo>
                    <a:pt x="158203" y="100060"/>
                  </a:lnTo>
                  <a:lnTo>
                    <a:pt x="164999" y="98445"/>
                  </a:lnTo>
                  <a:lnTo>
                    <a:pt x="171911" y="96575"/>
                  </a:lnTo>
                  <a:lnTo>
                    <a:pt x="178900" y="95328"/>
                  </a:lnTo>
                  <a:lnTo>
                    <a:pt x="185941" y="94497"/>
                  </a:lnTo>
                  <a:lnTo>
                    <a:pt x="193016" y="93943"/>
                  </a:lnTo>
                  <a:lnTo>
                    <a:pt x="200114" y="93573"/>
                  </a:lnTo>
                  <a:lnTo>
                    <a:pt x="214350" y="93163"/>
                  </a:lnTo>
                  <a:lnTo>
                    <a:pt x="220687" y="93847"/>
                  </a:lnTo>
                  <a:lnTo>
                    <a:pt x="226499" y="95097"/>
                  </a:lnTo>
                  <a:lnTo>
                    <a:pt x="237983" y="98603"/>
                  </a:lnTo>
                  <a:lnTo>
                    <a:pt x="251025" y="102806"/>
                  </a:lnTo>
                  <a:lnTo>
                    <a:pt x="257043" y="105039"/>
                  </a:lnTo>
                  <a:lnTo>
                    <a:pt x="262642" y="107321"/>
                  </a:lnTo>
                  <a:lnTo>
                    <a:pt x="272303" y="111973"/>
                  </a:lnTo>
                  <a:lnTo>
                    <a:pt x="279243" y="116686"/>
                  </a:lnTo>
                  <a:lnTo>
                    <a:pt x="287090" y="123544"/>
                  </a:lnTo>
                  <a:lnTo>
                    <a:pt x="295075" y="131883"/>
                  </a:lnTo>
                  <a:lnTo>
                    <a:pt x="301270" y="140881"/>
                  </a:lnTo>
                  <a:lnTo>
                    <a:pt x="304552" y="150172"/>
                  </a:lnTo>
                  <a:lnTo>
                    <a:pt x="305428" y="154872"/>
                  </a:lnTo>
                  <a:lnTo>
                    <a:pt x="306805" y="159593"/>
                  </a:lnTo>
                  <a:lnTo>
                    <a:pt x="308517" y="164328"/>
                  </a:lnTo>
                  <a:lnTo>
                    <a:pt x="310452" y="169072"/>
                  </a:lnTo>
                  <a:lnTo>
                    <a:pt x="311742" y="173822"/>
                  </a:lnTo>
                  <a:lnTo>
                    <a:pt x="312602" y="178576"/>
                  </a:lnTo>
                  <a:lnTo>
                    <a:pt x="313175" y="183333"/>
                  </a:lnTo>
                  <a:lnTo>
                    <a:pt x="312764" y="188886"/>
                  </a:lnTo>
                  <a:lnTo>
                    <a:pt x="311696" y="194969"/>
                  </a:lnTo>
                  <a:lnTo>
                    <a:pt x="310190" y="201405"/>
                  </a:lnTo>
                  <a:lnTo>
                    <a:pt x="306400" y="210674"/>
                  </a:lnTo>
                  <a:lnTo>
                    <a:pt x="301276" y="218232"/>
                  </a:lnTo>
                  <a:lnTo>
                    <a:pt x="293707" y="226884"/>
                  </a:lnTo>
                  <a:lnTo>
                    <a:pt x="285052" y="236020"/>
                  </a:lnTo>
                  <a:lnTo>
                    <a:pt x="266560" y="254821"/>
                  </a:lnTo>
                  <a:lnTo>
                    <a:pt x="260256" y="259563"/>
                  </a:lnTo>
                  <a:lnTo>
                    <a:pt x="252878" y="264312"/>
                  </a:lnTo>
                  <a:lnTo>
                    <a:pt x="244784" y="269065"/>
                  </a:lnTo>
                  <a:lnTo>
                    <a:pt x="237007" y="273028"/>
                  </a:lnTo>
                  <a:lnTo>
                    <a:pt x="229442" y="276463"/>
                  </a:lnTo>
                  <a:lnTo>
                    <a:pt x="222016" y="279548"/>
                  </a:lnTo>
                  <a:lnTo>
                    <a:pt x="214685" y="282397"/>
                  </a:lnTo>
                  <a:lnTo>
                    <a:pt x="200189" y="287680"/>
                  </a:lnTo>
                  <a:lnTo>
                    <a:pt x="178640" y="295117"/>
                  </a:lnTo>
                  <a:lnTo>
                    <a:pt x="172274" y="296746"/>
                  </a:lnTo>
                  <a:lnTo>
                    <a:pt x="166442" y="297832"/>
                  </a:lnTo>
                  <a:lnTo>
                    <a:pt x="160967" y="298556"/>
                  </a:lnTo>
                  <a:lnTo>
                    <a:pt x="155729" y="299038"/>
                  </a:lnTo>
                  <a:lnTo>
                    <a:pt x="150650" y="299360"/>
                  </a:lnTo>
                  <a:lnTo>
                    <a:pt x="140773" y="299717"/>
                  </a:lnTo>
                  <a:lnTo>
                    <a:pt x="121497" y="299947"/>
                  </a:lnTo>
                  <a:lnTo>
                    <a:pt x="116716" y="299966"/>
                  </a:lnTo>
                  <a:lnTo>
                    <a:pt x="107170" y="297870"/>
                  </a:lnTo>
                  <a:lnTo>
                    <a:pt x="97636" y="295086"/>
                  </a:lnTo>
                  <a:lnTo>
                    <a:pt x="88107" y="293849"/>
                  </a:lnTo>
                  <a:lnTo>
                    <a:pt x="80697" y="293299"/>
                  </a:lnTo>
                  <a:lnTo>
                    <a:pt x="77609" y="293153"/>
                  </a:lnTo>
                  <a:lnTo>
                    <a:pt x="69946" y="290873"/>
                  </a:lnTo>
                  <a:lnTo>
                    <a:pt x="59676" y="286734"/>
                  </a:lnTo>
                  <a:lnTo>
                    <a:pt x="51219" y="279654"/>
                  </a:lnTo>
                  <a:lnTo>
                    <a:pt x="50814" y="278500"/>
                  </a:lnTo>
                  <a:lnTo>
                    <a:pt x="50004" y="27142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638"/>
            <p:cNvSpPr/>
            <p:nvPr/>
          </p:nvSpPr>
          <p:spPr>
            <a:xfrm>
              <a:off x="2478881" y="1228725"/>
              <a:ext cx="71438" cy="499723"/>
            </a:xfrm>
            <a:custGeom>
              <a:avLst/>
              <a:gdLst/>
              <a:ahLst/>
              <a:cxnLst/>
              <a:rect l="0" t="0" r="0" b="0"/>
              <a:pathLst>
                <a:path w="71438" h="499723">
                  <a:moveTo>
                    <a:pt x="0" y="0"/>
                  </a:moveTo>
                  <a:lnTo>
                    <a:pt x="0" y="6849"/>
                  </a:lnTo>
                  <a:lnTo>
                    <a:pt x="2116" y="9129"/>
                  </a:lnTo>
                  <a:lnTo>
                    <a:pt x="3792" y="10848"/>
                  </a:lnTo>
                  <a:lnTo>
                    <a:pt x="4909" y="13582"/>
                  </a:lnTo>
                  <a:lnTo>
                    <a:pt x="6151" y="20853"/>
                  </a:lnTo>
                  <a:lnTo>
                    <a:pt x="5688" y="24221"/>
                  </a:lnTo>
                  <a:lnTo>
                    <a:pt x="4586" y="27259"/>
                  </a:lnTo>
                  <a:lnTo>
                    <a:pt x="3057" y="30079"/>
                  </a:lnTo>
                  <a:lnTo>
                    <a:pt x="2832" y="34340"/>
                  </a:lnTo>
                  <a:lnTo>
                    <a:pt x="4698" y="45424"/>
                  </a:lnTo>
                  <a:lnTo>
                    <a:pt x="6057" y="56172"/>
                  </a:lnTo>
                  <a:lnTo>
                    <a:pt x="7454" y="67034"/>
                  </a:lnTo>
                  <a:lnTo>
                    <a:pt x="8938" y="73264"/>
                  </a:lnTo>
                  <a:lnTo>
                    <a:pt x="10721" y="79799"/>
                  </a:lnTo>
                  <a:lnTo>
                    <a:pt x="12702" y="93410"/>
                  </a:lnTo>
                  <a:lnTo>
                    <a:pt x="14377" y="107396"/>
                  </a:lnTo>
                  <a:lnTo>
                    <a:pt x="15934" y="114460"/>
                  </a:lnTo>
                  <a:lnTo>
                    <a:pt x="17766" y="121550"/>
                  </a:lnTo>
                  <a:lnTo>
                    <a:pt x="19802" y="135778"/>
                  </a:lnTo>
                  <a:lnTo>
                    <a:pt x="20707" y="150833"/>
                  </a:lnTo>
                  <a:lnTo>
                    <a:pt x="21110" y="168108"/>
                  </a:lnTo>
                  <a:lnTo>
                    <a:pt x="21403" y="217811"/>
                  </a:lnTo>
                  <a:lnTo>
                    <a:pt x="22206" y="226170"/>
                  </a:lnTo>
                  <a:lnTo>
                    <a:pt x="23535" y="234123"/>
                  </a:lnTo>
                  <a:lnTo>
                    <a:pt x="25215" y="241807"/>
                  </a:lnTo>
                  <a:lnTo>
                    <a:pt x="26335" y="250105"/>
                  </a:lnTo>
                  <a:lnTo>
                    <a:pt x="27082" y="258811"/>
                  </a:lnTo>
                  <a:lnTo>
                    <a:pt x="27579" y="267791"/>
                  </a:lnTo>
                  <a:lnTo>
                    <a:pt x="28132" y="286234"/>
                  </a:lnTo>
                  <a:lnTo>
                    <a:pt x="28280" y="295598"/>
                  </a:lnTo>
                  <a:lnTo>
                    <a:pt x="29172" y="304221"/>
                  </a:lnTo>
                  <a:lnTo>
                    <a:pt x="30560" y="312352"/>
                  </a:lnTo>
                  <a:lnTo>
                    <a:pt x="32280" y="320153"/>
                  </a:lnTo>
                  <a:lnTo>
                    <a:pt x="34190" y="335171"/>
                  </a:lnTo>
                  <a:lnTo>
                    <a:pt x="35833" y="349783"/>
                  </a:lnTo>
                  <a:lnTo>
                    <a:pt x="37382" y="357014"/>
                  </a:lnTo>
                  <a:lnTo>
                    <a:pt x="39209" y="364215"/>
                  </a:lnTo>
                  <a:lnTo>
                    <a:pt x="41220" y="371398"/>
                  </a:lnTo>
                  <a:lnTo>
                    <a:pt x="45572" y="385728"/>
                  </a:lnTo>
                  <a:lnTo>
                    <a:pt x="47050" y="392883"/>
                  </a:lnTo>
                  <a:lnTo>
                    <a:pt x="48692" y="407183"/>
                  </a:lnTo>
                  <a:lnTo>
                    <a:pt x="49924" y="413537"/>
                  </a:lnTo>
                  <a:lnTo>
                    <a:pt x="51539" y="419360"/>
                  </a:lnTo>
                  <a:lnTo>
                    <a:pt x="53409" y="424829"/>
                  </a:lnTo>
                  <a:lnTo>
                    <a:pt x="55487" y="435140"/>
                  </a:lnTo>
                  <a:lnTo>
                    <a:pt x="56657" y="449870"/>
                  </a:lnTo>
                  <a:lnTo>
                    <a:pt x="57052" y="465277"/>
                  </a:lnTo>
                  <a:lnTo>
                    <a:pt x="59223" y="472960"/>
                  </a:lnTo>
                  <a:lnTo>
                    <a:pt x="60913" y="477232"/>
                  </a:lnTo>
                  <a:lnTo>
                    <a:pt x="62791" y="484094"/>
                  </a:lnTo>
                  <a:lnTo>
                    <a:pt x="64282" y="499553"/>
                  </a:lnTo>
                  <a:lnTo>
                    <a:pt x="64286" y="499722"/>
                  </a:lnTo>
                  <a:lnTo>
                    <a:pt x="66407" y="497795"/>
                  </a:lnTo>
                  <a:lnTo>
                    <a:pt x="71437" y="4929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639"/>
            <p:cNvSpPr/>
            <p:nvPr/>
          </p:nvSpPr>
          <p:spPr>
            <a:xfrm>
              <a:off x="2700337" y="1321691"/>
              <a:ext cx="342901" cy="307085"/>
            </a:xfrm>
            <a:custGeom>
              <a:avLst/>
              <a:gdLst/>
              <a:ahLst/>
              <a:cxnLst/>
              <a:rect l="0" t="0" r="0" b="0"/>
              <a:pathLst>
                <a:path w="342901" h="307085">
                  <a:moveTo>
                    <a:pt x="0" y="49909"/>
                  </a:moveTo>
                  <a:lnTo>
                    <a:pt x="0" y="39267"/>
                  </a:lnTo>
                  <a:lnTo>
                    <a:pt x="794" y="38051"/>
                  </a:lnTo>
                  <a:lnTo>
                    <a:pt x="2117" y="37241"/>
                  </a:lnTo>
                  <a:lnTo>
                    <a:pt x="3792" y="36701"/>
                  </a:lnTo>
                  <a:lnTo>
                    <a:pt x="7771" y="33984"/>
                  </a:lnTo>
                  <a:lnTo>
                    <a:pt x="12979" y="30131"/>
                  </a:lnTo>
                  <a:lnTo>
                    <a:pt x="20585" y="25773"/>
                  </a:lnTo>
                  <a:lnTo>
                    <a:pt x="33494" y="16507"/>
                  </a:lnTo>
                  <a:lnTo>
                    <a:pt x="41609" y="11780"/>
                  </a:lnTo>
                  <a:lnTo>
                    <a:pt x="50507" y="9150"/>
                  </a:lnTo>
                  <a:lnTo>
                    <a:pt x="59754" y="7187"/>
                  </a:lnTo>
                  <a:lnTo>
                    <a:pt x="69155" y="3669"/>
                  </a:lnTo>
                  <a:lnTo>
                    <a:pt x="74679" y="2414"/>
                  </a:lnTo>
                  <a:lnTo>
                    <a:pt x="80742" y="1576"/>
                  </a:lnTo>
                  <a:lnTo>
                    <a:pt x="87166" y="1018"/>
                  </a:lnTo>
                  <a:lnTo>
                    <a:pt x="93829" y="646"/>
                  </a:lnTo>
                  <a:lnTo>
                    <a:pt x="107583" y="233"/>
                  </a:lnTo>
                  <a:lnTo>
                    <a:pt x="124922" y="0"/>
                  </a:lnTo>
                  <a:lnTo>
                    <a:pt x="130906" y="761"/>
                  </a:lnTo>
                  <a:lnTo>
                    <a:pt x="137277" y="2062"/>
                  </a:lnTo>
                  <a:lnTo>
                    <a:pt x="143906" y="3724"/>
                  </a:lnTo>
                  <a:lnTo>
                    <a:pt x="150706" y="4831"/>
                  </a:lnTo>
                  <a:lnTo>
                    <a:pt x="157621" y="5569"/>
                  </a:lnTo>
                  <a:lnTo>
                    <a:pt x="164611" y="6062"/>
                  </a:lnTo>
                  <a:lnTo>
                    <a:pt x="170860" y="7184"/>
                  </a:lnTo>
                  <a:lnTo>
                    <a:pt x="176613" y="8725"/>
                  </a:lnTo>
                  <a:lnTo>
                    <a:pt x="182036" y="10547"/>
                  </a:lnTo>
                  <a:lnTo>
                    <a:pt x="192294" y="16804"/>
                  </a:lnTo>
                  <a:lnTo>
                    <a:pt x="201352" y="24083"/>
                  </a:lnTo>
                  <a:lnTo>
                    <a:pt x="211707" y="33437"/>
                  </a:lnTo>
                  <a:lnTo>
                    <a:pt x="220034" y="41530"/>
                  </a:lnTo>
                  <a:lnTo>
                    <a:pt x="226910" y="50418"/>
                  </a:lnTo>
                  <a:lnTo>
                    <a:pt x="229854" y="55011"/>
                  </a:lnTo>
                  <a:lnTo>
                    <a:pt x="231817" y="60454"/>
                  </a:lnTo>
                  <a:lnTo>
                    <a:pt x="233126" y="66464"/>
                  </a:lnTo>
                  <a:lnTo>
                    <a:pt x="233999" y="72852"/>
                  </a:lnTo>
                  <a:lnTo>
                    <a:pt x="235374" y="78698"/>
                  </a:lnTo>
                  <a:lnTo>
                    <a:pt x="237085" y="84182"/>
                  </a:lnTo>
                  <a:lnTo>
                    <a:pt x="239019" y="89427"/>
                  </a:lnTo>
                  <a:lnTo>
                    <a:pt x="239515" y="95304"/>
                  </a:lnTo>
                  <a:lnTo>
                    <a:pt x="239052" y="101603"/>
                  </a:lnTo>
                  <a:lnTo>
                    <a:pt x="237949" y="108184"/>
                  </a:lnTo>
                  <a:lnTo>
                    <a:pt x="236420" y="115747"/>
                  </a:lnTo>
                  <a:lnTo>
                    <a:pt x="232605" y="132616"/>
                  </a:lnTo>
                  <a:lnTo>
                    <a:pt x="230476" y="139972"/>
                  </a:lnTo>
                  <a:lnTo>
                    <a:pt x="228263" y="146463"/>
                  </a:lnTo>
                  <a:lnTo>
                    <a:pt x="225994" y="152378"/>
                  </a:lnTo>
                  <a:lnTo>
                    <a:pt x="222894" y="159497"/>
                  </a:lnTo>
                  <a:lnTo>
                    <a:pt x="215216" y="175873"/>
                  </a:lnTo>
                  <a:lnTo>
                    <a:pt x="205761" y="195358"/>
                  </a:lnTo>
                  <a:lnTo>
                    <a:pt x="202261" y="201643"/>
                  </a:lnTo>
                  <a:lnTo>
                    <a:pt x="198341" y="208215"/>
                  </a:lnTo>
                  <a:lnTo>
                    <a:pt x="194140" y="214977"/>
                  </a:lnTo>
                  <a:lnTo>
                    <a:pt x="189752" y="221073"/>
                  </a:lnTo>
                  <a:lnTo>
                    <a:pt x="185238" y="226725"/>
                  </a:lnTo>
                  <a:lnTo>
                    <a:pt x="180642" y="232080"/>
                  </a:lnTo>
                  <a:lnTo>
                    <a:pt x="175991" y="237237"/>
                  </a:lnTo>
                  <a:lnTo>
                    <a:pt x="166589" y="247201"/>
                  </a:lnTo>
                  <a:lnTo>
                    <a:pt x="152371" y="261736"/>
                  </a:lnTo>
                  <a:lnTo>
                    <a:pt x="144979" y="271319"/>
                  </a:lnTo>
                  <a:lnTo>
                    <a:pt x="141896" y="276096"/>
                  </a:lnTo>
                  <a:lnTo>
                    <a:pt x="134238" y="283522"/>
                  </a:lnTo>
                  <a:lnTo>
                    <a:pt x="124749" y="289468"/>
                  </a:lnTo>
                  <a:lnTo>
                    <a:pt x="118885" y="292165"/>
                  </a:lnTo>
                  <a:lnTo>
                    <a:pt x="112594" y="294756"/>
                  </a:lnTo>
                  <a:lnTo>
                    <a:pt x="106813" y="297278"/>
                  </a:lnTo>
                  <a:lnTo>
                    <a:pt x="96156" y="302196"/>
                  </a:lnTo>
                  <a:lnTo>
                    <a:pt x="88244" y="304912"/>
                  </a:lnTo>
                  <a:lnTo>
                    <a:pt x="81288" y="306118"/>
                  </a:lnTo>
                  <a:lnTo>
                    <a:pt x="72905" y="306654"/>
                  </a:lnTo>
                  <a:lnTo>
                    <a:pt x="66845" y="306956"/>
                  </a:lnTo>
                  <a:lnTo>
                    <a:pt x="65995" y="306205"/>
                  </a:lnTo>
                  <a:lnTo>
                    <a:pt x="65428" y="304910"/>
                  </a:lnTo>
                  <a:lnTo>
                    <a:pt x="65050" y="303254"/>
                  </a:lnTo>
                  <a:lnTo>
                    <a:pt x="62513" y="299296"/>
                  </a:lnTo>
                  <a:lnTo>
                    <a:pt x="60725" y="297129"/>
                  </a:lnTo>
                  <a:lnTo>
                    <a:pt x="59534" y="294891"/>
                  </a:lnTo>
                  <a:lnTo>
                    <a:pt x="58209" y="290288"/>
                  </a:lnTo>
                  <a:lnTo>
                    <a:pt x="57464" y="283233"/>
                  </a:lnTo>
                  <a:lnTo>
                    <a:pt x="59406" y="276375"/>
                  </a:lnTo>
                  <a:lnTo>
                    <a:pt x="62915" y="268829"/>
                  </a:lnTo>
                  <a:lnTo>
                    <a:pt x="69353" y="259325"/>
                  </a:lnTo>
                  <a:lnTo>
                    <a:pt x="73951" y="251197"/>
                  </a:lnTo>
                  <a:lnTo>
                    <a:pt x="80757" y="244410"/>
                  </a:lnTo>
                  <a:lnTo>
                    <a:pt x="89867" y="238747"/>
                  </a:lnTo>
                  <a:lnTo>
                    <a:pt x="95630" y="236126"/>
                  </a:lnTo>
                  <a:lnTo>
                    <a:pt x="101853" y="233585"/>
                  </a:lnTo>
                  <a:lnTo>
                    <a:pt x="107590" y="231097"/>
                  </a:lnTo>
                  <a:lnTo>
                    <a:pt x="118197" y="226216"/>
                  </a:lnTo>
                  <a:lnTo>
                    <a:pt x="124042" y="224597"/>
                  </a:lnTo>
                  <a:lnTo>
                    <a:pt x="130319" y="223517"/>
                  </a:lnTo>
                  <a:lnTo>
                    <a:pt x="136886" y="222798"/>
                  </a:lnTo>
                  <a:lnTo>
                    <a:pt x="142851" y="222318"/>
                  </a:lnTo>
                  <a:lnTo>
                    <a:pt x="148415" y="221998"/>
                  </a:lnTo>
                  <a:lnTo>
                    <a:pt x="158831" y="221643"/>
                  </a:lnTo>
                  <a:lnTo>
                    <a:pt x="168752" y="221485"/>
                  </a:lnTo>
                  <a:lnTo>
                    <a:pt x="174414" y="222237"/>
                  </a:lnTo>
                  <a:lnTo>
                    <a:pt x="180570" y="223531"/>
                  </a:lnTo>
                  <a:lnTo>
                    <a:pt x="187055" y="225188"/>
                  </a:lnTo>
                  <a:lnTo>
                    <a:pt x="192966" y="227087"/>
                  </a:lnTo>
                  <a:lnTo>
                    <a:pt x="198494" y="229146"/>
                  </a:lnTo>
                  <a:lnTo>
                    <a:pt x="208869" y="233551"/>
                  </a:lnTo>
                  <a:lnTo>
                    <a:pt x="218772" y="238154"/>
                  </a:lnTo>
                  <a:lnTo>
                    <a:pt x="247623" y="252326"/>
                  </a:lnTo>
                  <a:lnTo>
                    <a:pt x="258137" y="259462"/>
                  </a:lnTo>
                  <a:lnTo>
                    <a:pt x="265805" y="266339"/>
                  </a:lnTo>
                  <a:lnTo>
                    <a:pt x="276930" y="277019"/>
                  </a:lnTo>
                  <a:lnTo>
                    <a:pt x="283418" y="282609"/>
                  </a:lnTo>
                  <a:lnTo>
                    <a:pt x="291593" y="287739"/>
                  </a:lnTo>
                  <a:lnTo>
                    <a:pt x="301328" y="295090"/>
                  </a:lnTo>
                  <a:lnTo>
                    <a:pt x="304866" y="296707"/>
                  </a:lnTo>
                  <a:lnTo>
                    <a:pt x="313031" y="298503"/>
                  </a:lnTo>
                  <a:lnTo>
                    <a:pt x="319836" y="301418"/>
                  </a:lnTo>
                  <a:lnTo>
                    <a:pt x="325505" y="304565"/>
                  </a:lnTo>
                  <a:lnTo>
                    <a:pt x="334250" y="306752"/>
                  </a:lnTo>
                  <a:lnTo>
                    <a:pt x="342900" y="30708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640"/>
            <p:cNvSpPr/>
            <p:nvPr/>
          </p:nvSpPr>
          <p:spPr>
            <a:xfrm>
              <a:off x="3100387" y="1385887"/>
              <a:ext cx="278607" cy="257176"/>
            </a:xfrm>
            <a:custGeom>
              <a:avLst/>
              <a:gdLst/>
              <a:ahLst/>
              <a:cxnLst/>
              <a:rect l="0" t="0" r="0" b="0"/>
              <a:pathLst>
                <a:path w="278607" h="257176">
                  <a:moveTo>
                    <a:pt x="0" y="0"/>
                  </a:moveTo>
                  <a:lnTo>
                    <a:pt x="10849" y="0"/>
                  </a:lnTo>
                  <a:lnTo>
                    <a:pt x="11995" y="794"/>
                  </a:lnTo>
                  <a:lnTo>
                    <a:pt x="12759" y="2117"/>
                  </a:lnTo>
                  <a:lnTo>
                    <a:pt x="13269" y="3792"/>
                  </a:lnTo>
                  <a:lnTo>
                    <a:pt x="15951" y="7771"/>
                  </a:lnTo>
                  <a:lnTo>
                    <a:pt x="17778" y="9943"/>
                  </a:lnTo>
                  <a:lnTo>
                    <a:pt x="18996" y="12185"/>
                  </a:lnTo>
                  <a:lnTo>
                    <a:pt x="21503" y="19133"/>
                  </a:lnTo>
                  <a:lnTo>
                    <a:pt x="26921" y="27012"/>
                  </a:lnTo>
                  <a:lnTo>
                    <a:pt x="31279" y="34760"/>
                  </a:lnTo>
                  <a:lnTo>
                    <a:pt x="38196" y="48046"/>
                  </a:lnTo>
                  <a:lnTo>
                    <a:pt x="45272" y="62037"/>
                  </a:lnTo>
                  <a:lnTo>
                    <a:pt x="52136" y="69376"/>
                  </a:lnTo>
                  <a:lnTo>
                    <a:pt x="60478" y="76078"/>
                  </a:lnTo>
                  <a:lnTo>
                    <a:pt x="64925" y="80087"/>
                  </a:lnTo>
                  <a:lnTo>
                    <a:pt x="69477" y="84348"/>
                  </a:lnTo>
                  <a:lnTo>
                    <a:pt x="73305" y="88776"/>
                  </a:lnTo>
                  <a:lnTo>
                    <a:pt x="76652" y="93315"/>
                  </a:lnTo>
                  <a:lnTo>
                    <a:pt x="79676" y="97929"/>
                  </a:lnTo>
                  <a:lnTo>
                    <a:pt x="84074" y="102592"/>
                  </a:lnTo>
                  <a:lnTo>
                    <a:pt x="89387" y="107289"/>
                  </a:lnTo>
                  <a:lnTo>
                    <a:pt x="95310" y="112007"/>
                  </a:lnTo>
                  <a:lnTo>
                    <a:pt x="100846" y="116740"/>
                  </a:lnTo>
                  <a:lnTo>
                    <a:pt x="106125" y="121483"/>
                  </a:lnTo>
                  <a:lnTo>
                    <a:pt x="116223" y="130986"/>
                  </a:lnTo>
                  <a:lnTo>
                    <a:pt x="140433" y="154784"/>
                  </a:lnTo>
                  <a:lnTo>
                    <a:pt x="154763" y="169069"/>
                  </a:lnTo>
                  <a:lnTo>
                    <a:pt x="160325" y="173832"/>
                  </a:lnTo>
                  <a:lnTo>
                    <a:pt x="166415" y="178594"/>
                  </a:lnTo>
                  <a:lnTo>
                    <a:pt x="172856" y="183357"/>
                  </a:lnTo>
                  <a:lnTo>
                    <a:pt x="177943" y="187325"/>
                  </a:lnTo>
                  <a:lnTo>
                    <a:pt x="185713" y="193852"/>
                  </a:lnTo>
                  <a:lnTo>
                    <a:pt x="190484" y="197497"/>
                  </a:lnTo>
                  <a:lnTo>
                    <a:pt x="196045" y="201515"/>
                  </a:lnTo>
                  <a:lnTo>
                    <a:pt x="202135" y="205781"/>
                  </a:lnTo>
                  <a:lnTo>
                    <a:pt x="206988" y="209418"/>
                  </a:lnTo>
                  <a:lnTo>
                    <a:pt x="214497" y="215577"/>
                  </a:lnTo>
                  <a:lnTo>
                    <a:pt x="222596" y="220960"/>
                  </a:lnTo>
                  <a:lnTo>
                    <a:pt x="230694" y="225998"/>
                  </a:lnTo>
                  <a:lnTo>
                    <a:pt x="236939" y="230883"/>
                  </a:lnTo>
                  <a:lnTo>
                    <a:pt x="244477" y="235700"/>
                  </a:lnTo>
                  <a:lnTo>
                    <a:pt x="252325" y="240487"/>
                  </a:lnTo>
                  <a:lnTo>
                    <a:pt x="258459" y="245260"/>
                  </a:lnTo>
                  <a:lnTo>
                    <a:pt x="260412" y="247644"/>
                  </a:lnTo>
                  <a:lnTo>
                    <a:pt x="261715" y="250027"/>
                  </a:lnTo>
                  <a:lnTo>
                    <a:pt x="262583" y="252410"/>
                  </a:lnTo>
                  <a:lnTo>
                    <a:pt x="263955" y="253998"/>
                  </a:lnTo>
                  <a:lnTo>
                    <a:pt x="265664" y="255057"/>
                  </a:lnTo>
                  <a:lnTo>
                    <a:pt x="269679" y="256234"/>
                  </a:lnTo>
                  <a:lnTo>
                    <a:pt x="278014" y="257120"/>
                  </a:lnTo>
                  <a:lnTo>
                    <a:pt x="278606" y="2571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641"/>
            <p:cNvSpPr/>
            <p:nvPr/>
          </p:nvSpPr>
          <p:spPr>
            <a:xfrm>
              <a:off x="3130090" y="1414462"/>
              <a:ext cx="220329" cy="192882"/>
            </a:xfrm>
            <a:custGeom>
              <a:avLst/>
              <a:gdLst/>
              <a:ahLst/>
              <a:cxnLst/>
              <a:rect l="0" t="0" r="0" b="0"/>
              <a:pathLst>
                <a:path w="220329" h="192882">
                  <a:moveTo>
                    <a:pt x="220328" y="0"/>
                  </a:moveTo>
                  <a:lnTo>
                    <a:pt x="213479" y="0"/>
                  </a:lnTo>
                  <a:lnTo>
                    <a:pt x="207539" y="5703"/>
                  </a:lnTo>
                  <a:lnTo>
                    <a:pt x="152138" y="61047"/>
                  </a:lnTo>
                  <a:lnTo>
                    <a:pt x="146293" y="66098"/>
                  </a:lnTo>
                  <a:lnTo>
                    <a:pt x="140015" y="71053"/>
                  </a:lnTo>
                  <a:lnTo>
                    <a:pt x="133449" y="75943"/>
                  </a:lnTo>
                  <a:lnTo>
                    <a:pt x="126690" y="81585"/>
                  </a:lnTo>
                  <a:lnTo>
                    <a:pt x="119803" y="87728"/>
                  </a:lnTo>
                  <a:lnTo>
                    <a:pt x="112830" y="94204"/>
                  </a:lnTo>
                  <a:lnTo>
                    <a:pt x="106594" y="100903"/>
                  </a:lnTo>
                  <a:lnTo>
                    <a:pt x="100849" y="107750"/>
                  </a:lnTo>
                  <a:lnTo>
                    <a:pt x="95432" y="114696"/>
                  </a:lnTo>
                  <a:lnTo>
                    <a:pt x="89439" y="120914"/>
                  </a:lnTo>
                  <a:lnTo>
                    <a:pt x="83062" y="126647"/>
                  </a:lnTo>
                  <a:lnTo>
                    <a:pt x="76430" y="132056"/>
                  </a:lnTo>
                  <a:lnTo>
                    <a:pt x="70421" y="137250"/>
                  </a:lnTo>
                  <a:lnTo>
                    <a:pt x="64828" y="142300"/>
                  </a:lnTo>
                  <a:lnTo>
                    <a:pt x="59511" y="147254"/>
                  </a:lnTo>
                  <a:lnTo>
                    <a:pt x="54379" y="151351"/>
                  </a:lnTo>
                  <a:lnTo>
                    <a:pt x="49371" y="154875"/>
                  </a:lnTo>
                  <a:lnTo>
                    <a:pt x="44444" y="158019"/>
                  </a:lnTo>
                  <a:lnTo>
                    <a:pt x="39572" y="161702"/>
                  </a:lnTo>
                  <a:lnTo>
                    <a:pt x="34737" y="165745"/>
                  </a:lnTo>
                  <a:lnTo>
                    <a:pt x="25924" y="173677"/>
                  </a:lnTo>
                  <a:lnTo>
                    <a:pt x="19362" y="179848"/>
                  </a:lnTo>
                  <a:lnTo>
                    <a:pt x="7553" y="191371"/>
                  </a:lnTo>
                  <a:lnTo>
                    <a:pt x="6247" y="191875"/>
                  </a:lnTo>
                  <a:lnTo>
                    <a:pt x="0" y="192749"/>
                  </a:lnTo>
                  <a:lnTo>
                    <a:pt x="6016" y="1928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642"/>
            <p:cNvSpPr/>
            <p:nvPr/>
          </p:nvSpPr>
          <p:spPr>
            <a:xfrm>
              <a:off x="3457575" y="1478756"/>
              <a:ext cx="271463" cy="14262"/>
            </a:xfrm>
            <a:custGeom>
              <a:avLst/>
              <a:gdLst/>
              <a:ahLst/>
              <a:cxnLst/>
              <a:rect l="0" t="0" r="0" b="0"/>
              <a:pathLst>
                <a:path w="271463" h="14262">
                  <a:moveTo>
                    <a:pt x="0" y="7144"/>
                  </a:moveTo>
                  <a:lnTo>
                    <a:pt x="10848" y="7144"/>
                  </a:lnTo>
                  <a:lnTo>
                    <a:pt x="13582" y="7937"/>
                  </a:lnTo>
                  <a:lnTo>
                    <a:pt x="16992" y="9260"/>
                  </a:lnTo>
                  <a:lnTo>
                    <a:pt x="20853" y="10936"/>
                  </a:lnTo>
                  <a:lnTo>
                    <a:pt x="24221" y="12053"/>
                  </a:lnTo>
                  <a:lnTo>
                    <a:pt x="27259" y="12798"/>
                  </a:lnTo>
                  <a:lnTo>
                    <a:pt x="30079" y="13294"/>
                  </a:lnTo>
                  <a:lnTo>
                    <a:pt x="33546" y="13625"/>
                  </a:lnTo>
                  <a:lnTo>
                    <a:pt x="41632" y="13993"/>
                  </a:lnTo>
                  <a:lnTo>
                    <a:pt x="64668" y="14229"/>
                  </a:lnTo>
                  <a:lnTo>
                    <a:pt x="75308" y="14261"/>
                  </a:lnTo>
                  <a:lnTo>
                    <a:pt x="81955" y="13476"/>
                  </a:lnTo>
                  <a:lnTo>
                    <a:pt x="89561" y="12159"/>
                  </a:lnTo>
                  <a:lnTo>
                    <a:pt x="97807" y="10487"/>
                  </a:lnTo>
                  <a:lnTo>
                    <a:pt x="105686" y="9373"/>
                  </a:lnTo>
                  <a:lnTo>
                    <a:pt x="113320" y="8630"/>
                  </a:lnTo>
                  <a:lnTo>
                    <a:pt x="120790" y="8134"/>
                  </a:lnTo>
                  <a:lnTo>
                    <a:pt x="128152" y="7804"/>
                  </a:lnTo>
                  <a:lnTo>
                    <a:pt x="142681" y="7437"/>
                  </a:lnTo>
                  <a:lnTo>
                    <a:pt x="181928" y="7169"/>
                  </a:lnTo>
                  <a:lnTo>
                    <a:pt x="187960" y="6367"/>
                  </a:lnTo>
                  <a:lnTo>
                    <a:pt x="194363" y="5038"/>
                  </a:lnTo>
                  <a:lnTo>
                    <a:pt x="201012" y="3359"/>
                  </a:lnTo>
                  <a:lnTo>
                    <a:pt x="207033" y="2239"/>
                  </a:lnTo>
                  <a:lnTo>
                    <a:pt x="212635" y="1493"/>
                  </a:lnTo>
                  <a:lnTo>
                    <a:pt x="217956" y="995"/>
                  </a:lnTo>
                  <a:lnTo>
                    <a:pt x="223092" y="663"/>
                  </a:lnTo>
                  <a:lnTo>
                    <a:pt x="228103" y="442"/>
                  </a:lnTo>
                  <a:lnTo>
                    <a:pt x="237904" y="196"/>
                  </a:lnTo>
                  <a:lnTo>
                    <a:pt x="27146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643"/>
            <p:cNvSpPr/>
            <p:nvPr/>
          </p:nvSpPr>
          <p:spPr>
            <a:xfrm>
              <a:off x="3771936" y="1343025"/>
              <a:ext cx="156905" cy="253868"/>
            </a:xfrm>
            <a:custGeom>
              <a:avLst/>
              <a:gdLst/>
              <a:ahLst/>
              <a:cxnLst/>
              <a:rect l="0" t="0" r="0" b="0"/>
              <a:pathLst>
                <a:path w="156905" h="253868">
                  <a:moveTo>
                    <a:pt x="85689" y="0"/>
                  </a:moveTo>
                  <a:lnTo>
                    <a:pt x="85689" y="3792"/>
                  </a:lnTo>
                  <a:lnTo>
                    <a:pt x="84895" y="5703"/>
                  </a:lnTo>
                  <a:lnTo>
                    <a:pt x="81896" y="9943"/>
                  </a:lnTo>
                  <a:lnTo>
                    <a:pt x="77918" y="14473"/>
                  </a:lnTo>
                  <a:lnTo>
                    <a:pt x="73504" y="19926"/>
                  </a:lnTo>
                  <a:lnTo>
                    <a:pt x="68896" y="27641"/>
                  </a:lnTo>
                  <a:lnTo>
                    <a:pt x="65763" y="31127"/>
                  </a:lnTo>
                  <a:lnTo>
                    <a:pt x="62085" y="34245"/>
                  </a:lnTo>
                  <a:lnTo>
                    <a:pt x="58047" y="37117"/>
                  </a:lnTo>
                  <a:lnTo>
                    <a:pt x="54561" y="40620"/>
                  </a:lnTo>
                  <a:lnTo>
                    <a:pt x="51443" y="44542"/>
                  </a:lnTo>
                  <a:lnTo>
                    <a:pt x="48571" y="48745"/>
                  </a:lnTo>
                  <a:lnTo>
                    <a:pt x="45862" y="53134"/>
                  </a:lnTo>
                  <a:lnTo>
                    <a:pt x="43262" y="57647"/>
                  </a:lnTo>
                  <a:lnTo>
                    <a:pt x="38257" y="66896"/>
                  </a:lnTo>
                  <a:lnTo>
                    <a:pt x="26183" y="90516"/>
                  </a:lnTo>
                  <a:lnTo>
                    <a:pt x="23793" y="96063"/>
                  </a:lnTo>
                  <a:lnTo>
                    <a:pt x="21406" y="102142"/>
                  </a:lnTo>
                  <a:lnTo>
                    <a:pt x="19021" y="108576"/>
                  </a:lnTo>
                  <a:lnTo>
                    <a:pt x="16637" y="114452"/>
                  </a:lnTo>
                  <a:lnTo>
                    <a:pt x="14254" y="119958"/>
                  </a:lnTo>
                  <a:lnTo>
                    <a:pt x="9490" y="130308"/>
                  </a:lnTo>
                  <a:lnTo>
                    <a:pt x="4727" y="140200"/>
                  </a:lnTo>
                  <a:lnTo>
                    <a:pt x="3139" y="145060"/>
                  </a:lnTo>
                  <a:lnTo>
                    <a:pt x="2080" y="149888"/>
                  </a:lnTo>
                  <a:lnTo>
                    <a:pt x="1375" y="154694"/>
                  </a:lnTo>
                  <a:lnTo>
                    <a:pt x="905" y="159485"/>
                  </a:lnTo>
                  <a:lnTo>
                    <a:pt x="591" y="164267"/>
                  </a:lnTo>
                  <a:lnTo>
                    <a:pt x="382" y="169042"/>
                  </a:lnTo>
                  <a:lnTo>
                    <a:pt x="149" y="178582"/>
                  </a:lnTo>
                  <a:lnTo>
                    <a:pt x="0" y="193849"/>
                  </a:lnTo>
                  <a:lnTo>
                    <a:pt x="2097" y="201513"/>
                  </a:lnTo>
                  <a:lnTo>
                    <a:pt x="5674" y="209417"/>
                  </a:lnTo>
                  <a:lnTo>
                    <a:pt x="9910" y="215576"/>
                  </a:lnTo>
                  <a:lnTo>
                    <a:pt x="12322" y="220959"/>
                  </a:lnTo>
                  <a:lnTo>
                    <a:pt x="12965" y="223506"/>
                  </a:lnTo>
                  <a:lnTo>
                    <a:pt x="14981" y="225204"/>
                  </a:lnTo>
                  <a:lnTo>
                    <a:pt x="17913" y="226336"/>
                  </a:lnTo>
                  <a:lnTo>
                    <a:pt x="21455" y="227090"/>
                  </a:lnTo>
                  <a:lnTo>
                    <a:pt x="24610" y="228387"/>
                  </a:lnTo>
                  <a:lnTo>
                    <a:pt x="27507" y="230045"/>
                  </a:lnTo>
                  <a:lnTo>
                    <a:pt x="30232" y="231945"/>
                  </a:lnTo>
                  <a:lnTo>
                    <a:pt x="33637" y="233211"/>
                  </a:lnTo>
                  <a:lnTo>
                    <a:pt x="37493" y="234055"/>
                  </a:lnTo>
                  <a:lnTo>
                    <a:pt x="41652" y="234618"/>
                  </a:lnTo>
                  <a:lnTo>
                    <a:pt x="46013" y="234993"/>
                  </a:lnTo>
                  <a:lnTo>
                    <a:pt x="50507" y="235243"/>
                  </a:lnTo>
                  <a:lnTo>
                    <a:pt x="55090" y="235410"/>
                  </a:lnTo>
                  <a:lnTo>
                    <a:pt x="59733" y="234727"/>
                  </a:lnTo>
                  <a:lnTo>
                    <a:pt x="64417" y="233478"/>
                  </a:lnTo>
                  <a:lnTo>
                    <a:pt x="69126" y="231852"/>
                  </a:lnTo>
                  <a:lnTo>
                    <a:pt x="73853" y="230768"/>
                  </a:lnTo>
                  <a:lnTo>
                    <a:pt x="78592" y="230045"/>
                  </a:lnTo>
                  <a:lnTo>
                    <a:pt x="83339" y="229563"/>
                  </a:lnTo>
                  <a:lnTo>
                    <a:pt x="88091" y="228448"/>
                  </a:lnTo>
                  <a:lnTo>
                    <a:pt x="92846" y="226911"/>
                  </a:lnTo>
                  <a:lnTo>
                    <a:pt x="97604" y="225093"/>
                  </a:lnTo>
                  <a:lnTo>
                    <a:pt x="102363" y="223087"/>
                  </a:lnTo>
                  <a:lnTo>
                    <a:pt x="107124" y="220955"/>
                  </a:lnTo>
                  <a:lnTo>
                    <a:pt x="116647" y="216471"/>
                  </a:lnTo>
                  <a:lnTo>
                    <a:pt x="126171" y="211832"/>
                  </a:lnTo>
                  <a:lnTo>
                    <a:pt x="130139" y="209484"/>
                  </a:lnTo>
                  <a:lnTo>
                    <a:pt x="133578" y="207124"/>
                  </a:lnTo>
                  <a:lnTo>
                    <a:pt x="136665" y="204758"/>
                  </a:lnTo>
                  <a:lnTo>
                    <a:pt x="140310" y="202386"/>
                  </a:lnTo>
                  <a:lnTo>
                    <a:pt x="144328" y="200012"/>
                  </a:lnTo>
                  <a:lnTo>
                    <a:pt x="148594" y="197635"/>
                  </a:lnTo>
                  <a:lnTo>
                    <a:pt x="151438" y="195256"/>
                  </a:lnTo>
                  <a:lnTo>
                    <a:pt x="153334" y="192877"/>
                  </a:lnTo>
                  <a:lnTo>
                    <a:pt x="154598" y="190497"/>
                  </a:lnTo>
                  <a:lnTo>
                    <a:pt x="156002" y="185736"/>
                  </a:lnTo>
                  <a:lnTo>
                    <a:pt x="156793" y="178593"/>
                  </a:lnTo>
                  <a:lnTo>
                    <a:pt x="156904" y="176212"/>
                  </a:lnTo>
                  <a:lnTo>
                    <a:pt x="156184" y="173831"/>
                  </a:lnTo>
                  <a:lnTo>
                    <a:pt x="153268" y="169068"/>
                  </a:lnTo>
                  <a:lnTo>
                    <a:pt x="151379" y="167481"/>
                  </a:lnTo>
                  <a:lnTo>
                    <a:pt x="149326" y="166422"/>
                  </a:lnTo>
                  <a:lnTo>
                    <a:pt x="147163" y="165717"/>
                  </a:lnTo>
                  <a:lnTo>
                    <a:pt x="142644" y="162816"/>
                  </a:lnTo>
                  <a:lnTo>
                    <a:pt x="140327" y="160932"/>
                  </a:lnTo>
                  <a:lnTo>
                    <a:pt x="137196" y="159675"/>
                  </a:lnTo>
                  <a:lnTo>
                    <a:pt x="133520" y="158837"/>
                  </a:lnTo>
                  <a:lnTo>
                    <a:pt x="129483" y="158279"/>
                  </a:lnTo>
                  <a:lnTo>
                    <a:pt x="125997" y="158700"/>
                  </a:lnTo>
                  <a:lnTo>
                    <a:pt x="122880" y="159775"/>
                  </a:lnTo>
                  <a:lnTo>
                    <a:pt x="120008" y="161285"/>
                  </a:lnTo>
                  <a:lnTo>
                    <a:pt x="116506" y="162292"/>
                  </a:lnTo>
                  <a:lnTo>
                    <a:pt x="112583" y="162963"/>
                  </a:lnTo>
                  <a:lnTo>
                    <a:pt x="108381" y="163411"/>
                  </a:lnTo>
                  <a:lnTo>
                    <a:pt x="103992" y="164503"/>
                  </a:lnTo>
                  <a:lnTo>
                    <a:pt x="99478" y="166025"/>
                  </a:lnTo>
                  <a:lnTo>
                    <a:pt x="94882" y="167833"/>
                  </a:lnTo>
                  <a:lnTo>
                    <a:pt x="90230" y="170626"/>
                  </a:lnTo>
                  <a:lnTo>
                    <a:pt x="85541" y="174076"/>
                  </a:lnTo>
                  <a:lnTo>
                    <a:pt x="80828" y="177963"/>
                  </a:lnTo>
                  <a:lnTo>
                    <a:pt x="76098" y="181348"/>
                  </a:lnTo>
                  <a:lnTo>
                    <a:pt x="71358" y="184398"/>
                  </a:lnTo>
                  <a:lnTo>
                    <a:pt x="66609" y="187226"/>
                  </a:lnTo>
                  <a:lnTo>
                    <a:pt x="61857" y="189905"/>
                  </a:lnTo>
                  <a:lnTo>
                    <a:pt x="52342" y="194998"/>
                  </a:lnTo>
                  <a:lnTo>
                    <a:pt x="47583" y="198261"/>
                  </a:lnTo>
                  <a:lnTo>
                    <a:pt x="42822" y="202024"/>
                  </a:lnTo>
                  <a:lnTo>
                    <a:pt x="38061" y="206120"/>
                  </a:lnTo>
                  <a:lnTo>
                    <a:pt x="33299" y="209644"/>
                  </a:lnTo>
                  <a:lnTo>
                    <a:pt x="28537" y="212788"/>
                  </a:lnTo>
                  <a:lnTo>
                    <a:pt x="23775" y="215677"/>
                  </a:lnTo>
                  <a:lnTo>
                    <a:pt x="20600" y="218397"/>
                  </a:lnTo>
                  <a:lnTo>
                    <a:pt x="18484" y="221004"/>
                  </a:lnTo>
                  <a:lnTo>
                    <a:pt x="15339" y="226017"/>
                  </a:lnTo>
                  <a:lnTo>
                    <a:pt x="11295" y="230892"/>
                  </a:lnTo>
                  <a:lnTo>
                    <a:pt x="9899" y="233303"/>
                  </a:lnTo>
                  <a:lnTo>
                    <a:pt x="8348" y="238098"/>
                  </a:lnTo>
                  <a:lnTo>
                    <a:pt x="7475" y="245260"/>
                  </a:lnTo>
                  <a:lnTo>
                    <a:pt x="8146" y="246851"/>
                  </a:lnTo>
                  <a:lnTo>
                    <a:pt x="9387" y="247911"/>
                  </a:lnTo>
                  <a:lnTo>
                    <a:pt x="11009" y="248617"/>
                  </a:lnTo>
                  <a:lnTo>
                    <a:pt x="12089" y="249882"/>
                  </a:lnTo>
                  <a:lnTo>
                    <a:pt x="12810" y="251519"/>
                  </a:lnTo>
                  <a:lnTo>
                    <a:pt x="13291" y="253404"/>
                  </a:lnTo>
                  <a:lnTo>
                    <a:pt x="14404" y="253867"/>
                  </a:lnTo>
                  <a:lnTo>
                    <a:pt x="15940" y="253382"/>
                  </a:lnTo>
                  <a:lnTo>
                    <a:pt x="17759" y="252265"/>
                  </a:lnTo>
                  <a:lnTo>
                    <a:pt x="21895" y="251024"/>
                  </a:lnTo>
                  <a:lnTo>
                    <a:pt x="26380" y="250472"/>
                  </a:lnTo>
                  <a:lnTo>
                    <a:pt x="28687" y="250325"/>
                  </a:lnTo>
                  <a:lnTo>
                    <a:pt x="35682" y="25003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644"/>
            <p:cNvSpPr/>
            <p:nvPr/>
          </p:nvSpPr>
          <p:spPr>
            <a:xfrm>
              <a:off x="4007643" y="1285875"/>
              <a:ext cx="78580" cy="385752"/>
            </a:xfrm>
            <a:custGeom>
              <a:avLst/>
              <a:gdLst/>
              <a:ahLst/>
              <a:cxnLst/>
              <a:rect l="0" t="0" r="0" b="0"/>
              <a:pathLst>
                <a:path w="78580" h="385752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0"/>
                  </a:lnTo>
                  <a:lnTo>
                    <a:pt x="3793" y="9943"/>
                  </a:lnTo>
                  <a:lnTo>
                    <a:pt x="4910" y="12185"/>
                  </a:lnTo>
                  <a:lnTo>
                    <a:pt x="7276" y="19132"/>
                  </a:lnTo>
                  <a:lnTo>
                    <a:pt x="8819" y="21486"/>
                  </a:lnTo>
                  <a:lnTo>
                    <a:pt x="10642" y="23849"/>
                  </a:lnTo>
                  <a:lnTo>
                    <a:pt x="11857" y="27012"/>
                  </a:lnTo>
                  <a:lnTo>
                    <a:pt x="13208" y="34759"/>
                  </a:lnTo>
                  <a:lnTo>
                    <a:pt x="14361" y="39048"/>
                  </a:lnTo>
                  <a:lnTo>
                    <a:pt x="15924" y="43494"/>
                  </a:lnTo>
                  <a:lnTo>
                    <a:pt x="17760" y="48046"/>
                  </a:lnTo>
                  <a:lnTo>
                    <a:pt x="19800" y="59453"/>
                  </a:lnTo>
                  <a:lnTo>
                    <a:pt x="20344" y="65829"/>
                  </a:lnTo>
                  <a:lnTo>
                    <a:pt x="20948" y="77147"/>
                  </a:lnTo>
                  <a:lnTo>
                    <a:pt x="21216" y="88262"/>
                  </a:lnTo>
                  <a:lnTo>
                    <a:pt x="21336" y="101140"/>
                  </a:lnTo>
                  <a:lnTo>
                    <a:pt x="22162" y="107908"/>
                  </a:lnTo>
                  <a:lnTo>
                    <a:pt x="23506" y="114801"/>
                  </a:lnTo>
                  <a:lnTo>
                    <a:pt x="25196" y="121777"/>
                  </a:lnTo>
                  <a:lnTo>
                    <a:pt x="26322" y="128810"/>
                  </a:lnTo>
                  <a:lnTo>
                    <a:pt x="27073" y="135879"/>
                  </a:lnTo>
                  <a:lnTo>
                    <a:pt x="27574" y="142974"/>
                  </a:lnTo>
                  <a:lnTo>
                    <a:pt x="27908" y="150084"/>
                  </a:lnTo>
                  <a:lnTo>
                    <a:pt x="28279" y="164335"/>
                  </a:lnTo>
                  <a:lnTo>
                    <a:pt x="29965" y="171469"/>
                  </a:lnTo>
                  <a:lnTo>
                    <a:pt x="32677" y="178606"/>
                  </a:lnTo>
                  <a:lnTo>
                    <a:pt x="36072" y="185746"/>
                  </a:lnTo>
                  <a:lnTo>
                    <a:pt x="38336" y="192887"/>
                  </a:lnTo>
                  <a:lnTo>
                    <a:pt x="39845" y="200028"/>
                  </a:lnTo>
                  <a:lnTo>
                    <a:pt x="40851" y="207171"/>
                  </a:lnTo>
                  <a:lnTo>
                    <a:pt x="42315" y="214314"/>
                  </a:lnTo>
                  <a:lnTo>
                    <a:pt x="44085" y="221457"/>
                  </a:lnTo>
                  <a:lnTo>
                    <a:pt x="46059" y="228600"/>
                  </a:lnTo>
                  <a:lnTo>
                    <a:pt x="47375" y="234950"/>
                  </a:lnTo>
                  <a:lnTo>
                    <a:pt x="48837" y="246239"/>
                  </a:lnTo>
                  <a:lnTo>
                    <a:pt x="50020" y="252265"/>
                  </a:lnTo>
                  <a:lnTo>
                    <a:pt x="51603" y="258664"/>
                  </a:lnTo>
                  <a:lnTo>
                    <a:pt x="53452" y="265311"/>
                  </a:lnTo>
                  <a:lnTo>
                    <a:pt x="54685" y="272124"/>
                  </a:lnTo>
                  <a:lnTo>
                    <a:pt x="55507" y="279047"/>
                  </a:lnTo>
                  <a:lnTo>
                    <a:pt x="56055" y="286044"/>
                  </a:lnTo>
                  <a:lnTo>
                    <a:pt x="57213" y="292296"/>
                  </a:lnTo>
                  <a:lnTo>
                    <a:pt x="58780" y="298051"/>
                  </a:lnTo>
                  <a:lnTo>
                    <a:pt x="60618" y="303476"/>
                  </a:lnTo>
                  <a:lnTo>
                    <a:pt x="62660" y="313736"/>
                  </a:lnTo>
                  <a:lnTo>
                    <a:pt x="64361" y="323588"/>
                  </a:lnTo>
                  <a:lnTo>
                    <a:pt x="65927" y="328438"/>
                  </a:lnTo>
                  <a:lnTo>
                    <a:pt x="67764" y="333258"/>
                  </a:lnTo>
                  <a:lnTo>
                    <a:pt x="69805" y="342848"/>
                  </a:lnTo>
                  <a:lnTo>
                    <a:pt x="70712" y="351608"/>
                  </a:lnTo>
                  <a:lnTo>
                    <a:pt x="71116" y="358147"/>
                  </a:lnTo>
                  <a:lnTo>
                    <a:pt x="72016" y="361002"/>
                  </a:lnTo>
                  <a:lnTo>
                    <a:pt x="73411" y="363699"/>
                  </a:lnTo>
                  <a:lnTo>
                    <a:pt x="75135" y="366291"/>
                  </a:lnTo>
                  <a:lnTo>
                    <a:pt x="77050" y="371287"/>
                  </a:lnTo>
                  <a:lnTo>
                    <a:pt x="78380" y="382562"/>
                  </a:lnTo>
                  <a:lnTo>
                    <a:pt x="78579" y="385725"/>
                  </a:lnTo>
                  <a:lnTo>
                    <a:pt x="74789" y="385751"/>
                  </a:lnTo>
                  <a:lnTo>
                    <a:pt x="73671" y="384961"/>
                  </a:lnTo>
                  <a:lnTo>
                    <a:pt x="72927" y="383640"/>
                  </a:lnTo>
                  <a:lnTo>
                    <a:pt x="71438" y="3786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645"/>
            <p:cNvSpPr/>
            <p:nvPr/>
          </p:nvSpPr>
          <p:spPr>
            <a:xfrm>
              <a:off x="4257675" y="1407405"/>
              <a:ext cx="278607" cy="21346"/>
            </a:xfrm>
            <a:custGeom>
              <a:avLst/>
              <a:gdLst/>
              <a:ahLst/>
              <a:cxnLst/>
              <a:rect l="0" t="0" r="0" b="0"/>
              <a:pathLst>
                <a:path w="278607" h="21346">
                  <a:moveTo>
                    <a:pt x="0" y="21345"/>
                  </a:moveTo>
                  <a:lnTo>
                    <a:pt x="0" y="17552"/>
                  </a:lnTo>
                  <a:lnTo>
                    <a:pt x="794" y="16435"/>
                  </a:lnTo>
                  <a:lnTo>
                    <a:pt x="2116" y="15690"/>
                  </a:lnTo>
                  <a:lnTo>
                    <a:pt x="6150" y="14495"/>
                  </a:lnTo>
                  <a:lnTo>
                    <a:pt x="13444" y="14259"/>
                  </a:lnTo>
                  <a:lnTo>
                    <a:pt x="30061" y="14209"/>
                  </a:lnTo>
                  <a:lnTo>
                    <a:pt x="34328" y="13412"/>
                  </a:lnTo>
                  <a:lnTo>
                    <a:pt x="39554" y="12088"/>
                  </a:lnTo>
                  <a:lnTo>
                    <a:pt x="45419" y="10411"/>
                  </a:lnTo>
                  <a:lnTo>
                    <a:pt x="50917" y="9293"/>
                  </a:lnTo>
                  <a:lnTo>
                    <a:pt x="56169" y="8548"/>
                  </a:lnTo>
                  <a:lnTo>
                    <a:pt x="61259" y="8051"/>
                  </a:lnTo>
                  <a:lnTo>
                    <a:pt x="67033" y="7719"/>
                  </a:lnTo>
                  <a:lnTo>
                    <a:pt x="79798" y="7351"/>
                  </a:lnTo>
                  <a:lnTo>
                    <a:pt x="142906" y="7065"/>
                  </a:lnTo>
                  <a:lnTo>
                    <a:pt x="218657" y="7057"/>
                  </a:lnTo>
                  <a:lnTo>
                    <a:pt x="223559" y="6263"/>
                  </a:lnTo>
                  <a:lnTo>
                    <a:pt x="228414" y="4940"/>
                  </a:lnTo>
                  <a:lnTo>
                    <a:pt x="233238" y="3265"/>
                  </a:lnTo>
                  <a:lnTo>
                    <a:pt x="238042" y="2148"/>
                  </a:lnTo>
                  <a:lnTo>
                    <a:pt x="242832" y="1403"/>
                  </a:lnTo>
                  <a:lnTo>
                    <a:pt x="247613" y="906"/>
                  </a:lnTo>
                  <a:lnTo>
                    <a:pt x="252388" y="575"/>
                  </a:lnTo>
                  <a:lnTo>
                    <a:pt x="257158" y="355"/>
                  </a:lnTo>
                  <a:lnTo>
                    <a:pt x="268637" y="0"/>
                  </a:lnTo>
                  <a:lnTo>
                    <a:pt x="270373" y="765"/>
                  </a:lnTo>
                  <a:lnTo>
                    <a:pt x="272323" y="2069"/>
                  </a:lnTo>
                  <a:lnTo>
                    <a:pt x="278606" y="70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646"/>
            <p:cNvSpPr/>
            <p:nvPr/>
          </p:nvSpPr>
          <p:spPr>
            <a:xfrm>
              <a:off x="4279106" y="1493043"/>
              <a:ext cx="314326" cy="35720"/>
            </a:xfrm>
            <a:custGeom>
              <a:avLst/>
              <a:gdLst/>
              <a:ahLst/>
              <a:cxnLst/>
              <a:rect l="0" t="0" r="0" b="0"/>
              <a:pathLst>
                <a:path w="314326" h="35720">
                  <a:moveTo>
                    <a:pt x="0" y="35719"/>
                  </a:moveTo>
                  <a:lnTo>
                    <a:pt x="20853" y="35719"/>
                  </a:lnTo>
                  <a:lnTo>
                    <a:pt x="25015" y="34925"/>
                  </a:lnTo>
                  <a:lnTo>
                    <a:pt x="29377" y="33602"/>
                  </a:lnTo>
                  <a:lnTo>
                    <a:pt x="33871" y="31927"/>
                  </a:lnTo>
                  <a:lnTo>
                    <a:pt x="38456" y="30810"/>
                  </a:lnTo>
                  <a:lnTo>
                    <a:pt x="43100" y="30065"/>
                  </a:lnTo>
                  <a:lnTo>
                    <a:pt x="47783" y="29568"/>
                  </a:lnTo>
                  <a:lnTo>
                    <a:pt x="53286" y="29237"/>
                  </a:lnTo>
                  <a:lnTo>
                    <a:pt x="65752" y="28869"/>
                  </a:lnTo>
                  <a:lnTo>
                    <a:pt x="89041" y="28633"/>
                  </a:lnTo>
                  <a:lnTo>
                    <a:pt x="104926" y="28601"/>
                  </a:lnTo>
                  <a:lnTo>
                    <a:pt x="112813" y="27799"/>
                  </a:lnTo>
                  <a:lnTo>
                    <a:pt x="120452" y="26470"/>
                  </a:lnTo>
                  <a:lnTo>
                    <a:pt x="127926" y="24791"/>
                  </a:lnTo>
                  <a:lnTo>
                    <a:pt x="136084" y="23671"/>
                  </a:lnTo>
                  <a:lnTo>
                    <a:pt x="144698" y="22924"/>
                  </a:lnTo>
                  <a:lnTo>
                    <a:pt x="153615" y="22427"/>
                  </a:lnTo>
                  <a:lnTo>
                    <a:pt x="169873" y="21874"/>
                  </a:lnTo>
                  <a:lnTo>
                    <a:pt x="177542" y="21726"/>
                  </a:lnTo>
                  <a:lnTo>
                    <a:pt x="185037" y="20834"/>
                  </a:lnTo>
                  <a:lnTo>
                    <a:pt x="192414" y="19446"/>
                  </a:lnTo>
                  <a:lnTo>
                    <a:pt x="199714" y="17726"/>
                  </a:lnTo>
                  <a:lnTo>
                    <a:pt x="206961" y="16580"/>
                  </a:lnTo>
                  <a:lnTo>
                    <a:pt x="214174" y="15816"/>
                  </a:lnTo>
                  <a:lnTo>
                    <a:pt x="221364" y="15307"/>
                  </a:lnTo>
                  <a:lnTo>
                    <a:pt x="228538" y="14967"/>
                  </a:lnTo>
                  <a:lnTo>
                    <a:pt x="242860" y="14590"/>
                  </a:lnTo>
                  <a:lnTo>
                    <a:pt x="275805" y="14314"/>
                  </a:lnTo>
                  <a:lnTo>
                    <a:pt x="279913" y="12718"/>
                  </a:lnTo>
                  <a:lnTo>
                    <a:pt x="283446" y="10066"/>
                  </a:lnTo>
                  <a:lnTo>
                    <a:pt x="286595" y="6711"/>
                  </a:lnTo>
                  <a:lnTo>
                    <a:pt x="289489" y="4474"/>
                  </a:lnTo>
                  <a:lnTo>
                    <a:pt x="292211" y="2983"/>
                  </a:lnTo>
                  <a:lnTo>
                    <a:pt x="294820" y="1989"/>
                  </a:lnTo>
                  <a:lnTo>
                    <a:pt x="299835" y="884"/>
                  </a:lnTo>
                  <a:lnTo>
                    <a:pt x="308653" y="78"/>
                  </a:lnTo>
                  <a:lnTo>
                    <a:pt x="31432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647"/>
            <p:cNvSpPr/>
            <p:nvPr/>
          </p:nvSpPr>
          <p:spPr>
            <a:xfrm>
              <a:off x="4758069" y="1257337"/>
              <a:ext cx="242557" cy="385723"/>
            </a:xfrm>
            <a:custGeom>
              <a:avLst/>
              <a:gdLst/>
              <a:ahLst/>
              <a:cxnLst/>
              <a:rect l="0" t="0" r="0" b="0"/>
              <a:pathLst>
                <a:path w="242557" h="385723">
                  <a:moveTo>
                    <a:pt x="185406" y="128550"/>
                  </a:moveTo>
                  <a:lnTo>
                    <a:pt x="203104" y="110851"/>
                  </a:lnTo>
                  <a:lnTo>
                    <a:pt x="204349" y="108020"/>
                  </a:lnTo>
                  <a:lnTo>
                    <a:pt x="206100" y="97243"/>
                  </a:lnTo>
                  <a:lnTo>
                    <a:pt x="206618" y="87877"/>
                  </a:lnTo>
                  <a:lnTo>
                    <a:pt x="206808" y="70091"/>
                  </a:lnTo>
                  <a:lnTo>
                    <a:pt x="204707" y="62616"/>
                  </a:lnTo>
                  <a:lnTo>
                    <a:pt x="201128" y="54796"/>
                  </a:lnTo>
                  <a:lnTo>
                    <a:pt x="194650" y="45931"/>
                  </a:lnTo>
                  <a:lnTo>
                    <a:pt x="190044" y="40766"/>
                  </a:lnTo>
                  <a:lnTo>
                    <a:pt x="183234" y="33708"/>
                  </a:lnTo>
                  <a:lnTo>
                    <a:pt x="179195" y="29603"/>
                  </a:lnTo>
                  <a:lnTo>
                    <a:pt x="174915" y="26073"/>
                  </a:lnTo>
                  <a:lnTo>
                    <a:pt x="170475" y="22926"/>
                  </a:lnTo>
                  <a:lnTo>
                    <a:pt x="165927" y="20034"/>
                  </a:lnTo>
                  <a:lnTo>
                    <a:pt x="161307" y="17312"/>
                  </a:lnTo>
                  <a:lnTo>
                    <a:pt x="156640" y="14704"/>
                  </a:lnTo>
                  <a:lnTo>
                    <a:pt x="147221" y="9689"/>
                  </a:lnTo>
                  <a:lnTo>
                    <a:pt x="137743" y="4815"/>
                  </a:lnTo>
                  <a:lnTo>
                    <a:pt x="132993" y="3197"/>
                  </a:lnTo>
                  <a:lnTo>
                    <a:pt x="128239" y="2119"/>
                  </a:lnTo>
                  <a:lnTo>
                    <a:pt x="123482" y="1400"/>
                  </a:lnTo>
                  <a:lnTo>
                    <a:pt x="118723" y="921"/>
                  </a:lnTo>
                  <a:lnTo>
                    <a:pt x="113963" y="602"/>
                  </a:lnTo>
                  <a:lnTo>
                    <a:pt x="105234" y="247"/>
                  </a:lnTo>
                  <a:lnTo>
                    <a:pt x="98710" y="89"/>
                  </a:lnTo>
                  <a:lnTo>
                    <a:pt x="86781" y="0"/>
                  </a:lnTo>
                  <a:lnTo>
                    <a:pt x="82350" y="781"/>
                  </a:lnTo>
                  <a:lnTo>
                    <a:pt x="77808" y="2096"/>
                  </a:lnTo>
                  <a:lnTo>
                    <a:pt x="73192" y="3766"/>
                  </a:lnTo>
                  <a:lnTo>
                    <a:pt x="65948" y="5622"/>
                  </a:lnTo>
                  <a:lnTo>
                    <a:pt x="62904" y="6116"/>
                  </a:lnTo>
                  <a:lnTo>
                    <a:pt x="59288" y="8034"/>
                  </a:lnTo>
                  <a:lnTo>
                    <a:pt x="55290" y="10900"/>
                  </a:lnTo>
                  <a:lnTo>
                    <a:pt x="51037" y="14398"/>
                  </a:lnTo>
                  <a:lnTo>
                    <a:pt x="46614" y="17524"/>
                  </a:lnTo>
                  <a:lnTo>
                    <a:pt x="42078" y="20401"/>
                  </a:lnTo>
                  <a:lnTo>
                    <a:pt x="37466" y="23113"/>
                  </a:lnTo>
                  <a:lnTo>
                    <a:pt x="30225" y="28243"/>
                  </a:lnTo>
                  <a:lnTo>
                    <a:pt x="27183" y="30723"/>
                  </a:lnTo>
                  <a:lnTo>
                    <a:pt x="21686" y="37711"/>
                  </a:lnTo>
                  <a:lnTo>
                    <a:pt x="16598" y="46108"/>
                  </a:lnTo>
                  <a:lnTo>
                    <a:pt x="11691" y="55132"/>
                  </a:lnTo>
                  <a:lnTo>
                    <a:pt x="8980" y="62318"/>
                  </a:lnTo>
                  <a:lnTo>
                    <a:pt x="6982" y="68951"/>
                  </a:lnTo>
                  <a:lnTo>
                    <a:pt x="3448" y="77191"/>
                  </a:lnTo>
                  <a:lnTo>
                    <a:pt x="1348" y="86145"/>
                  </a:lnTo>
                  <a:lnTo>
                    <a:pt x="166" y="97994"/>
                  </a:lnTo>
                  <a:lnTo>
                    <a:pt x="0" y="101035"/>
                  </a:lnTo>
                  <a:lnTo>
                    <a:pt x="683" y="103857"/>
                  </a:lnTo>
                  <a:lnTo>
                    <a:pt x="5437" y="112414"/>
                  </a:lnTo>
                  <a:lnTo>
                    <a:pt x="11873" y="123857"/>
                  </a:lnTo>
                  <a:lnTo>
                    <a:pt x="18806" y="132628"/>
                  </a:lnTo>
                  <a:lnTo>
                    <a:pt x="23520" y="137771"/>
                  </a:lnTo>
                  <a:lnTo>
                    <a:pt x="26681" y="139460"/>
                  </a:lnTo>
                  <a:lnTo>
                    <a:pt x="30377" y="140586"/>
                  </a:lnTo>
                  <a:lnTo>
                    <a:pt x="34428" y="141336"/>
                  </a:lnTo>
                  <a:lnTo>
                    <a:pt x="41046" y="144287"/>
                  </a:lnTo>
                  <a:lnTo>
                    <a:pt x="43922" y="146185"/>
                  </a:lnTo>
                  <a:lnTo>
                    <a:pt x="48221" y="147450"/>
                  </a:lnTo>
                  <a:lnTo>
                    <a:pt x="53468" y="148294"/>
                  </a:lnTo>
                  <a:lnTo>
                    <a:pt x="59347" y="148856"/>
                  </a:lnTo>
                  <a:lnTo>
                    <a:pt x="64854" y="148438"/>
                  </a:lnTo>
                  <a:lnTo>
                    <a:pt x="70113" y="147365"/>
                  </a:lnTo>
                  <a:lnTo>
                    <a:pt x="75206" y="145856"/>
                  </a:lnTo>
                  <a:lnTo>
                    <a:pt x="80983" y="144850"/>
                  </a:lnTo>
                  <a:lnTo>
                    <a:pt x="87215" y="144179"/>
                  </a:lnTo>
                  <a:lnTo>
                    <a:pt x="93752" y="143732"/>
                  </a:lnTo>
                  <a:lnTo>
                    <a:pt x="99697" y="143434"/>
                  </a:lnTo>
                  <a:lnTo>
                    <a:pt x="110536" y="143103"/>
                  </a:lnTo>
                  <a:lnTo>
                    <a:pt x="116442" y="142220"/>
                  </a:lnTo>
                  <a:lnTo>
                    <a:pt x="122761" y="140839"/>
                  </a:lnTo>
                  <a:lnTo>
                    <a:pt x="129355" y="139124"/>
                  </a:lnTo>
                  <a:lnTo>
                    <a:pt x="135339" y="137187"/>
                  </a:lnTo>
                  <a:lnTo>
                    <a:pt x="140915" y="135102"/>
                  </a:lnTo>
                  <a:lnTo>
                    <a:pt x="146220" y="132918"/>
                  </a:lnTo>
                  <a:lnTo>
                    <a:pt x="151344" y="130668"/>
                  </a:lnTo>
                  <a:lnTo>
                    <a:pt x="161272" y="126052"/>
                  </a:lnTo>
                  <a:lnTo>
                    <a:pt x="190140" y="111871"/>
                  </a:lnTo>
                  <a:lnTo>
                    <a:pt x="194118" y="108699"/>
                  </a:lnTo>
                  <a:lnTo>
                    <a:pt x="200655" y="100942"/>
                  </a:lnTo>
                  <a:lnTo>
                    <a:pt x="206206" y="94319"/>
                  </a:lnTo>
                  <a:lnTo>
                    <a:pt x="211319" y="88730"/>
                  </a:lnTo>
                  <a:lnTo>
                    <a:pt x="216237" y="83600"/>
                  </a:lnTo>
                  <a:lnTo>
                    <a:pt x="217866" y="81121"/>
                  </a:lnTo>
                  <a:lnTo>
                    <a:pt x="220953" y="73839"/>
                  </a:lnTo>
                  <a:lnTo>
                    <a:pt x="224488" y="69045"/>
                  </a:lnTo>
                  <a:lnTo>
                    <a:pt x="225748" y="65861"/>
                  </a:lnTo>
                  <a:lnTo>
                    <a:pt x="227521" y="55383"/>
                  </a:lnTo>
                  <a:lnTo>
                    <a:pt x="228170" y="46889"/>
                  </a:lnTo>
                  <a:lnTo>
                    <a:pt x="228996" y="45535"/>
                  </a:lnTo>
                  <a:lnTo>
                    <a:pt x="230341" y="44631"/>
                  </a:lnTo>
                  <a:lnTo>
                    <a:pt x="235115" y="42931"/>
                  </a:lnTo>
                  <a:lnTo>
                    <a:pt x="235404" y="53470"/>
                  </a:lnTo>
                  <a:lnTo>
                    <a:pt x="235412" y="192943"/>
                  </a:lnTo>
                  <a:lnTo>
                    <a:pt x="236206" y="200053"/>
                  </a:lnTo>
                  <a:lnTo>
                    <a:pt x="237529" y="207175"/>
                  </a:lnTo>
                  <a:lnTo>
                    <a:pt x="239204" y="214304"/>
                  </a:lnTo>
                  <a:lnTo>
                    <a:pt x="240322" y="222232"/>
                  </a:lnTo>
                  <a:lnTo>
                    <a:pt x="241066" y="230692"/>
                  </a:lnTo>
                  <a:lnTo>
                    <a:pt x="241563" y="239507"/>
                  </a:lnTo>
                  <a:lnTo>
                    <a:pt x="242114" y="255652"/>
                  </a:lnTo>
                  <a:lnTo>
                    <a:pt x="242468" y="281627"/>
                  </a:lnTo>
                  <a:lnTo>
                    <a:pt x="242556" y="385722"/>
                  </a:lnTo>
                  <a:lnTo>
                    <a:pt x="242556" y="37143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48"/>
            <p:cNvSpPr/>
            <p:nvPr/>
          </p:nvSpPr>
          <p:spPr>
            <a:xfrm>
              <a:off x="1871662" y="1643062"/>
              <a:ext cx="492920" cy="78582"/>
            </a:xfrm>
            <a:custGeom>
              <a:avLst/>
              <a:gdLst/>
              <a:ahLst/>
              <a:cxnLst/>
              <a:rect l="0" t="0" r="0" b="0"/>
              <a:pathLst>
                <a:path w="492920" h="78582">
                  <a:moveTo>
                    <a:pt x="0" y="78581"/>
                  </a:moveTo>
                  <a:lnTo>
                    <a:pt x="51395" y="78581"/>
                  </a:lnTo>
                  <a:lnTo>
                    <a:pt x="58826" y="76465"/>
                  </a:lnTo>
                  <a:lnTo>
                    <a:pt x="63030" y="74789"/>
                  </a:lnTo>
                  <a:lnTo>
                    <a:pt x="72739" y="72430"/>
                  </a:lnTo>
                  <a:lnTo>
                    <a:pt x="77067" y="71306"/>
                  </a:lnTo>
                  <a:lnTo>
                    <a:pt x="82335" y="69762"/>
                  </a:lnTo>
                  <a:lnTo>
                    <a:pt x="88227" y="67939"/>
                  </a:lnTo>
                  <a:lnTo>
                    <a:pt x="99008" y="65914"/>
                  </a:lnTo>
                  <a:lnTo>
                    <a:pt x="109885" y="65014"/>
                  </a:lnTo>
                  <a:lnTo>
                    <a:pt x="122656" y="64614"/>
                  </a:lnTo>
                  <a:lnTo>
                    <a:pt x="136270" y="62319"/>
                  </a:lnTo>
                  <a:lnTo>
                    <a:pt x="143234" y="60596"/>
                  </a:lnTo>
                  <a:lnTo>
                    <a:pt x="157322" y="58682"/>
                  </a:lnTo>
                  <a:lnTo>
                    <a:pt x="171521" y="57037"/>
                  </a:lnTo>
                  <a:lnTo>
                    <a:pt x="178641" y="55487"/>
                  </a:lnTo>
                  <a:lnTo>
                    <a:pt x="185769" y="53660"/>
                  </a:lnTo>
                  <a:lnTo>
                    <a:pt x="193696" y="52442"/>
                  </a:lnTo>
                  <a:lnTo>
                    <a:pt x="202156" y="51630"/>
                  </a:lnTo>
                  <a:lnTo>
                    <a:pt x="210970" y="51089"/>
                  </a:lnTo>
                  <a:lnTo>
                    <a:pt x="219228" y="49934"/>
                  </a:lnTo>
                  <a:lnTo>
                    <a:pt x="227115" y="48371"/>
                  </a:lnTo>
                  <a:lnTo>
                    <a:pt x="234754" y="46535"/>
                  </a:lnTo>
                  <a:lnTo>
                    <a:pt x="243021" y="45311"/>
                  </a:lnTo>
                  <a:lnTo>
                    <a:pt x="251708" y="44495"/>
                  </a:lnTo>
                  <a:lnTo>
                    <a:pt x="260674" y="43951"/>
                  </a:lnTo>
                  <a:lnTo>
                    <a:pt x="269826" y="42794"/>
                  </a:lnTo>
                  <a:lnTo>
                    <a:pt x="279103" y="41229"/>
                  </a:lnTo>
                  <a:lnTo>
                    <a:pt x="288462" y="39393"/>
                  </a:lnTo>
                  <a:lnTo>
                    <a:pt x="297083" y="37374"/>
                  </a:lnTo>
                  <a:lnTo>
                    <a:pt x="305212" y="35235"/>
                  </a:lnTo>
                  <a:lnTo>
                    <a:pt x="313012" y="33015"/>
                  </a:lnTo>
                  <a:lnTo>
                    <a:pt x="320593" y="31535"/>
                  </a:lnTo>
                  <a:lnTo>
                    <a:pt x="335367" y="29891"/>
                  </a:lnTo>
                  <a:lnTo>
                    <a:pt x="343434" y="28658"/>
                  </a:lnTo>
                  <a:lnTo>
                    <a:pt x="351987" y="27043"/>
                  </a:lnTo>
                  <a:lnTo>
                    <a:pt x="360865" y="25172"/>
                  </a:lnTo>
                  <a:lnTo>
                    <a:pt x="369164" y="23925"/>
                  </a:lnTo>
                  <a:lnTo>
                    <a:pt x="377078" y="23094"/>
                  </a:lnTo>
                  <a:lnTo>
                    <a:pt x="392221" y="21377"/>
                  </a:lnTo>
                  <a:lnTo>
                    <a:pt x="399593" y="19807"/>
                  </a:lnTo>
                  <a:lnTo>
                    <a:pt x="406890" y="17967"/>
                  </a:lnTo>
                  <a:lnTo>
                    <a:pt x="421346" y="15923"/>
                  </a:lnTo>
                  <a:lnTo>
                    <a:pt x="434121" y="15014"/>
                  </a:lnTo>
                  <a:lnTo>
                    <a:pt x="442445" y="14611"/>
                  </a:lnTo>
                  <a:lnTo>
                    <a:pt x="450907" y="12315"/>
                  </a:lnTo>
                  <a:lnTo>
                    <a:pt x="455386" y="10591"/>
                  </a:lnTo>
                  <a:lnTo>
                    <a:pt x="469274" y="8165"/>
                  </a:lnTo>
                  <a:lnTo>
                    <a:pt x="473187" y="7031"/>
                  </a:lnTo>
                  <a:lnTo>
                    <a:pt x="476589" y="5481"/>
                  </a:lnTo>
                  <a:lnTo>
                    <a:pt x="485237" y="321"/>
                  </a:lnTo>
                  <a:lnTo>
                    <a:pt x="491879" y="28"/>
                  </a:lnTo>
                  <a:lnTo>
                    <a:pt x="488598" y="6"/>
                  </a:lnTo>
                  <a:lnTo>
                    <a:pt x="49291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649"/>
            <p:cNvSpPr/>
            <p:nvPr/>
          </p:nvSpPr>
          <p:spPr>
            <a:xfrm>
              <a:off x="2050256" y="1736026"/>
              <a:ext cx="292849" cy="242757"/>
            </a:xfrm>
            <a:custGeom>
              <a:avLst/>
              <a:gdLst/>
              <a:ahLst/>
              <a:cxnLst/>
              <a:rect l="0" t="0" r="0" b="0"/>
              <a:pathLst>
                <a:path w="292849" h="242757">
                  <a:moveTo>
                    <a:pt x="42862" y="35624"/>
                  </a:moveTo>
                  <a:lnTo>
                    <a:pt x="49013" y="35624"/>
                  </a:lnTo>
                  <a:lnTo>
                    <a:pt x="49344" y="34830"/>
                  </a:lnTo>
                  <a:lnTo>
                    <a:pt x="49980" y="28774"/>
                  </a:lnTo>
                  <a:lnTo>
                    <a:pt x="53791" y="28567"/>
                  </a:lnTo>
                  <a:lnTo>
                    <a:pt x="54910" y="27744"/>
                  </a:lnTo>
                  <a:lnTo>
                    <a:pt x="55657" y="26402"/>
                  </a:lnTo>
                  <a:lnTo>
                    <a:pt x="56154" y="24713"/>
                  </a:lnTo>
                  <a:lnTo>
                    <a:pt x="58074" y="23587"/>
                  </a:lnTo>
                  <a:lnTo>
                    <a:pt x="64440" y="22337"/>
                  </a:lnTo>
                  <a:lnTo>
                    <a:pt x="72561" y="19664"/>
                  </a:lnTo>
                  <a:lnTo>
                    <a:pt x="80668" y="16624"/>
                  </a:lnTo>
                  <a:lnTo>
                    <a:pt x="86917" y="15273"/>
                  </a:lnTo>
                  <a:lnTo>
                    <a:pt x="91282" y="14119"/>
                  </a:lnTo>
                  <a:lnTo>
                    <a:pt x="102482" y="10720"/>
                  </a:lnTo>
                  <a:lnTo>
                    <a:pt x="108009" y="9496"/>
                  </a:lnTo>
                  <a:lnTo>
                    <a:pt x="113281" y="8680"/>
                  </a:lnTo>
                  <a:lnTo>
                    <a:pt x="118383" y="8136"/>
                  </a:lnTo>
                  <a:lnTo>
                    <a:pt x="123372" y="6980"/>
                  </a:lnTo>
                  <a:lnTo>
                    <a:pt x="128285" y="5415"/>
                  </a:lnTo>
                  <a:lnTo>
                    <a:pt x="133148" y="3579"/>
                  </a:lnTo>
                  <a:lnTo>
                    <a:pt x="138772" y="2354"/>
                  </a:lnTo>
                  <a:lnTo>
                    <a:pt x="144902" y="1538"/>
                  </a:lnTo>
                  <a:lnTo>
                    <a:pt x="151370" y="993"/>
                  </a:lnTo>
                  <a:lnTo>
                    <a:pt x="157270" y="630"/>
                  </a:lnTo>
                  <a:lnTo>
                    <a:pt x="168058" y="227"/>
                  </a:lnTo>
                  <a:lnTo>
                    <a:pt x="183057" y="0"/>
                  </a:lnTo>
                  <a:lnTo>
                    <a:pt x="187919" y="762"/>
                  </a:lnTo>
                  <a:lnTo>
                    <a:pt x="192748" y="2064"/>
                  </a:lnTo>
                  <a:lnTo>
                    <a:pt x="201553" y="4833"/>
                  </a:lnTo>
                  <a:lnTo>
                    <a:pt x="208112" y="6064"/>
                  </a:lnTo>
                  <a:lnTo>
                    <a:pt x="213674" y="8728"/>
                  </a:lnTo>
                  <a:lnTo>
                    <a:pt x="216268" y="10549"/>
                  </a:lnTo>
                  <a:lnTo>
                    <a:pt x="221267" y="12573"/>
                  </a:lnTo>
                  <a:lnTo>
                    <a:pt x="223711" y="13113"/>
                  </a:lnTo>
                  <a:lnTo>
                    <a:pt x="225341" y="14266"/>
                  </a:lnTo>
                  <a:lnTo>
                    <a:pt x="226427" y="15829"/>
                  </a:lnTo>
                  <a:lnTo>
                    <a:pt x="227634" y="19682"/>
                  </a:lnTo>
                  <a:lnTo>
                    <a:pt x="228314" y="26314"/>
                  </a:lnTo>
                  <a:lnTo>
                    <a:pt x="228473" y="30957"/>
                  </a:lnTo>
                  <a:lnTo>
                    <a:pt x="227721" y="33306"/>
                  </a:lnTo>
                  <a:lnTo>
                    <a:pt x="224770" y="38033"/>
                  </a:lnTo>
                  <a:lnTo>
                    <a:pt x="218645" y="45157"/>
                  </a:lnTo>
                  <a:lnTo>
                    <a:pt x="211804" y="52295"/>
                  </a:lnTo>
                  <a:lnTo>
                    <a:pt x="204995" y="57056"/>
                  </a:lnTo>
                  <a:lnTo>
                    <a:pt x="197471" y="61818"/>
                  </a:lnTo>
                  <a:lnTo>
                    <a:pt x="191482" y="66580"/>
                  </a:lnTo>
                  <a:lnTo>
                    <a:pt x="184057" y="71342"/>
                  </a:lnTo>
                  <a:lnTo>
                    <a:pt x="179854" y="73724"/>
                  </a:lnTo>
                  <a:lnTo>
                    <a:pt x="170952" y="76369"/>
                  </a:lnTo>
                  <a:lnTo>
                    <a:pt x="166355" y="77075"/>
                  </a:lnTo>
                  <a:lnTo>
                    <a:pt x="161703" y="78339"/>
                  </a:lnTo>
                  <a:lnTo>
                    <a:pt x="157015" y="79976"/>
                  </a:lnTo>
                  <a:lnTo>
                    <a:pt x="152302" y="81860"/>
                  </a:lnTo>
                  <a:lnTo>
                    <a:pt x="147572" y="83910"/>
                  </a:lnTo>
                  <a:lnTo>
                    <a:pt x="129421" y="92381"/>
                  </a:lnTo>
                  <a:lnTo>
                    <a:pt x="124636" y="92696"/>
                  </a:lnTo>
                  <a:lnTo>
                    <a:pt x="127910" y="92763"/>
                  </a:lnTo>
                  <a:lnTo>
                    <a:pt x="128136" y="91973"/>
                  </a:lnTo>
                  <a:lnTo>
                    <a:pt x="128528" y="86622"/>
                  </a:lnTo>
                  <a:lnTo>
                    <a:pt x="129341" y="86291"/>
                  </a:lnTo>
                  <a:lnTo>
                    <a:pt x="132362" y="85924"/>
                  </a:lnTo>
                  <a:lnTo>
                    <a:pt x="134279" y="85032"/>
                  </a:lnTo>
                  <a:lnTo>
                    <a:pt x="138525" y="81925"/>
                  </a:lnTo>
                  <a:lnTo>
                    <a:pt x="141563" y="80778"/>
                  </a:lnTo>
                  <a:lnTo>
                    <a:pt x="149171" y="79505"/>
                  </a:lnTo>
                  <a:lnTo>
                    <a:pt x="157844" y="78939"/>
                  </a:lnTo>
                  <a:lnTo>
                    <a:pt x="162379" y="78788"/>
                  </a:lnTo>
                  <a:lnTo>
                    <a:pt x="166990" y="77894"/>
                  </a:lnTo>
                  <a:lnTo>
                    <a:pt x="171652" y="76504"/>
                  </a:lnTo>
                  <a:lnTo>
                    <a:pt x="176347" y="74783"/>
                  </a:lnTo>
                  <a:lnTo>
                    <a:pt x="181064" y="73636"/>
                  </a:lnTo>
                  <a:lnTo>
                    <a:pt x="185797" y="72872"/>
                  </a:lnTo>
                  <a:lnTo>
                    <a:pt x="190540" y="72362"/>
                  </a:lnTo>
                  <a:lnTo>
                    <a:pt x="195289" y="72022"/>
                  </a:lnTo>
                  <a:lnTo>
                    <a:pt x="200043" y="71795"/>
                  </a:lnTo>
                  <a:lnTo>
                    <a:pt x="204799" y="71644"/>
                  </a:lnTo>
                  <a:lnTo>
                    <a:pt x="210351" y="72337"/>
                  </a:lnTo>
                  <a:lnTo>
                    <a:pt x="216434" y="73593"/>
                  </a:lnTo>
                  <a:lnTo>
                    <a:pt x="222871" y="75224"/>
                  </a:lnTo>
                  <a:lnTo>
                    <a:pt x="228749" y="76311"/>
                  </a:lnTo>
                  <a:lnTo>
                    <a:pt x="234256" y="77036"/>
                  </a:lnTo>
                  <a:lnTo>
                    <a:pt x="239514" y="77520"/>
                  </a:lnTo>
                  <a:lnTo>
                    <a:pt x="244607" y="78635"/>
                  </a:lnTo>
                  <a:lnTo>
                    <a:pt x="249590" y="80173"/>
                  </a:lnTo>
                  <a:lnTo>
                    <a:pt x="258566" y="83998"/>
                  </a:lnTo>
                  <a:lnTo>
                    <a:pt x="268876" y="90615"/>
                  </a:lnTo>
                  <a:lnTo>
                    <a:pt x="277192" y="95254"/>
                  </a:lnTo>
                  <a:lnTo>
                    <a:pt x="284063" y="99961"/>
                  </a:lnTo>
                  <a:lnTo>
                    <a:pt x="287007" y="102328"/>
                  </a:lnTo>
                  <a:lnTo>
                    <a:pt x="288969" y="105493"/>
                  </a:lnTo>
                  <a:lnTo>
                    <a:pt x="290277" y="109191"/>
                  </a:lnTo>
                  <a:lnTo>
                    <a:pt x="291731" y="116739"/>
                  </a:lnTo>
                  <a:lnTo>
                    <a:pt x="292377" y="122740"/>
                  </a:lnTo>
                  <a:lnTo>
                    <a:pt x="292664" y="130169"/>
                  </a:lnTo>
                  <a:lnTo>
                    <a:pt x="292848" y="144081"/>
                  </a:lnTo>
                  <a:lnTo>
                    <a:pt x="290757" y="151560"/>
                  </a:lnTo>
                  <a:lnTo>
                    <a:pt x="289088" y="155777"/>
                  </a:lnTo>
                  <a:lnTo>
                    <a:pt x="287975" y="160176"/>
                  </a:lnTo>
                  <a:lnTo>
                    <a:pt x="287233" y="164696"/>
                  </a:lnTo>
                  <a:lnTo>
                    <a:pt x="286739" y="169297"/>
                  </a:lnTo>
                  <a:lnTo>
                    <a:pt x="284822" y="173158"/>
                  </a:lnTo>
                  <a:lnTo>
                    <a:pt x="281956" y="176526"/>
                  </a:lnTo>
                  <a:lnTo>
                    <a:pt x="275332" y="183178"/>
                  </a:lnTo>
                  <a:lnTo>
                    <a:pt x="272455" y="187174"/>
                  </a:lnTo>
                  <a:lnTo>
                    <a:pt x="269743" y="191426"/>
                  </a:lnTo>
                  <a:lnTo>
                    <a:pt x="262496" y="198267"/>
                  </a:lnTo>
                  <a:lnTo>
                    <a:pt x="253983" y="203953"/>
                  </a:lnTo>
                  <a:lnTo>
                    <a:pt x="244908" y="209126"/>
                  </a:lnTo>
                  <a:lnTo>
                    <a:pt x="235583" y="214071"/>
                  </a:lnTo>
                  <a:lnTo>
                    <a:pt x="230874" y="216501"/>
                  </a:lnTo>
                  <a:lnTo>
                    <a:pt x="225354" y="218915"/>
                  </a:lnTo>
                  <a:lnTo>
                    <a:pt x="219292" y="221318"/>
                  </a:lnTo>
                  <a:lnTo>
                    <a:pt x="206207" y="226104"/>
                  </a:lnTo>
                  <a:lnTo>
                    <a:pt x="192454" y="230877"/>
                  </a:lnTo>
                  <a:lnTo>
                    <a:pt x="186246" y="233261"/>
                  </a:lnTo>
                  <a:lnTo>
                    <a:pt x="180520" y="235645"/>
                  </a:lnTo>
                  <a:lnTo>
                    <a:pt x="175115" y="238027"/>
                  </a:lnTo>
                  <a:lnTo>
                    <a:pt x="169131" y="239616"/>
                  </a:lnTo>
                  <a:lnTo>
                    <a:pt x="162760" y="240675"/>
                  </a:lnTo>
                  <a:lnTo>
                    <a:pt x="156132" y="241380"/>
                  </a:lnTo>
                  <a:lnTo>
                    <a:pt x="150125" y="241851"/>
                  </a:lnTo>
                  <a:lnTo>
                    <a:pt x="144533" y="242165"/>
                  </a:lnTo>
                  <a:lnTo>
                    <a:pt x="134087" y="242513"/>
                  </a:lnTo>
                  <a:lnTo>
                    <a:pt x="112329" y="242737"/>
                  </a:lnTo>
                  <a:lnTo>
                    <a:pt x="105842" y="242756"/>
                  </a:lnTo>
                  <a:lnTo>
                    <a:pt x="99930" y="241974"/>
                  </a:lnTo>
                  <a:lnTo>
                    <a:pt x="94401" y="240659"/>
                  </a:lnTo>
                  <a:lnTo>
                    <a:pt x="89128" y="238989"/>
                  </a:lnTo>
                  <a:lnTo>
                    <a:pt x="84025" y="237875"/>
                  </a:lnTo>
                  <a:lnTo>
                    <a:pt x="79035" y="237133"/>
                  </a:lnTo>
                  <a:lnTo>
                    <a:pt x="74121" y="236638"/>
                  </a:lnTo>
                  <a:lnTo>
                    <a:pt x="69258" y="235515"/>
                  </a:lnTo>
                  <a:lnTo>
                    <a:pt x="64428" y="233972"/>
                  </a:lnTo>
                  <a:lnTo>
                    <a:pt x="59621" y="232149"/>
                  </a:lnTo>
                  <a:lnTo>
                    <a:pt x="54828" y="230934"/>
                  </a:lnTo>
                  <a:lnTo>
                    <a:pt x="50046" y="230125"/>
                  </a:lnTo>
                  <a:lnTo>
                    <a:pt x="41293" y="229225"/>
                  </a:lnTo>
                  <a:lnTo>
                    <a:pt x="34756" y="228825"/>
                  </a:lnTo>
                  <a:lnTo>
                    <a:pt x="31902" y="227924"/>
                  </a:lnTo>
                  <a:lnTo>
                    <a:pt x="24093" y="223658"/>
                  </a:lnTo>
                  <a:lnTo>
                    <a:pt x="19174" y="222382"/>
                  </a:lnTo>
                  <a:lnTo>
                    <a:pt x="11943" y="221664"/>
                  </a:lnTo>
                  <a:lnTo>
                    <a:pt x="9550" y="220769"/>
                  </a:lnTo>
                  <a:lnTo>
                    <a:pt x="419" y="214519"/>
                  </a:lnTo>
                  <a:lnTo>
                    <a:pt x="0" y="21421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650"/>
            <p:cNvSpPr/>
            <p:nvPr/>
          </p:nvSpPr>
          <p:spPr>
            <a:xfrm>
              <a:off x="4729188" y="1700212"/>
              <a:ext cx="471463" cy="14289"/>
            </a:xfrm>
            <a:custGeom>
              <a:avLst/>
              <a:gdLst/>
              <a:ahLst/>
              <a:cxnLst/>
              <a:rect l="0" t="0" r="0" b="0"/>
              <a:pathLst>
                <a:path w="471463" h="14289">
                  <a:moveTo>
                    <a:pt x="7118" y="14288"/>
                  </a:moveTo>
                  <a:lnTo>
                    <a:pt x="0" y="14288"/>
                  </a:lnTo>
                  <a:lnTo>
                    <a:pt x="44677" y="14288"/>
                  </a:lnTo>
                  <a:lnTo>
                    <a:pt x="51207" y="13494"/>
                  </a:lnTo>
                  <a:lnTo>
                    <a:pt x="57942" y="12171"/>
                  </a:lnTo>
                  <a:lnTo>
                    <a:pt x="64813" y="10495"/>
                  </a:lnTo>
                  <a:lnTo>
                    <a:pt x="72569" y="9378"/>
                  </a:lnTo>
                  <a:lnTo>
                    <a:pt x="80914" y="8633"/>
                  </a:lnTo>
                  <a:lnTo>
                    <a:pt x="89653" y="8137"/>
                  </a:lnTo>
                  <a:lnTo>
                    <a:pt x="105713" y="7585"/>
                  </a:lnTo>
                  <a:lnTo>
                    <a:pt x="132375" y="7275"/>
                  </a:lnTo>
                  <a:lnTo>
                    <a:pt x="173148" y="7170"/>
                  </a:lnTo>
                  <a:lnTo>
                    <a:pt x="183685" y="6367"/>
                  </a:lnTo>
                  <a:lnTo>
                    <a:pt x="194680" y="5039"/>
                  </a:lnTo>
                  <a:lnTo>
                    <a:pt x="205978" y="3359"/>
                  </a:lnTo>
                  <a:lnTo>
                    <a:pt x="216685" y="2239"/>
                  </a:lnTo>
                  <a:lnTo>
                    <a:pt x="226998" y="1493"/>
                  </a:lnTo>
                  <a:lnTo>
                    <a:pt x="237048" y="995"/>
                  </a:lnTo>
                  <a:lnTo>
                    <a:pt x="256682" y="442"/>
                  </a:lnTo>
                  <a:lnTo>
                    <a:pt x="329947" y="26"/>
                  </a:lnTo>
                  <a:lnTo>
                    <a:pt x="454657" y="0"/>
                  </a:lnTo>
                  <a:lnTo>
                    <a:pt x="458671" y="794"/>
                  </a:lnTo>
                  <a:lnTo>
                    <a:pt x="462141" y="2117"/>
                  </a:lnTo>
                  <a:lnTo>
                    <a:pt x="471462" y="71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651"/>
            <p:cNvSpPr/>
            <p:nvPr/>
          </p:nvSpPr>
          <p:spPr>
            <a:xfrm>
              <a:off x="4800600" y="1807377"/>
              <a:ext cx="299514" cy="227493"/>
            </a:xfrm>
            <a:custGeom>
              <a:avLst/>
              <a:gdLst/>
              <a:ahLst/>
              <a:cxnLst/>
              <a:rect l="0" t="0" r="0" b="0"/>
              <a:pathLst>
                <a:path w="299514" h="227493">
                  <a:moveTo>
                    <a:pt x="92868" y="14279"/>
                  </a:moveTo>
                  <a:lnTo>
                    <a:pt x="85727" y="14279"/>
                  </a:lnTo>
                  <a:lnTo>
                    <a:pt x="89517" y="10486"/>
                  </a:lnTo>
                  <a:lnTo>
                    <a:pt x="92222" y="9369"/>
                  </a:lnTo>
                  <a:lnTo>
                    <a:pt x="104407" y="7003"/>
                  </a:lnTo>
                  <a:lnTo>
                    <a:pt x="110085" y="5460"/>
                  </a:lnTo>
                  <a:lnTo>
                    <a:pt x="116252" y="3637"/>
                  </a:lnTo>
                  <a:lnTo>
                    <a:pt x="121952" y="2422"/>
                  </a:lnTo>
                  <a:lnTo>
                    <a:pt x="127338" y="1612"/>
                  </a:lnTo>
                  <a:lnTo>
                    <a:pt x="132517" y="1071"/>
                  </a:lnTo>
                  <a:lnTo>
                    <a:pt x="138351" y="711"/>
                  </a:lnTo>
                  <a:lnTo>
                    <a:pt x="151183" y="311"/>
                  </a:lnTo>
                  <a:lnTo>
                    <a:pt x="192983" y="19"/>
                  </a:lnTo>
                  <a:lnTo>
                    <a:pt x="214342" y="0"/>
                  </a:lnTo>
                  <a:lnTo>
                    <a:pt x="219888" y="791"/>
                  </a:lnTo>
                  <a:lnTo>
                    <a:pt x="228167" y="3786"/>
                  </a:lnTo>
                  <a:lnTo>
                    <a:pt x="236609" y="5647"/>
                  </a:lnTo>
                  <a:lnTo>
                    <a:pt x="241083" y="6143"/>
                  </a:lnTo>
                  <a:lnTo>
                    <a:pt x="248171" y="8811"/>
                  </a:lnTo>
                  <a:lnTo>
                    <a:pt x="251172" y="10633"/>
                  </a:lnTo>
                  <a:lnTo>
                    <a:pt x="253173" y="12642"/>
                  </a:lnTo>
                  <a:lnTo>
                    <a:pt x="254507" y="14775"/>
                  </a:lnTo>
                  <a:lnTo>
                    <a:pt x="255989" y="19262"/>
                  </a:lnTo>
                  <a:lnTo>
                    <a:pt x="256648" y="23902"/>
                  </a:lnTo>
                  <a:lnTo>
                    <a:pt x="256030" y="26250"/>
                  </a:lnTo>
                  <a:lnTo>
                    <a:pt x="253226" y="30977"/>
                  </a:lnTo>
                  <a:lnTo>
                    <a:pt x="247218" y="35723"/>
                  </a:lnTo>
                  <a:lnTo>
                    <a:pt x="239255" y="40478"/>
                  </a:lnTo>
                  <a:lnTo>
                    <a:pt x="230425" y="45238"/>
                  </a:lnTo>
                  <a:lnTo>
                    <a:pt x="216529" y="52380"/>
                  </a:lnTo>
                  <a:lnTo>
                    <a:pt x="211027" y="55554"/>
                  </a:lnTo>
                  <a:lnTo>
                    <a:pt x="204978" y="59258"/>
                  </a:lnTo>
                  <a:lnTo>
                    <a:pt x="198565" y="63315"/>
                  </a:lnTo>
                  <a:lnTo>
                    <a:pt x="191908" y="66814"/>
                  </a:lnTo>
                  <a:lnTo>
                    <a:pt x="185088" y="69939"/>
                  </a:lnTo>
                  <a:lnTo>
                    <a:pt x="178161" y="72817"/>
                  </a:lnTo>
                  <a:lnTo>
                    <a:pt x="171955" y="75529"/>
                  </a:lnTo>
                  <a:lnTo>
                    <a:pt x="160826" y="80660"/>
                  </a:lnTo>
                  <a:lnTo>
                    <a:pt x="152705" y="83469"/>
                  </a:lnTo>
                  <a:lnTo>
                    <a:pt x="145657" y="84717"/>
                  </a:lnTo>
                  <a:lnTo>
                    <a:pt x="137231" y="85272"/>
                  </a:lnTo>
                  <a:lnTo>
                    <a:pt x="129501" y="85629"/>
                  </a:lnTo>
                  <a:lnTo>
                    <a:pt x="121804" y="85713"/>
                  </a:lnTo>
                  <a:lnTo>
                    <a:pt x="131418" y="85716"/>
                  </a:lnTo>
                  <a:lnTo>
                    <a:pt x="138047" y="83600"/>
                  </a:lnTo>
                  <a:lnTo>
                    <a:pt x="142038" y="81924"/>
                  </a:lnTo>
                  <a:lnTo>
                    <a:pt x="147079" y="80807"/>
                  </a:lnTo>
                  <a:lnTo>
                    <a:pt x="152822" y="80062"/>
                  </a:lnTo>
                  <a:lnTo>
                    <a:pt x="159031" y="79565"/>
                  </a:lnTo>
                  <a:lnTo>
                    <a:pt x="165551" y="79235"/>
                  </a:lnTo>
                  <a:lnTo>
                    <a:pt x="179147" y="78867"/>
                  </a:lnTo>
                  <a:lnTo>
                    <a:pt x="221504" y="78598"/>
                  </a:lnTo>
                  <a:lnTo>
                    <a:pt x="227838" y="79383"/>
                  </a:lnTo>
                  <a:lnTo>
                    <a:pt x="233648" y="80701"/>
                  </a:lnTo>
                  <a:lnTo>
                    <a:pt x="245131" y="84281"/>
                  </a:lnTo>
                  <a:lnTo>
                    <a:pt x="258172" y="88518"/>
                  </a:lnTo>
                  <a:lnTo>
                    <a:pt x="263396" y="90759"/>
                  </a:lnTo>
                  <a:lnTo>
                    <a:pt x="271316" y="95366"/>
                  </a:lnTo>
                  <a:lnTo>
                    <a:pt x="279599" y="102176"/>
                  </a:lnTo>
                  <a:lnTo>
                    <a:pt x="287779" y="109700"/>
                  </a:lnTo>
                  <a:lnTo>
                    <a:pt x="294059" y="115690"/>
                  </a:lnTo>
                  <a:lnTo>
                    <a:pt x="296052" y="119193"/>
                  </a:lnTo>
                  <a:lnTo>
                    <a:pt x="297380" y="123115"/>
                  </a:lnTo>
                  <a:lnTo>
                    <a:pt x="298266" y="127318"/>
                  </a:lnTo>
                  <a:lnTo>
                    <a:pt x="299250" y="134104"/>
                  </a:lnTo>
                  <a:lnTo>
                    <a:pt x="299513" y="137024"/>
                  </a:lnTo>
                  <a:lnTo>
                    <a:pt x="298893" y="140559"/>
                  </a:lnTo>
                  <a:lnTo>
                    <a:pt x="297687" y="144503"/>
                  </a:lnTo>
                  <a:lnTo>
                    <a:pt x="296089" y="148720"/>
                  </a:lnTo>
                  <a:lnTo>
                    <a:pt x="293437" y="152325"/>
                  </a:lnTo>
                  <a:lnTo>
                    <a:pt x="286255" y="158447"/>
                  </a:lnTo>
                  <a:lnTo>
                    <a:pt x="282912" y="161985"/>
                  </a:lnTo>
                  <a:lnTo>
                    <a:pt x="279889" y="165931"/>
                  </a:lnTo>
                  <a:lnTo>
                    <a:pt x="277080" y="170149"/>
                  </a:lnTo>
                  <a:lnTo>
                    <a:pt x="272826" y="174548"/>
                  </a:lnTo>
                  <a:lnTo>
                    <a:pt x="267609" y="179069"/>
                  </a:lnTo>
                  <a:lnTo>
                    <a:pt x="261750" y="183670"/>
                  </a:lnTo>
                  <a:lnTo>
                    <a:pt x="254668" y="187531"/>
                  </a:lnTo>
                  <a:lnTo>
                    <a:pt x="246772" y="190899"/>
                  </a:lnTo>
                  <a:lnTo>
                    <a:pt x="238334" y="193938"/>
                  </a:lnTo>
                  <a:lnTo>
                    <a:pt x="229533" y="197552"/>
                  </a:lnTo>
                  <a:lnTo>
                    <a:pt x="220490" y="201548"/>
                  </a:lnTo>
                  <a:lnTo>
                    <a:pt x="211287" y="205800"/>
                  </a:lnTo>
                  <a:lnTo>
                    <a:pt x="201977" y="208635"/>
                  </a:lnTo>
                  <a:lnTo>
                    <a:pt x="192595" y="210524"/>
                  </a:lnTo>
                  <a:lnTo>
                    <a:pt x="183165" y="211784"/>
                  </a:lnTo>
                  <a:lnTo>
                    <a:pt x="173704" y="213418"/>
                  </a:lnTo>
                  <a:lnTo>
                    <a:pt x="164221" y="215301"/>
                  </a:lnTo>
                  <a:lnTo>
                    <a:pt x="154724" y="217349"/>
                  </a:lnTo>
                  <a:lnTo>
                    <a:pt x="145218" y="218716"/>
                  </a:lnTo>
                  <a:lnTo>
                    <a:pt x="135706" y="219626"/>
                  </a:lnTo>
                  <a:lnTo>
                    <a:pt x="126189" y="220233"/>
                  </a:lnTo>
                  <a:lnTo>
                    <a:pt x="117463" y="221432"/>
                  </a:lnTo>
                  <a:lnTo>
                    <a:pt x="109265" y="223025"/>
                  </a:lnTo>
                  <a:lnTo>
                    <a:pt x="101418" y="224880"/>
                  </a:lnTo>
                  <a:lnTo>
                    <a:pt x="93012" y="226117"/>
                  </a:lnTo>
                  <a:lnTo>
                    <a:pt x="84233" y="226942"/>
                  </a:lnTo>
                  <a:lnTo>
                    <a:pt x="75205" y="227492"/>
                  </a:lnTo>
                  <a:lnTo>
                    <a:pt x="67599" y="227065"/>
                  </a:lnTo>
                  <a:lnTo>
                    <a:pt x="60941" y="225986"/>
                  </a:lnTo>
                  <a:lnTo>
                    <a:pt x="54914" y="224473"/>
                  </a:lnTo>
                  <a:lnTo>
                    <a:pt x="48516" y="223464"/>
                  </a:lnTo>
                  <a:lnTo>
                    <a:pt x="41869" y="222792"/>
                  </a:lnTo>
                  <a:lnTo>
                    <a:pt x="35056" y="222344"/>
                  </a:lnTo>
                  <a:lnTo>
                    <a:pt x="28927" y="221252"/>
                  </a:lnTo>
                  <a:lnTo>
                    <a:pt x="23253" y="219729"/>
                  </a:lnTo>
                  <a:lnTo>
                    <a:pt x="17883" y="217921"/>
                  </a:lnTo>
                  <a:lnTo>
                    <a:pt x="9800" y="215911"/>
                  </a:lnTo>
                  <a:lnTo>
                    <a:pt x="0" y="21430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652"/>
            <p:cNvSpPr/>
            <p:nvPr/>
          </p:nvSpPr>
          <p:spPr>
            <a:xfrm>
              <a:off x="2550321" y="2078831"/>
              <a:ext cx="64292" cy="371476"/>
            </a:xfrm>
            <a:custGeom>
              <a:avLst/>
              <a:gdLst/>
              <a:ahLst/>
              <a:cxnLst/>
              <a:rect l="0" t="0" r="0" b="0"/>
              <a:pathLst>
                <a:path w="64292" h="371476">
                  <a:moveTo>
                    <a:pt x="7141" y="0"/>
                  </a:moveTo>
                  <a:lnTo>
                    <a:pt x="23" y="0"/>
                  </a:lnTo>
                  <a:lnTo>
                    <a:pt x="0" y="9943"/>
                  </a:lnTo>
                  <a:lnTo>
                    <a:pt x="793" y="12185"/>
                  </a:lnTo>
                  <a:lnTo>
                    <a:pt x="2115" y="14473"/>
                  </a:lnTo>
                  <a:lnTo>
                    <a:pt x="6148" y="20057"/>
                  </a:lnTo>
                  <a:lnTo>
                    <a:pt x="6847" y="28608"/>
                  </a:lnTo>
                  <a:lnTo>
                    <a:pt x="7739" y="31772"/>
                  </a:lnTo>
                  <a:lnTo>
                    <a:pt x="9127" y="34675"/>
                  </a:lnTo>
                  <a:lnTo>
                    <a:pt x="10846" y="37404"/>
                  </a:lnTo>
                  <a:lnTo>
                    <a:pt x="12757" y="44670"/>
                  </a:lnTo>
                  <a:lnTo>
                    <a:pt x="13832" y="55569"/>
                  </a:lnTo>
                  <a:lnTo>
                    <a:pt x="13983" y="58477"/>
                  </a:lnTo>
                  <a:lnTo>
                    <a:pt x="14877" y="62003"/>
                  </a:lnTo>
                  <a:lnTo>
                    <a:pt x="16267" y="65942"/>
                  </a:lnTo>
                  <a:lnTo>
                    <a:pt x="17988" y="70155"/>
                  </a:lnTo>
                  <a:lnTo>
                    <a:pt x="19899" y="81186"/>
                  </a:lnTo>
                  <a:lnTo>
                    <a:pt x="20409" y="87461"/>
                  </a:lnTo>
                  <a:lnTo>
                    <a:pt x="20975" y="98668"/>
                  </a:lnTo>
                  <a:lnTo>
                    <a:pt x="22021" y="108940"/>
                  </a:lnTo>
                  <a:lnTo>
                    <a:pt x="23411" y="113902"/>
                  </a:lnTo>
                  <a:lnTo>
                    <a:pt x="25131" y="118797"/>
                  </a:lnTo>
                  <a:lnTo>
                    <a:pt x="26278" y="124441"/>
                  </a:lnTo>
                  <a:lnTo>
                    <a:pt x="27043" y="130586"/>
                  </a:lnTo>
                  <a:lnTo>
                    <a:pt x="27553" y="137063"/>
                  </a:lnTo>
                  <a:lnTo>
                    <a:pt x="27893" y="143763"/>
                  </a:lnTo>
                  <a:lnTo>
                    <a:pt x="28270" y="157557"/>
                  </a:lnTo>
                  <a:lnTo>
                    <a:pt x="29165" y="163775"/>
                  </a:lnTo>
                  <a:lnTo>
                    <a:pt x="30555" y="169509"/>
                  </a:lnTo>
                  <a:lnTo>
                    <a:pt x="32275" y="174918"/>
                  </a:lnTo>
                  <a:lnTo>
                    <a:pt x="33422" y="180906"/>
                  </a:lnTo>
                  <a:lnTo>
                    <a:pt x="34187" y="187279"/>
                  </a:lnTo>
                  <a:lnTo>
                    <a:pt x="34697" y="193909"/>
                  </a:lnTo>
                  <a:lnTo>
                    <a:pt x="35036" y="200710"/>
                  </a:lnTo>
                  <a:lnTo>
                    <a:pt x="35414" y="214617"/>
                  </a:lnTo>
                  <a:lnTo>
                    <a:pt x="36308" y="220865"/>
                  </a:lnTo>
                  <a:lnTo>
                    <a:pt x="37698" y="226618"/>
                  </a:lnTo>
                  <a:lnTo>
                    <a:pt x="39419" y="232041"/>
                  </a:lnTo>
                  <a:lnTo>
                    <a:pt x="40566" y="238038"/>
                  </a:lnTo>
                  <a:lnTo>
                    <a:pt x="41330" y="244417"/>
                  </a:lnTo>
                  <a:lnTo>
                    <a:pt x="41840" y="251051"/>
                  </a:lnTo>
                  <a:lnTo>
                    <a:pt x="42407" y="262655"/>
                  </a:lnTo>
                  <a:lnTo>
                    <a:pt x="43452" y="273104"/>
                  </a:lnTo>
                  <a:lnTo>
                    <a:pt x="44842" y="278113"/>
                  </a:lnTo>
                  <a:lnTo>
                    <a:pt x="46563" y="283040"/>
                  </a:lnTo>
                  <a:lnTo>
                    <a:pt x="48474" y="292747"/>
                  </a:lnTo>
                  <a:lnTo>
                    <a:pt x="49324" y="302354"/>
                  </a:lnTo>
                  <a:lnTo>
                    <a:pt x="49702" y="311915"/>
                  </a:lnTo>
                  <a:lnTo>
                    <a:pt x="50596" y="316687"/>
                  </a:lnTo>
                  <a:lnTo>
                    <a:pt x="51986" y="321456"/>
                  </a:lnTo>
                  <a:lnTo>
                    <a:pt x="53706" y="326222"/>
                  </a:lnTo>
                  <a:lnTo>
                    <a:pt x="55618" y="333636"/>
                  </a:lnTo>
                  <a:lnTo>
                    <a:pt x="56845" y="344862"/>
                  </a:lnTo>
                  <a:lnTo>
                    <a:pt x="57088" y="354723"/>
                  </a:lnTo>
                  <a:lnTo>
                    <a:pt x="57121" y="359532"/>
                  </a:lnTo>
                  <a:lnTo>
                    <a:pt x="57923" y="361132"/>
                  </a:lnTo>
                  <a:lnTo>
                    <a:pt x="59252" y="362198"/>
                  </a:lnTo>
                  <a:lnTo>
                    <a:pt x="60932" y="362909"/>
                  </a:lnTo>
                  <a:lnTo>
                    <a:pt x="62052" y="364177"/>
                  </a:lnTo>
                  <a:lnTo>
                    <a:pt x="62798" y="365816"/>
                  </a:lnTo>
                  <a:lnTo>
                    <a:pt x="64291" y="3714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653"/>
            <p:cNvSpPr/>
            <p:nvPr/>
          </p:nvSpPr>
          <p:spPr>
            <a:xfrm>
              <a:off x="2674790" y="2143222"/>
              <a:ext cx="354161" cy="249924"/>
            </a:xfrm>
            <a:custGeom>
              <a:avLst/>
              <a:gdLst/>
              <a:ahLst/>
              <a:cxnLst/>
              <a:rect l="0" t="0" r="0" b="0"/>
              <a:pathLst>
                <a:path w="354161" h="249924">
                  <a:moveTo>
                    <a:pt x="4116" y="49909"/>
                  </a:moveTo>
                  <a:lnTo>
                    <a:pt x="4116" y="43758"/>
                  </a:lnTo>
                  <a:lnTo>
                    <a:pt x="3322" y="43427"/>
                  </a:lnTo>
                  <a:lnTo>
                    <a:pt x="324" y="43059"/>
                  </a:lnTo>
                  <a:lnTo>
                    <a:pt x="0" y="42167"/>
                  </a:lnTo>
                  <a:lnTo>
                    <a:pt x="578" y="40779"/>
                  </a:lnTo>
                  <a:lnTo>
                    <a:pt x="4444" y="35507"/>
                  </a:lnTo>
                  <a:lnTo>
                    <a:pt x="7701" y="32131"/>
                  </a:lnTo>
                  <a:lnTo>
                    <a:pt x="10475" y="30913"/>
                  </a:lnTo>
                  <a:lnTo>
                    <a:pt x="17790" y="29560"/>
                  </a:lnTo>
                  <a:lnTo>
                    <a:pt x="26333" y="26842"/>
                  </a:lnTo>
                  <a:lnTo>
                    <a:pt x="34627" y="22988"/>
                  </a:lnTo>
                  <a:lnTo>
                    <a:pt x="45347" y="16356"/>
                  </a:lnTo>
                  <a:lnTo>
                    <a:pt x="50653" y="14046"/>
                  </a:lnTo>
                  <a:lnTo>
                    <a:pt x="61312" y="10157"/>
                  </a:lnTo>
                  <a:lnTo>
                    <a:pt x="73362" y="7175"/>
                  </a:lnTo>
                  <a:lnTo>
                    <a:pt x="84898" y="3664"/>
                  </a:lnTo>
                  <a:lnTo>
                    <a:pt x="95846" y="1574"/>
                  </a:lnTo>
                  <a:lnTo>
                    <a:pt x="106004" y="645"/>
                  </a:lnTo>
                  <a:lnTo>
                    <a:pt x="115810" y="233"/>
                  </a:lnTo>
                  <a:lnTo>
                    <a:pt x="130255" y="0"/>
                  </a:lnTo>
                  <a:lnTo>
                    <a:pt x="139818" y="2063"/>
                  </a:lnTo>
                  <a:lnTo>
                    <a:pt x="149359" y="5625"/>
                  </a:lnTo>
                  <a:lnTo>
                    <a:pt x="158891" y="9854"/>
                  </a:lnTo>
                  <a:lnTo>
                    <a:pt x="164449" y="12093"/>
                  </a:lnTo>
                  <a:lnTo>
                    <a:pt x="176975" y="16698"/>
                  </a:lnTo>
                  <a:lnTo>
                    <a:pt x="182855" y="19037"/>
                  </a:lnTo>
                  <a:lnTo>
                    <a:pt x="193622" y="23753"/>
                  </a:lnTo>
                  <a:lnTo>
                    <a:pt x="197922" y="26915"/>
                  </a:lnTo>
                  <a:lnTo>
                    <a:pt x="204817" y="34662"/>
                  </a:lnTo>
                  <a:lnTo>
                    <a:pt x="207766" y="38951"/>
                  </a:lnTo>
                  <a:lnTo>
                    <a:pt x="210526" y="43397"/>
                  </a:lnTo>
                  <a:lnTo>
                    <a:pt x="213161" y="47949"/>
                  </a:lnTo>
                  <a:lnTo>
                    <a:pt x="218204" y="55123"/>
                  </a:lnTo>
                  <a:lnTo>
                    <a:pt x="223091" y="61751"/>
                  </a:lnTo>
                  <a:lnTo>
                    <a:pt x="225506" y="65741"/>
                  </a:lnTo>
                  <a:lnTo>
                    <a:pt x="227909" y="69989"/>
                  </a:lnTo>
                  <a:lnTo>
                    <a:pt x="229511" y="75202"/>
                  </a:lnTo>
                  <a:lnTo>
                    <a:pt x="230579" y="81058"/>
                  </a:lnTo>
                  <a:lnTo>
                    <a:pt x="231291" y="87344"/>
                  </a:lnTo>
                  <a:lnTo>
                    <a:pt x="231766" y="93122"/>
                  </a:lnTo>
                  <a:lnTo>
                    <a:pt x="232083" y="98561"/>
                  </a:lnTo>
                  <a:lnTo>
                    <a:pt x="232435" y="108838"/>
                  </a:lnTo>
                  <a:lnTo>
                    <a:pt x="232591" y="118698"/>
                  </a:lnTo>
                  <a:lnTo>
                    <a:pt x="231839" y="124343"/>
                  </a:lnTo>
                  <a:lnTo>
                    <a:pt x="230543" y="130488"/>
                  </a:lnTo>
                  <a:lnTo>
                    <a:pt x="228886" y="136966"/>
                  </a:lnTo>
                  <a:lnTo>
                    <a:pt x="226988" y="142872"/>
                  </a:lnTo>
                  <a:lnTo>
                    <a:pt x="224928" y="148397"/>
                  </a:lnTo>
                  <a:lnTo>
                    <a:pt x="222762" y="153667"/>
                  </a:lnTo>
                  <a:lnTo>
                    <a:pt x="221317" y="158769"/>
                  </a:lnTo>
                  <a:lnTo>
                    <a:pt x="220354" y="163757"/>
                  </a:lnTo>
                  <a:lnTo>
                    <a:pt x="219712" y="168670"/>
                  </a:lnTo>
                  <a:lnTo>
                    <a:pt x="218491" y="173533"/>
                  </a:lnTo>
                  <a:lnTo>
                    <a:pt x="216882" y="178362"/>
                  </a:lnTo>
                  <a:lnTo>
                    <a:pt x="215016" y="183170"/>
                  </a:lnTo>
                  <a:lnTo>
                    <a:pt x="212185" y="187962"/>
                  </a:lnTo>
                  <a:lnTo>
                    <a:pt x="208710" y="192744"/>
                  </a:lnTo>
                  <a:lnTo>
                    <a:pt x="204806" y="197520"/>
                  </a:lnTo>
                  <a:lnTo>
                    <a:pt x="201409" y="202291"/>
                  </a:lnTo>
                  <a:lnTo>
                    <a:pt x="198351" y="207059"/>
                  </a:lnTo>
                  <a:lnTo>
                    <a:pt x="195518" y="211826"/>
                  </a:lnTo>
                  <a:lnTo>
                    <a:pt x="188138" y="219239"/>
                  </a:lnTo>
                  <a:lnTo>
                    <a:pt x="180360" y="225179"/>
                  </a:lnTo>
                  <a:lnTo>
                    <a:pt x="171518" y="232986"/>
                  </a:lnTo>
                  <a:lnTo>
                    <a:pt x="163078" y="240326"/>
                  </a:lnTo>
                  <a:lnTo>
                    <a:pt x="155199" y="245134"/>
                  </a:lnTo>
                  <a:lnTo>
                    <a:pt x="148522" y="247801"/>
                  </a:lnTo>
                  <a:lnTo>
                    <a:pt x="140301" y="249302"/>
                  </a:lnTo>
                  <a:lnTo>
                    <a:pt x="130721" y="249747"/>
                  </a:lnTo>
                  <a:lnTo>
                    <a:pt x="115343" y="249923"/>
                  </a:lnTo>
                  <a:lnTo>
                    <a:pt x="113193" y="249133"/>
                  </a:lnTo>
                  <a:lnTo>
                    <a:pt x="108686" y="246138"/>
                  </a:lnTo>
                  <a:lnTo>
                    <a:pt x="100119" y="238542"/>
                  </a:lnTo>
                  <a:lnTo>
                    <a:pt x="93605" y="232235"/>
                  </a:lnTo>
                  <a:lnTo>
                    <a:pt x="92350" y="230197"/>
                  </a:lnTo>
                  <a:lnTo>
                    <a:pt x="90956" y="225816"/>
                  </a:lnTo>
                  <a:lnTo>
                    <a:pt x="90336" y="219107"/>
                  </a:lnTo>
                  <a:lnTo>
                    <a:pt x="90171" y="215095"/>
                  </a:lnTo>
                  <a:lnTo>
                    <a:pt x="90855" y="211627"/>
                  </a:lnTo>
                  <a:lnTo>
                    <a:pt x="93731" y="205656"/>
                  </a:lnTo>
                  <a:lnTo>
                    <a:pt x="97655" y="200357"/>
                  </a:lnTo>
                  <a:lnTo>
                    <a:pt x="104327" y="192911"/>
                  </a:lnTo>
                  <a:lnTo>
                    <a:pt x="106642" y="190487"/>
                  </a:lnTo>
                  <a:lnTo>
                    <a:pt x="115564" y="185678"/>
                  </a:lnTo>
                  <a:lnTo>
                    <a:pt x="125880" y="180894"/>
                  </a:lnTo>
                  <a:lnTo>
                    <a:pt x="136943" y="173739"/>
                  </a:lnTo>
                  <a:lnTo>
                    <a:pt x="145435" y="168973"/>
                  </a:lnTo>
                  <a:lnTo>
                    <a:pt x="154502" y="166326"/>
                  </a:lnTo>
                  <a:lnTo>
                    <a:pt x="163823" y="165150"/>
                  </a:lnTo>
                  <a:lnTo>
                    <a:pt x="173257" y="164627"/>
                  </a:lnTo>
                  <a:lnTo>
                    <a:pt x="184858" y="164395"/>
                  </a:lnTo>
                  <a:lnTo>
                    <a:pt x="207917" y="164245"/>
                  </a:lnTo>
                  <a:lnTo>
                    <a:pt x="217990" y="166342"/>
                  </a:lnTo>
                  <a:lnTo>
                    <a:pt x="227758" y="169919"/>
                  </a:lnTo>
                  <a:lnTo>
                    <a:pt x="237392" y="174155"/>
                  </a:lnTo>
                  <a:lnTo>
                    <a:pt x="246965" y="178683"/>
                  </a:lnTo>
                  <a:lnTo>
                    <a:pt x="256511" y="182548"/>
                  </a:lnTo>
                  <a:lnTo>
                    <a:pt x="266045" y="184266"/>
                  </a:lnTo>
                  <a:lnTo>
                    <a:pt x="275575" y="187146"/>
                  </a:lnTo>
                  <a:lnTo>
                    <a:pt x="284308" y="191072"/>
                  </a:lnTo>
                  <a:lnTo>
                    <a:pt x="293687" y="197744"/>
                  </a:lnTo>
                  <a:lnTo>
                    <a:pt x="298973" y="202397"/>
                  </a:lnTo>
                  <a:lnTo>
                    <a:pt x="302287" y="203955"/>
                  </a:lnTo>
                  <a:lnTo>
                    <a:pt x="310203" y="205686"/>
                  </a:lnTo>
                  <a:lnTo>
                    <a:pt x="319792" y="206661"/>
                  </a:lnTo>
                  <a:lnTo>
                    <a:pt x="322517" y="207591"/>
                  </a:lnTo>
                  <a:lnTo>
                    <a:pt x="330144" y="211900"/>
                  </a:lnTo>
                  <a:lnTo>
                    <a:pt x="335019" y="213186"/>
                  </a:lnTo>
                  <a:lnTo>
                    <a:pt x="344617" y="214012"/>
                  </a:lnTo>
                  <a:lnTo>
                    <a:pt x="354160" y="21421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654"/>
            <p:cNvSpPr/>
            <p:nvPr/>
          </p:nvSpPr>
          <p:spPr>
            <a:xfrm>
              <a:off x="3086100" y="2171700"/>
              <a:ext cx="228601" cy="228601"/>
            </a:xfrm>
            <a:custGeom>
              <a:avLst/>
              <a:gdLst/>
              <a:ahLst/>
              <a:cxnLst/>
              <a:rect l="0" t="0" r="0" b="0"/>
              <a:pathLst>
                <a:path w="228601" h="228601">
                  <a:moveTo>
                    <a:pt x="0" y="0"/>
                  </a:moveTo>
                  <a:lnTo>
                    <a:pt x="0" y="7056"/>
                  </a:lnTo>
                  <a:lnTo>
                    <a:pt x="3792" y="10910"/>
                  </a:lnTo>
                  <a:lnTo>
                    <a:pt x="4909" y="12829"/>
                  </a:lnTo>
                  <a:lnTo>
                    <a:pt x="7275" y="19323"/>
                  </a:lnTo>
                  <a:lnTo>
                    <a:pt x="12650" y="26274"/>
                  </a:lnTo>
                  <a:lnTo>
                    <a:pt x="16999" y="30992"/>
                  </a:lnTo>
                  <a:lnTo>
                    <a:pt x="37136" y="51397"/>
                  </a:lnTo>
                  <a:lnTo>
                    <a:pt x="48750" y="63030"/>
                  </a:lnTo>
                  <a:lnTo>
                    <a:pt x="52344" y="67420"/>
                  </a:lnTo>
                  <a:lnTo>
                    <a:pt x="55533" y="71934"/>
                  </a:lnTo>
                  <a:lnTo>
                    <a:pt x="58453" y="76531"/>
                  </a:lnTo>
                  <a:lnTo>
                    <a:pt x="61987" y="81183"/>
                  </a:lnTo>
                  <a:lnTo>
                    <a:pt x="65931" y="85872"/>
                  </a:lnTo>
                  <a:lnTo>
                    <a:pt x="70148" y="90585"/>
                  </a:lnTo>
                  <a:lnTo>
                    <a:pt x="79066" y="100056"/>
                  </a:lnTo>
                  <a:lnTo>
                    <a:pt x="107198" y="128591"/>
                  </a:lnTo>
                  <a:lnTo>
                    <a:pt x="111947" y="133352"/>
                  </a:lnTo>
                  <a:lnTo>
                    <a:pt x="115906" y="138114"/>
                  </a:lnTo>
                  <a:lnTo>
                    <a:pt x="119339" y="142876"/>
                  </a:lnTo>
                  <a:lnTo>
                    <a:pt x="122422" y="147638"/>
                  </a:lnTo>
                  <a:lnTo>
                    <a:pt x="126064" y="152400"/>
                  </a:lnTo>
                  <a:lnTo>
                    <a:pt x="130080" y="157162"/>
                  </a:lnTo>
                  <a:lnTo>
                    <a:pt x="134345" y="161925"/>
                  </a:lnTo>
                  <a:lnTo>
                    <a:pt x="138776" y="165893"/>
                  </a:lnTo>
                  <a:lnTo>
                    <a:pt x="143317" y="169333"/>
                  </a:lnTo>
                  <a:lnTo>
                    <a:pt x="147932" y="172420"/>
                  </a:lnTo>
                  <a:lnTo>
                    <a:pt x="151802" y="176065"/>
                  </a:lnTo>
                  <a:lnTo>
                    <a:pt x="155176" y="180083"/>
                  </a:lnTo>
                  <a:lnTo>
                    <a:pt x="158219" y="184349"/>
                  </a:lnTo>
                  <a:lnTo>
                    <a:pt x="161836" y="187987"/>
                  </a:lnTo>
                  <a:lnTo>
                    <a:pt x="165834" y="191206"/>
                  </a:lnTo>
                  <a:lnTo>
                    <a:pt x="170087" y="194145"/>
                  </a:lnTo>
                  <a:lnTo>
                    <a:pt x="176929" y="199528"/>
                  </a:lnTo>
                  <a:lnTo>
                    <a:pt x="182616" y="204566"/>
                  </a:lnTo>
                  <a:lnTo>
                    <a:pt x="187790" y="209451"/>
                  </a:lnTo>
                  <a:lnTo>
                    <a:pt x="195165" y="216664"/>
                  </a:lnTo>
                  <a:lnTo>
                    <a:pt x="198372" y="218261"/>
                  </a:lnTo>
                  <a:lnTo>
                    <a:pt x="202098" y="219326"/>
                  </a:lnTo>
                  <a:lnTo>
                    <a:pt x="206169" y="220036"/>
                  </a:lnTo>
                  <a:lnTo>
                    <a:pt x="208884" y="221303"/>
                  </a:lnTo>
                  <a:lnTo>
                    <a:pt x="210693" y="222942"/>
                  </a:lnTo>
                  <a:lnTo>
                    <a:pt x="211899" y="224827"/>
                  </a:lnTo>
                  <a:lnTo>
                    <a:pt x="213497" y="226085"/>
                  </a:lnTo>
                  <a:lnTo>
                    <a:pt x="215357" y="226923"/>
                  </a:lnTo>
                  <a:lnTo>
                    <a:pt x="219539" y="227854"/>
                  </a:lnTo>
                  <a:lnTo>
                    <a:pt x="226575" y="228452"/>
                  </a:lnTo>
                  <a:lnTo>
                    <a:pt x="228600" y="22860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655"/>
            <p:cNvSpPr/>
            <p:nvPr/>
          </p:nvSpPr>
          <p:spPr>
            <a:xfrm>
              <a:off x="3107531" y="2185987"/>
              <a:ext cx="185738" cy="214314"/>
            </a:xfrm>
            <a:custGeom>
              <a:avLst/>
              <a:gdLst/>
              <a:ahLst/>
              <a:cxnLst/>
              <a:rect l="0" t="0" r="0" b="0"/>
              <a:pathLst>
                <a:path w="185738" h="214314">
                  <a:moveTo>
                    <a:pt x="185737" y="0"/>
                  </a:moveTo>
                  <a:lnTo>
                    <a:pt x="181945" y="0"/>
                  </a:lnTo>
                  <a:lnTo>
                    <a:pt x="180828" y="794"/>
                  </a:lnTo>
                  <a:lnTo>
                    <a:pt x="180083" y="2117"/>
                  </a:lnTo>
                  <a:lnTo>
                    <a:pt x="178888" y="6151"/>
                  </a:lnTo>
                  <a:lnTo>
                    <a:pt x="174888" y="10642"/>
                  </a:lnTo>
                  <a:lnTo>
                    <a:pt x="172155" y="12651"/>
                  </a:lnTo>
                  <a:lnTo>
                    <a:pt x="168744" y="14784"/>
                  </a:lnTo>
                  <a:lnTo>
                    <a:pt x="164884" y="17000"/>
                  </a:lnTo>
                  <a:lnTo>
                    <a:pt x="161516" y="20064"/>
                  </a:lnTo>
                  <a:lnTo>
                    <a:pt x="158478" y="23695"/>
                  </a:lnTo>
                  <a:lnTo>
                    <a:pt x="155658" y="27703"/>
                  </a:lnTo>
                  <a:lnTo>
                    <a:pt x="152191" y="31169"/>
                  </a:lnTo>
                  <a:lnTo>
                    <a:pt x="148291" y="34273"/>
                  </a:lnTo>
                  <a:lnTo>
                    <a:pt x="144105" y="37136"/>
                  </a:lnTo>
                  <a:lnTo>
                    <a:pt x="139726" y="41426"/>
                  </a:lnTo>
                  <a:lnTo>
                    <a:pt x="135219" y="46668"/>
                  </a:lnTo>
                  <a:lnTo>
                    <a:pt x="130627" y="52543"/>
                  </a:lnTo>
                  <a:lnTo>
                    <a:pt x="125978" y="58047"/>
                  </a:lnTo>
                  <a:lnTo>
                    <a:pt x="121292" y="63304"/>
                  </a:lnTo>
                  <a:lnTo>
                    <a:pt x="116580" y="68397"/>
                  </a:lnTo>
                  <a:lnTo>
                    <a:pt x="112645" y="74173"/>
                  </a:lnTo>
                  <a:lnTo>
                    <a:pt x="109228" y="80405"/>
                  </a:lnTo>
                  <a:lnTo>
                    <a:pt x="106156" y="86941"/>
                  </a:lnTo>
                  <a:lnTo>
                    <a:pt x="102520" y="92886"/>
                  </a:lnTo>
                  <a:lnTo>
                    <a:pt x="98509" y="98436"/>
                  </a:lnTo>
                  <a:lnTo>
                    <a:pt x="94248" y="103724"/>
                  </a:lnTo>
                  <a:lnTo>
                    <a:pt x="89819" y="109631"/>
                  </a:lnTo>
                  <a:lnTo>
                    <a:pt x="80665" y="122544"/>
                  </a:lnTo>
                  <a:lnTo>
                    <a:pt x="76002" y="128527"/>
                  </a:lnTo>
                  <a:lnTo>
                    <a:pt x="71305" y="134103"/>
                  </a:lnTo>
                  <a:lnTo>
                    <a:pt x="66587" y="139409"/>
                  </a:lnTo>
                  <a:lnTo>
                    <a:pt x="57111" y="149537"/>
                  </a:lnTo>
                  <a:lnTo>
                    <a:pt x="41884" y="165181"/>
                  </a:lnTo>
                  <a:lnTo>
                    <a:pt x="39035" y="168858"/>
                  </a:lnTo>
                  <a:lnTo>
                    <a:pt x="36342" y="172897"/>
                  </a:lnTo>
                  <a:lnTo>
                    <a:pt x="33753" y="177177"/>
                  </a:lnTo>
                  <a:lnTo>
                    <a:pt x="30440" y="180824"/>
                  </a:lnTo>
                  <a:lnTo>
                    <a:pt x="26643" y="184050"/>
                  </a:lnTo>
                  <a:lnTo>
                    <a:pt x="22524" y="186993"/>
                  </a:lnTo>
                  <a:lnTo>
                    <a:pt x="18985" y="189750"/>
                  </a:lnTo>
                  <a:lnTo>
                    <a:pt x="15832" y="192381"/>
                  </a:lnTo>
                  <a:lnTo>
                    <a:pt x="12936" y="194929"/>
                  </a:lnTo>
                  <a:lnTo>
                    <a:pt x="11005" y="197421"/>
                  </a:lnTo>
                  <a:lnTo>
                    <a:pt x="8860" y="202307"/>
                  </a:lnTo>
                  <a:lnTo>
                    <a:pt x="5790" y="207125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656"/>
            <p:cNvSpPr/>
            <p:nvPr/>
          </p:nvSpPr>
          <p:spPr>
            <a:xfrm>
              <a:off x="3400425" y="2257726"/>
              <a:ext cx="242888" cy="28275"/>
            </a:xfrm>
            <a:custGeom>
              <a:avLst/>
              <a:gdLst/>
              <a:ahLst/>
              <a:cxnLst/>
              <a:rect l="0" t="0" r="0" b="0"/>
              <a:pathLst>
                <a:path w="242888" h="28275">
                  <a:moveTo>
                    <a:pt x="0" y="28274"/>
                  </a:moveTo>
                  <a:lnTo>
                    <a:pt x="6150" y="22123"/>
                  </a:lnTo>
                  <a:lnTo>
                    <a:pt x="10935" y="21571"/>
                  </a:lnTo>
                  <a:lnTo>
                    <a:pt x="17560" y="21326"/>
                  </a:lnTo>
                  <a:lnTo>
                    <a:pt x="23150" y="21217"/>
                  </a:lnTo>
                  <a:lnTo>
                    <a:pt x="47984" y="21137"/>
                  </a:lnTo>
                  <a:lnTo>
                    <a:pt x="52627" y="20341"/>
                  </a:lnTo>
                  <a:lnTo>
                    <a:pt x="57310" y="19017"/>
                  </a:lnTo>
                  <a:lnTo>
                    <a:pt x="62019" y="17340"/>
                  </a:lnTo>
                  <a:lnTo>
                    <a:pt x="66746" y="16222"/>
                  </a:lnTo>
                  <a:lnTo>
                    <a:pt x="71485" y="15477"/>
                  </a:lnTo>
                  <a:lnTo>
                    <a:pt x="76231" y="14980"/>
                  </a:lnTo>
                  <a:lnTo>
                    <a:pt x="81777" y="14649"/>
                  </a:lnTo>
                  <a:lnTo>
                    <a:pt x="94289" y="14281"/>
                  </a:lnTo>
                  <a:lnTo>
                    <a:pt x="110928" y="14073"/>
                  </a:lnTo>
                  <a:lnTo>
                    <a:pt x="116021" y="13250"/>
                  </a:lnTo>
                  <a:lnTo>
                    <a:pt x="121003" y="11908"/>
                  </a:lnTo>
                  <a:lnTo>
                    <a:pt x="125912" y="10219"/>
                  </a:lnTo>
                  <a:lnTo>
                    <a:pt x="131567" y="9094"/>
                  </a:lnTo>
                  <a:lnTo>
                    <a:pt x="137717" y="8343"/>
                  </a:lnTo>
                  <a:lnTo>
                    <a:pt x="144199" y="7843"/>
                  </a:lnTo>
                  <a:lnTo>
                    <a:pt x="150901" y="7509"/>
                  </a:lnTo>
                  <a:lnTo>
                    <a:pt x="164698" y="7139"/>
                  </a:lnTo>
                  <a:lnTo>
                    <a:pt x="170917" y="6246"/>
                  </a:lnTo>
                  <a:lnTo>
                    <a:pt x="176651" y="4857"/>
                  </a:lnTo>
                  <a:lnTo>
                    <a:pt x="182061" y="3138"/>
                  </a:lnTo>
                  <a:lnTo>
                    <a:pt x="187255" y="1991"/>
                  </a:lnTo>
                  <a:lnTo>
                    <a:pt x="192306" y="1227"/>
                  </a:lnTo>
                  <a:lnTo>
                    <a:pt x="197260" y="717"/>
                  </a:lnTo>
                  <a:lnTo>
                    <a:pt x="202150" y="378"/>
                  </a:lnTo>
                  <a:lnTo>
                    <a:pt x="206998" y="152"/>
                  </a:lnTo>
                  <a:lnTo>
                    <a:pt x="211817" y="0"/>
                  </a:lnTo>
                  <a:lnTo>
                    <a:pt x="216617" y="693"/>
                  </a:lnTo>
                  <a:lnTo>
                    <a:pt x="221405" y="1950"/>
                  </a:lnTo>
                  <a:lnTo>
                    <a:pt x="226185" y="3580"/>
                  </a:lnTo>
                  <a:lnTo>
                    <a:pt x="230165" y="4668"/>
                  </a:lnTo>
                  <a:lnTo>
                    <a:pt x="233612" y="5393"/>
                  </a:lnTo>
                  <a:lnTo>
                    <a:pt x="242887" y="684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657"/>
            <p:cNvSpPr/>
            <p:nvPr/>
          </p:nvSpPr>
          <p:spPr>
            <a:xfrm>
              <a:off x="3757613" y="2100262"/>
              <a:ext cx="185316" cy="292776"/>
            </a:xfrm>
            <a:custGeom>
              <a:avLst/>
              <a:gdLst/>
              <a:ahLst/>
              <a:cxnLst/>
              <a:rect l="0" t="0" r="0" b="0"/>
              <a:pathLst>
                <a:path w="185316" h="292776">
                  <a:moveTo>
                    <a:pt x="50005" y="0"/>
                  </a:moveTo>
                  <a:lnTo>
                    <a:pt x="50005" y="10642"/>
                  </a:lnTo>
                  <a:lnTo>
                    <a:pt x="49212" y="12651"/>
                  </a:lnTo>
                  <a:lnTo>
                    <a:pt x="44302" y="20064"/>
                  </a:lnTo>
                  <a:lnTo>
                    <a:pt x="40062" y="27703"/>
                  </a:lnTo>
                  <a:lnTo>
                    <a:pt x="37649" y="34273"/>
                  </a:lnTo>
                  <a:lnTo>
                    <a:pt x="35782" y="40632"/>
                  </a:lnTo>
                  <a:lnTo>
                    <a:pt x="32307" y="48751"/>
                  </a:lnTo>
                  <a:lnTo>
                    <a:pt x="28117" y="57650"/>
                  </a:lnTo>
                  <a:lnTo>
                    <a:pt x="4753" y="104784"/>
                  </a:lnTo>
                  <a:lnTo>
                    <a:pt x="3169" y="109543"/>
                  </a:lnTo>
                  <a:lnTo>
                    <a:pt x="2112" y="114304"/>
                  </a:lnTo>
                  <a:lnTo>
                    <a:pt x="1408" y="119065"/>
                  </a:lnTo>
                  <a:lnTo>
                    <a:pt x="938" y="124621"/>
                  </a:lnTo>
                  <a:lnTo>
                    <a:pt x="625" y="130705"/>
                  </a:lnTo>
                  <a:lnTo>
                    <a:pt x="184" y="146413"/>
                  </a:lnTo>
                  <a:lnTo>
                    <a:pt x="54" y="160328"/>
                  </a:lnTo>
                  <a:lnTo>
                    <a:pt x="0" y="211862"/>
                  </a:lnTo>
                  <a:lnTo>
                    <a:pt x="794" y="216648"/>
                  </a:lnTo>
                  <a:lnTo>
                    <a:pt x="2116" y="221426"/>
                  </a:lnTo>
                  <a:lnTo>
                    <a:pt x="4909" y="230174"/>
                  </a:lnTo>
                  <a:lnTo>
                    <a:pt x="6150" y="236708"/>
                  </a:lnTo>
                  <a:lnTo>
                    <a:pt x="8818" y="244374"/>
                  </a:lnTo>
                  <a:lnTo>
                    <a:pt x="12650" y="252280"/>
                  </a:lnTo>
                  <a:lnTo>
                    <a:pt x="16999" y="258439"/>
                  </a:lnTo>
                  <a:lnTo>
                    <a:pt x="21578" y="265939"/>
                  </a:lnTo>
                  <a:lnTo>
                    <a:pt x="23910" y="270161"/>
                  </a:lnTo>
                  <a:lnTo>
                    <a:pt x="27052" y="272976"/>
                  </a:lnTo>
                  <a:lnTo>
                    <a:pt x="30734" y="274853"/>
                  </a:lnTo>
                  <a:lnTo>
                    <a:pt x="34777" y="276104"/>
                  </a:lnTo>
                  <a:lnTo>
                    <a:pt x="38265" y="277732"/>
                  </a:lnTo>
                  <a:lnTo>
                    <a:pt x="41385" y="279611"/>
                  </a:lnTo>
                  <a:lnTo>
                    <a:pt x="44258" y="281657"/>
                  </a:lnTo>
                  <a:lnTo>
                    <a:pt x="47762" y="283815"/>
                  </a:lnTo>
                  <a:lnTo>
                    <a:pt x="51684" y="286048"/>
                  </a:lnTo>
                  <a:lnTo>
                    <a:pt x="55887" y="288330"/>
                  </a:lnTo>
                  <a:lnTo>
                    <a:pt x="60277" y="289851"/>
                  </a:lnTo>
                  <a:lnTo>
                    <a:pt x="64790" y="290865"/>
                  </a:lnTo>
                  <a:lnTo>
                    <a:pt x="69387" y="291542"/>
                  </a:lnTo>
                  <a:lnTo>
                    <a:pt x="74039" y="291992"/>
                  </a:lnTo>
                  <a:lnTo>
                    <a:pt x="78728" y="292293"/>
                  </a:lnTo>
                  <a:lnTo>
                    <a:pt x="83442" y="292493"/>
                  </a:lnTo>
                  <a:lnTo>
                    <a:pt x="92911" y="292716"/>
                  </a:lnTo>
                  <a:lnTo>
                    <a:pt x="97660" y="292775"/>
                  </a:lnTo>
                  <a:lnTo>
                    <a:pt x="101619" y="292021"/>
                  </a:lnTo>
                  <a:lnTo>
                    <a:pt x="105052" y="290724"/>
                  </a:lnTo>
                  <a:lnTo>
                    <a:pt x="108134" y="289066"/>
                  </a:lnTo>
                  <a:lnTo>
                    <a:pt x="111777" y="287961"/>
                  </a:lnTo>
                  <a:lnTo>
                    <a:pt x="115792" y="287224"/>
                  </a:lnTo>
                  <a:lnTo>
                    <a:pt x="120057" y="286732"/>
                  </a:lnTo>
                  <a:lnTo>
                    <a:pt x="124488" y="285611"/>
                  </a:lnTo>
                  <a:lnTo>
                    <a:pt x="129029" y="284070"/>
                  </a:lnTo>
                  <a:lnTo>
                    <a:pt x="133644" y="282249"/>
                  </a:lnTo>
                  <a:lnTo>
                    <a:pt x="138308" y="279447"/>
                  </a:lnTo>
                  <a:lnTo>
                    <a:pt x="143005" y="275992"/>
                  </a:lnTo>
                  <a:lnTo>
                    <a:pt x="147724" y="272101"/>
                  </a:lnTo>
                  <a:lnTo>
                    <a:pt x="151663" y="268713"/>
                  </a:lnTo>
                  <a:lnTo>
                    <a:pt x="155084" y="265661"/>
                  </a:lnTo>
                  <a:lnTo>
                    <a:pt x="161001" y="260153"/>
                  </a:lnTo>
                  <a:lnTo>
                    <a:pt x="166276" y="255059"/>
                  </a:lnTo>
                  <a:lnTo>
                    <a:pt x="171267" y="248033"/>
                  </a:lnTo>
                  <a:lnTo>
                    <a:pt x="176130" y="240411"/>
                  </a:lnTo>
                  <a:lnTo>
                    <a:pt x="180938" y="234379"/>
                  </a:lnTo>
                  <a:lnTo>
                    <a:pt x="183604" y="229052"/>
                  </a:lnTo>
                  <a:lnTo>
                    <a:pt x="185105" y="221590"/>
                  </a:lnTo>
                  <a:lnTo>
                    <a:pt x="185315" y="219164"/>
                  </a:lnTo>
                  <a:lnTo>
                    <a:pt x="183433" y="212235"/>
                  </a:lnTo>
                  <a:lnTo>
                    <a:pt x="179549" y="202437"/>
                  </a:lnTo>
                  <a:lnTo>
                    <a:pt x="175084" y="196947"/>
                  </a:lnTo>
                  <a:lnTo>
                    <a:pt x="172285" y="195592"/>
                  </a:lnTo>
                  <a:lnTo>
                    <a:pt x="168831" y="194688"/>
                  </a:lnTo>
                  <a:lnTo>
                    <a:pt x="164941" y="194086"/>
                  </a:lnTo>
                  <a:lnTo>
                    <a:pt x="161554" y="193684"/>
                  </a:lnTo>
                  <a:lnTo>
                    <a:pt x="158503" y="193417"/>
                  </a:lnTo>
                  <a:lnTo>
                    <a:pt x="155674" y="193238"/>
                  </a:lnTo>
                  <a:lnTo>
                    <a:pt x="148298" y="193040"/>
                  </a:lnTo>
                  <a:lnTo>
                    <a:pt x="144109" y="192987"/>
                  </a:lnTo>
                  <a:lnTo>
                    <a:pt x="140523" y="193746"/>
                  </a:lnTo>
                  <a:lnTo>
                    <a:pt x="137338" y="195045"/>
                  </a:lnTo>
                  <a:lnTo>
                    <a:pt x="134420" y="196705"/>
                  </a:lnTo>
                  <a:lnTo>
                    <a:pt x="130888" y="197812"/>
                  </a:lnTo>
                  <a:lnTo>
                    <a:pt x="126946" y="198550"/>
                  </a:lnTo>
                  <a:lnTo>
                    <a:pt x="122730" y="199041"/>
                  </a:lnTo>
                  <a:lnTo>
                    <a:pt x="119126" y="200957"/>
                  </a:lnTo>
                  <a:lnTo>
                    <a:pt x="115930" y="203821"/>
                  </a:lnTo>
                  <a:lnTo>
                    <a:pt x="113005" y="207318"/>
                  </a:lnTo>
                  <a:lnTo>
                    <a:pt x="109468" y="210444"/>
                  </a:lnTo>
                  <a:lnTo>
                    <a:pt x="105522" y="213321"/>
                  </a:lnTo>
                  <a:lnTo>
                    <a:pt x="101304" y="216033"/>
                  </a:lnTo>
                  <a:lnTo>
                    <a:pt x="97698" y="218634"/>
                  </a:lnTo>
                  <a:lnTo>
                    <a:pt x="94501" y="221162"/>
                  </a:lnTo>
                  <a:lnTo>
                    <a:pt x="91575" y="223642"/>
                  </a:lnTo>
                  <a:lnTo>
                    <a:pt x="89625" y="226088"/>
                  </a:lnTo>
                  <a:lnTo>
                    <a:pt x="86086" y="233324"/>
                  </a:lnTo>
                  <a:lnTo>
                    <a:pt x="80363" y="240495"/>
                  </a:lnTo>
                  <a:lnTo>
                    <a:pt x="75933" y="245264"/>
                  </a:lnTo>
                  <a:lnTo>
                    <a:pt x="74434" y="247647"/>
                  </a:lnTo>
                  <a:lnTo>
                    <a:pt x="72769" y="252411"/>
                  </a:lnTo>
                  <a:lnTo>
                    <a:pt x="71831" y="259556"/>
                  </a:lnTo>
                  <a:lnTo>
                    <a:pt x="71554" y="266700"/>
                  </a:lnTo>
                  <a:lnTo>
                    <a:pt x="72308" y="269081"/>
                  </a:lnTo>
                  <a:lnTo>
                    <a:pt x="75264" y="273844"/>
                  </a:lnTo>
                  <a:lnTo>
                    <a:pt x="77163" y="275431"/>
                  </a:lnTo>
                  <a:lnTo>
                    <a:pt x="79223" y="276490"/>
                  </a:lnTo>
                  <a:lnTo>
                    <a:pt x="81390" y="277195"/>
                  </a:lnTo>
                  <a:lnTo>
                    <a:pt x="82835" y="278459"/>
                  </a:lnTo>
                  <a:lnTo>
                    <a:pt x="83798" y="280096"/>
                  </a:lnTo>
                  <a:lnTo>
                    <a:pt x="84440" y="281980"/>
                  </a:lnTo>
                  <a:lnTo>
                    <a:pt x="85662" y="283237"/>
                  </a:lnTo>
                  <a:lnTo>
                    <a:pt x="87270" y="284075"/>
                  </a:lnTo>
                  <a:lnTo>
                    <a:pt x="91174" y="285005"/>
                  </a:lnTo>
                  <a:lnTo>
                    <a:pt x="95554" y="285419"/>
                  </a:lnTo>
                  <a:lnTo>
                    <a:pt x="100147" y="285603"/>
                  </a:lnTo>
                  <a:lnTo>
                    <a:pt x="107155" y="2857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658"/>
            <p:cNvSpPr/>
            <p:nvPr/>
          </p:nvSpPr>
          <p:spPr>
            <a:xfrm>
              <a:off x="4064793" y="2071687"/>
              <a:ext cx="85726" cy="350045"/>
            </a:xfrm>
            <a:custGeom>
              <a:avLst/>
              <a:gdLst/>
              <a:ahLst/>
              <a:cxnLst/>
              <a:rect l="0" t="0" r="0" b="0"/>
              <a:pathLst>
                <a:path w="85726" h="350045">
                  <a:moveTo>
                    <a:pt x="0" y="0"/>
                  </a:moveTo>
                  <a:lnTo>
                    <a:pt x="3793" y="3792"/>
                  </a:lnTo>
                  <a:lnTo>
                    <a:pt x="4910" y="5703"/>
                  </a:lnTo>
                  <a:lnTo>
                    <a:pt x="7276" y="12979"/>
                  </a:lnTo>
                  <a:lnTo>
                    <a:pt x="8819" y="16590"/>
                  </a:lnTo>
                  <a:lnTo>
                    <a:pt x="10642" y="20585"/>
                  </a:lnTo>
                  <a:lnTo>
                    <a:pt x="12668" y="29257"/>
                  </a:lnTo>
                  <a:lnTo>
                    <a:pt x="14361" y="39197"/>
                  </a:lnTo>
                  <a:lnTo>
                    <a:pt x="15924" y="45182"/>
                  </a:lnTo>
                  <a:lnTo>
                    <a:pt x="17760" y="51552"/>
                  </a:lnTo>
                  <a:lnTo>
                    <a:pt x="19778" y="57387"/>
                  </a:lnTo>
                  <a:lnTo>
                    <a:pt x="21916" y="62864"/>
                  </a:lnTo>
                  <a:lnTo>
                    <a:pt x="24136" y="68103"/>
                  </a:lnTo>
                  <a:lnTo>
                    <a:pt x="25616" y="73977"/>
                  </a:lnTo>
                  <a:lnTo>
                    <a:pt x="26602" y="80274"/>
                  </a:lnTo>
                  <a:lnTo>
                    <a:pt x="27260" y="86854"/>
                  </a:lnTo>
                  <a:lnTo>
                    <a:pt x="28492" y="94415"/>
                  </a:lnTo>
                  <a:lnTo>
                    <a:pt x="30107" y="102631"/>
                  </a:lnTo>
                  <a:lnTo>
                    <a:pt x="31978" y="111283"/>
                  </a:lnTo>
                  <a:lnTo>
                    <a:pt x="33225" y="119432"/>
                  </a:lnTo>
                  <a:lnTo>
                    <a:pt x="34056" y="127247"/>
                  </a:lnTo>
                  <a:lnTo>
                    <a:pt x="34611" y="134838"/>
                  </a:lnTo>
                  <a:lnTo>
                    <a:pt x="35774" y="142279"/>
                  </a:lnTo>
                  <a:lnTo>
                    <a:pt x="37343" y="149621"/>
                  </a:lnTo>
                  <a:lnTo>
                    <a:pt x="39183" y="156898"/>
                  </a:lnTo>
                  <a:lnTo>
                    <a:pt x="40410" y="164130"/>
                  </a:lnTo>
                  <a:lnTo>
                    <a:pt x="41227" y="171332"/>
                  </a:lnTo>
                  <a:lnTo>
                    <a:pt x="41772" y="178515"/>
                  </a:lnTo>
                  <a:lnTo>
                    <a:pt x="42929" y="186479"/>
                  </a:lnTo>
                  <a:lnTo>
                    <a:pt x="44495" y="194963"/>
                  </a:lnTo>
                  <a:lnTo>
                    <a:pt x="46332" y="203794"/>
                  </a:lnTo>
                  <a:lnTo>
                    <a:pt x="48350" y="212063"/>
                  </a:lnTo>
                  <a:lnTo>
                    <a:pt x="50490" y="219957"/>
                  </a:lnTo>
                  <a:lnTo>
                    <a:pt x="52710" y="227600"/>
                  </a:lnTo>
                  <a:lnTo>
                    <a:pt x="54190" y="234284"/>
                  </a:lnTo>
                  <a:lnTo>
                    <a:pt x="55177" y="240327"/>
                  </a:lnTo>
                  <a:lnTo>
                    <a:pt x="55835" y="245943"/>
                  </a:lnTo>
                  <a:lnTo>
                    <a:pt x="57067" y="252068"/>
                  </a:lnTo>
                  <a:lnTo>
                    <a:pt x="58682" y="258533"/>
                  </a:lnTo>
                  <a:lnTo>
                    <a:pt x="60553" y="265224"/>
                  </a:lnTo>
                  <a:lnTo>
                    <a:pt x="61800" y="271272"/>
                  </a:lnTo>
                  <a:lnTo>
                    <a:pt x="62631" y="276892"/>
                  </a:lnTo>
                  <a:lnTo>
                    <a:pt x="63555" y="287369"/>
                  </a:lnTo>
                  <a:lnTo>
                    <a:pt x="63966" y="297318"/>
                  </a:lnTo>
                  <a:lnTo>
                    <a:pt x="66265" y="307031"/>
                  </a:lnTo>
                  <a:lnTo>
                    <a:pt x="67989" y="311843"/>
                  </a:lnTo>
                  <a:lnTo>
                    <a:pt x="69932" y="315846"/>
                  </a:lnTo>
                  <a:lnTo>
                    <a:pt x="72021" y="319307"/>
                  </a:lnTo>
                  <a:lnTo>
                    <a:pt x="74208" y="322409"/>
                  </a:lnTo>
                  <a:lnTo>
                    <a:pt x="76638" y="327972"/>
                  </a:lnTo>
                  <a:lnTo>
                    <a:pt x="78006" y="335567"/>
                  </a:lnTo>
                  <a:lnTo>
                    <a:pt x="78468" y="345244"/>
                  </a:lnTo>
                  <a:lnTo>
                    <a:pt x="79300" y="346844"/>
                  </a:lnTo>
                  <a:lnTo>
                    <a:pt x="80648" y="347911"/>
                  </a:lnTo>
                  <a:lnTo>
                    <a:pt x="85725" y="3500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659"/>
            <p:cNvSpPr/>
            <p:nvPr/>
          </p:nvSpPr>
          <p:spPr>
            <a:xfrm>
              <a:off x="4343400" y="2214856"/>
              <a:ext cx="235744" cy="13995"/>
            </a:xfrm>
            <a:custGeom>
              <a:avLst/>
              <a:gdLst/>
              <a:ahLst/>
              <a:cxnLst/>
              <a:rect l="0" t="0" r="0" b="0"/>
              <a:pathLst>
                <a:path w="235744" h="13995">
                  <a:moveTo>
                    <a:pt x="0" y="13994"/>
                  </a:moveTo>
                  <a:lnTo>
                    <a:pt x="65537" y="13994"/>
                  </a:lnTo>
                  <a:lnTo>
                    <a:pt x="72266" y="13200"/>
                  </a:lnTo>
                  <a:lnTo>
                    <a:pt x="79133" y="11877"/>
                  </a:lnTo>
                  <a:lnTo>
                    <a:pt x="86093" y="10201"/>
                  </a:lnTo>
                  <a:lnTo>
                    <a:pt x="93908" y="9084"/>
                  </a:lnTo>
                  <a:lnTo>
                    <a:pt x="102293" y="8339"/>
                  </a:lnTo>
                  <a:lnTo>
                    <a:pt x="111057" y="7843"/>
                  </a:lnTo>
                  <a:lnTo>
                    <a:pt x="127146" y="7291"/>
                  </a:lnTo>
                  <a:lnTo>
                    <a:pt x="156877" y="6937"/>
                  </a:lnTo>
                  <a:lnTo>
                    <a:pt x="207713" y="6852"/>
                  </a:lnTo>
                  <a:lnTo>
                    <a:pt x="211500" y="6058"/>
                  </a:lnTo>
                  <a:lnTo>
                    <a:pt x="215613" y="4734"/>
                  </a:lnTo>
                  <a:lnTo>
                    <a:pt x="219942" y="3058"/>
                  </a:lnTo>
                  <a:lnTo>
                    <a:pt x="223621" y="1941"/>
                  </a:lnTo>
                  <a:lnTo>
                    <a:pt x="226868" y="1196"/>
                  </a:lnTo>
                  <a:lnTo>
                    <a:pt x="233990" y="0"/>
                  </a:lnTo>
                  <a:lnTo>
                    <a:pt x="234575" y="696"/>
                  </a:lnTo>
                  <a:lnTo>
                    <a:pt x="234964" y="1954"/>
                  </a:lnTo>
                  <a:lnTo>
                    <a:pt x="235743" y="68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660"/>
            <p:cNvSpPr/>
            <p:nvPr/>
          </p:nvSpPr>
          <p:spPr>
            <a:xfrm>
              <a:off x="4393406" y="2307431"/>
              <a:ext cx="214313" cy="21432"/>
            </a:xfrm>
            <a:custGeom>
              <a:avLst/>
              <a:gdLst/>
              <a:ahLst/>
              <a:cxnLst/>
              <a:rect l="0" t="0" r="0" b="0"/>
              <a:pathLst>
                <a:path w="214313" h="21432">
                  <a:moveTo>
                    <a:pt x="0" y="21431"/>
                  </a:moveTo>
                  <a:lnTo>
                    <a:pt x="14434" y="21431"/>
                  </a:lnTo>
                  <a:lnTo>
                    <a:pt x="18354" y="20637"/>
                  </a:lnTo>
                  <a:lnTo>
                    <a:pt x="22555" y="19314"/>
                  </a:lnTo>
                  <a:lnTo>
                    <a:pt x="26943" y="17639"/>
                  </a:lnTo>
                  <a:lnTo>
                    <a:pt x="32249" y="16521"/>
                  </a:lnTo>
                  <a:lnTo>
                    <a:pt x="38168" y="15777"/>
                  </a:lnTo>
                  <a:lnTo>
                    <a:pt x="44495" y="15280"/>
                  </a:lnTo>
                  <a:lnTo>
                    <a:pt x="51095" y="14949"/>
                  </a:lnTo>
                  <a:lnTo>
                    <a:pt x="64778" y="14581"/>
                  </a:lnTo>
                  <a:lnTo>
                    <a:pt x="71760" y="13690"/>
                  </a:lnTo>
                  <a:lnTo>
                    <a:pt x="78796" y="12301"/>
                  </a:lnTo>
                  <a:lnTo>
                    <a:pt x="85868" y="10582"/>
                  </a:lnTo>
                  <a:lnTo>
                    <a:pt x="92964" y="9436"/>
                  </a:lnTo>
                  <a:lnTo>
                    <a:pt x="100076" y="8672"/>
                  </a:lnTo>
                  <a:lnTo>
                    <a:pt x="107199" y="8162"/>
                  </a:lnTo>
                  <a:lnTo>
                    <a:pt x="114328" y="7823"/>
                  </a:lnTo>
                  <a:lnTo>
                    <a:pt x="128600" y="7445"/>
                  </a:lnTo>
                  <a:lnTo>
                    <a:pt x="134946" y="6551"/>
                  </a:lnTo>
                  <a:lnTo>
                    <a:pt x="140764" y="5161"/>
                  </a:lnTo>
                  <a:lnTo>
                    <a:pt x="146230" y="3441"/>
                  </a:lnTo>
                  <a:lnTo>
                    <a:pt x="151462" y="2294"/>
                  </a:lnTo>
                  <a:lnTo>
                    <a:pt x="156537" y="1529"/>
                  </a:lnTo>
                  <a:lnTo>
                    <a:pt x="161508" y="1019"/>
                  </a:lnTo>
                  <a:lnTo>
                    <a:pt x="166409" y="680"/>
                  </a:lnTo>
                  <a:lnTo>
                    <a:pt x="171264" y="453"/>
                  </a:lnTo>
                  <a:lnTo>
                    <a:pt x="180893" y="201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661"/>
            <p:cNvSpPr/>
            <p:nvPr/>
          </p:nvSpPr>
          <p:spPr>
            <a:xfrm>
              <a:off x="4822031" y="2129141"/>
              <a:ext cx="249906" cy="299406"/>
            </a:xfrm>
            <a:custGeom>
              <a:avLst/>
              <a:gdLst/>
              <a:ahLst/>
              <a:cxnLst/>
              <a:rect l="0" t="0" r="0" b="0"/>
              <a:pathLst>
                <a:path w="249906" h="299406">
                  <a:moveTo>
                    <a:pt x="7144" y="42559"/>
                  </a:moveTo>
                  <a:lnTo>
                    <a:pt x="10936" y="38766"/>
                  </a:lnTo>
                  <a:lnTo>
                    <a:pt x="12847" y="37649"/>
                  </a:lnTo>
                  <a:lnTo>
                    <a:pt x="20144" y="35709"/>
                  </a:lnTo>
                  <a:lnTo>
                    <a:pt x="27674" y="29770"/>
                  </a:lnTo>
                  <a:lnTo>
                    <a:pt x="35053" y="25498"/>
                  </a:lnTo>
                  <a:lnTo>
                    <a:pt x="41508" y="23070"/>
                  </a:lnTo>
                  <a:lnTo>
                    <a:pt x="47817" y="21197"/>
                  </a:lnTo>
                  <a:lnTo>
                    <a:pt x="51722" y="19586"/>
                  </a:lnTo>
                  <a:lnTo>
                    <a:pt x="59500" y="15680"/>
                  </a:lnTo>
                  <a:lnTo>
                    <a:pt x="65602" y="11298"/>
                  </a:lnTo>
                  <a:lnTo>
                    <a:pt x="69135" y="9812"/>
                  </a:lnTo>
                  <a:lnTo>
                    <a:pt x="73077" y="8821"/>
                  </a:lnTo>
                  <a:lnTo>
                    <a:pt x="77293" y="8161"/>
                  </a:lnTo>
                  <a:lnTo>
                    <a:pt x="84094" y="7427"/>
                  </a:lnTo>
                  <a:lnTo>
                    <a:pt x="87019" y="7231"/>
                  </a:lnTo>
                  <a:lnTo>
                    <a:pt x="94502" y="4897"/>
                  </a:lnTo>
                  <a:lnTo>
                    <a:pt x="98720" y="3163"/>
                  </a:lnTo>
                  <a:lnTo>
                    <a:pt x="105524" y="1237"/>
                  </a:lnTo>
                  <a:lnTo>
                    <a:pt x="111987" y="381"/>
                  </a:lnTo>
                  <a:lnTo>
                    <a:pt x="115933" y="153"/>
                  </a:lnTo>
                  <a:lnTo>
                    <a:pt x="120151" y="0"/>
                  </a:lnTo>
                  <a:lnTo>
                    <a:pt x="123757" y="693"/>
                  </a:lnTo>
                  <a:lnTo>
                    <a:pt x="132624" y="4666"/>
                  </a:lnTo>
                  <a:lnTo>
                    <a:pt x="140279" y="6196"/>
                  </a:lnTo>
                  <a:lnTo>
                    <a:pt x="145160" y="6554"/>
                  </a:lnTo>
                  <a:lnTo>
                    <a:pt x="147574" y="7443"/>
                  </a:lnTo>
                  <a:lnTo>
                    <a:pt x="154762" y="11693"/>
                  </a:lnTo>
                  <a:lnTo>
                    <a:pt x="161919" y="14098"/>
                  </a:lnTo>
                  <a:lnTo>
                    <a:pt x="166685" y="17474"/>
                  </a:lnTo>
                  <a:lnTo>
                    <a:pt x="168273" y="19486"/>
                  </a:lnTo>
                  <a:lnTo>
                    <a:pt x="169332" y="21620"/>
                  </a:lnTo>
                  <a:lnTo>
                    <a:pt x="171032" y="26957"/>
                  </a:lnTo>
                  <a:lnTo>
                    <a:pt x="171395" y="35869"/>
                  </a:lnTo>
                  <a:lnTo>
                    <a:pt x="171413" y="38099"/>
                  </a:lnTo>
                  <a:lnTo>
                    <a:pt x="170632" y="40379"/>
                  </a:lnTo>
                  <a:lnTo>
                    <a:pt x="166533" y="47381"/>
                  </a:lnTo>
                  <a:lnTo>
                    <a:pt x="164172" y="54483"/>
                  </a:lnTo>
                  <a:lnTo>
                    <a:pt x="158798" y="61614"/>
                  </a:lnTo>
                  <a:lnTo>
                    <a:pt x="154450" y="66373"/>
                  </a:lnTo>
                  <a:lnTo>
                    <a:pt x="152973" y="68754"/>
                  </a:lnTo>
                  <a:lnTo>
                    <a:pt x="150100" y="75896"/>
                  </a:lnTo>
                  <a:lnTo>
                    <a:pt x="144575" y="83040"/>
                  </a:lnTo>
                  <a:lnTo>
                    <a:pt x="137910" y="90184"/>
                  </a:lnTo>
                  <a:lnTo>
                    <a:pt x="133260" y="94946"/>
                  </a:lnTo>
                  <a:lnTo>
                    <a:pt x="126431" y="99709"/>
                  </a:lnTo>
                  <a:lnTo>
                    <a:pt x="118898" y="104471"/>
                  </a:lnTo>
                  <a:lnTo>
                    <a:pt x="112904" y="109234"/>
                  </a:lnTo>
                  <a:lnTo>
                    <a:pt x="105477" y="113996"/>
                  </a:lnTo>
                  <a:lnTo>
                    <a:pt x="97679" y="118759"/>
                  </a:lnTo>
                  <a:lnTo>
                    <a:pt x="91567" y="123521"/>
                  </a:lnTo>
                  <a:lnTo>
                    <a:pt x="86205" y="128284"/>
                  </a:lnTo>
                  <a:lnTo>
                    <a:pt x="83663" y="130665"/>
                  </a:lnTo>
                  <a:lnTo>
                    <a:pt x="81176" y="132252"/>
                  </a:lnTo>
                  <a:lnTo>
                    <a:pt x="73596" y="134800"/>
                  </a:lnTo>
                  <a:lnTo>
                    <a:pt x="72877" y="135009"/>
                  </a:lnTo>
                  <a:lnTo>
                    <a:pt x="68071" y="135303"/>
                  </a:lnTo>
                  <a:lnTo>
                    <a:pt x="66812" y="136138"/>
                  </a:lnTo>
                  <a:lnTo>
                    <a:pt x="65972" y="137489"/>
                  </a:lnTo>
                  <a:lnTo>
                    <a:pt x="64625" y="141567"/>
                  </a:lnTo>
                  <a:lnTo>
                    <a:pt x="63721" y="141902"/>
                  </a:lnTo>
                  <a:lnTo>
                    <a:pt x="57453" y="142545"/>
                  </a:lnTo>
                  <a:lnTo>
                    <a:pt x="64007" y="135721"/>
                  </a:lnTo>
                  <a:lnTo>
                    <a:pt x="68001" y="135514"/>
                  </a:lnTo>
                  <a:lnTo>
                    <a:pt x="69940" y="134691"/>
                  </a:lnTo>
                  <a:lnTo>
                    <a:pt x="74211" y="131661"/>
                  </a:lnTo>
                  <a:lnTo>
                    <a:pt x="77255" y="130535"/>
                  </a:lnTo>
                  <a:lnTo>
                    <a:pt x="84871" y="129284"/>
                  </a:lnTo>
                  <a:lnTo>
                    <a:pt x="89125" y="128951"/>
                  </a:lnTo>
                  <a:lnTo>
                    <a:pt x="93548" y="128728"/>
                  </a:lnTo>
                  <a:lnTo>
                    <a:pt x="98084" y="128580"/>
                  </a:lnTo>
                  <a:lnTo>
                    <a:pt x="101902" y="127687"/>
                  </a:lnTo>
                  <a:lnTo>
                    <a:pt x="108261" y="124579"/>
                  </a:lnTo>
                  <a:lnTo>
                    <a:pt x="112655" y="123433"/>
                  </a:lnTo>
                  <a:lnTo>
                    <a:pt x="117966" y="122668"/>
                  </a:lnTo>
                  <a:lnTo>
                    <a:pt x="123888" y="122159"/>
                  </a:lnTo>
                  <a:lnTo>
                    <a:pt x="129423" y="121819"/>
                  </a:lnTo>
                  <a:lnTo>
                    <a:pt x="139806" y="121442"/>
                  </a:lnTo>
                  <a:lnTo>
                    <a:pt x="159408" y="121199"/>
                  </a:lnTo>
                  <a:lnTo>
                    <a:pt x="169008" y="121166"/>
                  </a:lnTo>
                  <a:lnTo>
                    <a:pt x="173791" y="121951"/>
                  </a:lnTo>
                  <a:lnTo>
                    <a:pt x="178567" y="123268"/>
                  </a:lnTo>
                  <a:lnTo>
                    <a:pt x="183338" y="124940"/>
                  </a:lnTo>
                  <a:lnTo>
                    <a:pt x="188106" y="126848"/>
                  </a:lnTo>
                  <a:lnTo>
                    <a:pt x="192873" y="128914"/>
                  </a:lnTo>
                  <a:lnTo>
                    <a:pt x="197638" y="131085"/>
                  </a:lnTo>
                  <a:lnTo>
                    <a:pt x="205049" y="135614"/>
                  </a:lnTo>
                  <a:lnTo>
                    <a:pt x="208137" y="137933"/>
                  </a:lnTo>
                  <a:lnTo>
                    <a:pt x="211783" y="139479"/>
                  </a:lnTo>
                  <a:lnTo>
                    <a:pt x="215801" y="140510"/>
                  </a:lnTo>
                  <a:lnTo>
                    <a:pt x="220067" y="141197"/>
                  </a:lnTo>
                  <a:lnTo>
                    <a:pt x="223705" y="143242"/>
                  </a:lnTo>
                  <a:lnTo>
                    <a:pt x="229864" y="149748"/>
                  </a:lnTo>
                  <a:lnTo>
                    <a:pt x="235247" y="155815"/>
                  </a:lnTo>
                  <a:lnTo>
                    <a:pt x="242740" y="163693"/>
                  </a:lnTo>
                  <a:lnTo>
                    <a:pt x="245171" y="166178"/>
                  </a:lnTo>
                  <a:lnTo>
                    <a:pt x="246791" y="169421"/>
                  </a:lnTo>
                  <a:lnTo>
                    <a:pt x="248591" y="177259"/>
                  </a:lnTo>
                  <a:lnTo>
                    <a:pt x="249391" y="183917"/>
                  </a:lnTo>
                  <a:lnTo>
                    <a:pt x="249747" y="190316"/>
                  </a:lnTo>
                  <a:lnTo>
                    <a:pt x="249905" y="198451"/>
                  </a:lnTo>
                  <a:lnTo>
                    <a:pt x="247858" y="207359"/>
                  </a:lnTo>
                  <a:lnTo>
                    <a:pt x="244303" y="215816"/>
                  </a:lnTo>
                  <a:lnTo>
                    <a:pt x="237839" y="225833"/>
                  </a:lnTo>
                  <a:lnTo>
                    <a:pt x="233235" y="234081"/>
                  </a:lnTo>
                  <a:lnTo>
                    <a:pt x="226427" y="240921"/>
                  </a:lnTo>
                  <a:lnTo>
                    <a:pt x="218903" y="246607"/>
                  </a:lnTo>
                  <a:lnTo>
                    <a:pt x="212913" y="251780"/>
                  </a:lnTo>
                  <a:lnTo>
                    <a:pt x="205488" y="258842"/>
                  </a:lnTo>
                  <a:lnTo>
                    <a:pt x="201286" y="262947"/>
                  </a:lnTo>
                  <a:lnTo>
                    <a:pt x="196897" y="266478"/>
                  </a:lnTo>
                  <a:lnTo>
                    <a:pt x="192383" y="269626"/>
                  </a:lnTo>
                  <a:lnTo>
                    <a:pt x="187787" y="272518"/>
                  </a:lnTo>
                  <a:lnTo>
                    <a:pt x="182341" y="274446"/>
                  </a:lnTo>
                  <a:lnTo>
                    <a:pt x="176329" y="275731"/>
                  </a:lnTo>
                  <a:lnTo>
                    <a:pt x="169940" y="276588"/>
                  </a:lnTo>
                  <a:lnTo>
                    <a:pt x="164094" y="277953"/>
                  </a:lnTo>
                  <a:lnTo>
                    <a:pt x="158608" y="279657"/>
                  </a:lnTo>
                  <a:lnTo>
                    <a:pt x="153364" y="281587"/>
                  </a:lnTo>
                  <a:lnTo>
                    <a:pt x="148280" y="283667"/>
                  </a:lnTo>
                  <a:lnTo>
                    <a:pt x="143303" y="285848"/>
                  </a:lnTo>
                  <a:lnTo>
                    <a:pt x="138398" y="288095"/>
                  </a:lnTo>
                  <a:lnTo>
                    <a:pt x="132746" y="289593"/>
                  </a:lnTo>
                  <a:lnTo>
                    <a:pt x="126598" y="290592"/>
                  </a:lnTo>
                  <a:lnTo>
                    <a:pt x="120117" y="291258"/>
                  </a:lnTo>
                  <a:lnTo>
                    <a:pt x="115003" y="292496"/>
                  </a:lnTo>
                  <a:lnTo>
                    <a:pt x="107204" y="295987"/>
                  </a:lnTo>
                  <a:lnTo>
                    <a:pt x="103219" y="297236"/>
                  </a:lnTo>
                  <a:lnTo>
                    <a:pt x="98975" y="298068"/>
                  </a:lnTo>
                  <a:lnTo>
                    <a:pt x="94558" y="298624"/>
                  </a:lnTo>
                  <a:lnTo>
                    <a:pt x="90026" y="298994"/>
                  </a:lnTo>
                  <a:lnTo>
                    <a:pt x="85418" y="299240"/>
                  </a:lnTo>
                  <a:lnTo>
                    <a:pt x="80758" y="299405"/>
                  </a:lnTo>
                  <a:lnTo>
                    <a:pt x="76063" y="298721"/>
                  </a:lnTo>
                  <a:lnTo>
                    <a:pt x="71347" y="297471"/>
                  </a:lnTo>
                  <a:lnTo>
                    <a:pt x="66614" y="295844"/>
                  </a:lnTo>
                  <a:lnTo>
                    <a:pt x="61872" y="294759"/>
                  </a:lnTo>
                  <a:lnTo>
                    <a:pt x="57123" y="294036"/>
                  </a:lnTo>
                  <a:lnTo>
                    <a:pt x="52369" y="293554"/>
                  </a:lnTo>
                  <a:lnTo>
                    <a:pt x="44971" y="293018"/>
                  </a:lnTo>
                  <a:lnTo>
                    <a:pt x="41887" y="292875"/>
                  </a:lnTo>
                  <a:lnTo>
                    <a:pt x="39037" y="291986"/>
                  </a:lnTo>
                  <a:lnTo>
                    <a:pt x="33754" y="288882"/>
                  </a:lnTo>
                  <a:lnTo>
                    <a:pt x="26643" y="284857"/>
                  </a:lnTo>
                  <a:lnTo>
                    <a:pt x="16728" y="279597"/>
                  </a:lnTo>
                  <a:lnTo>
                    <a:pt x="9066" y="272855"/>
                  </a:lnTo>
                  <a:lnTo>
                    <a:pt x="0" y="26401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662"/>
            <p:cNvSpPr/>
            <p:nvPr/>
          </p:nvSpPr>
          <p:spPr>
            <a:xfrm>
              <a:off x="2443287" y="2650688"/>
              <a:ext cx="271339" cy="278250"/>
            </a:xfrm>
            <a:custGeom>
              <a:avLst/>
              <a:gdLst/>
              <a:ahLst/>
              <a:cxnLst/>
              <a:rect l="0" t="0" r="0" b="0"/>
              <a:pathLst>
                <a:path w="271339" h="278250">
                  <a:moveTo>
                    <a:pt x="21306" y="85368"/>
                  </a:moveTo>
                  <a:lnTo>
                    <a:pt x="21306" y="81576"/>
                  </a:lnTo>
                  <a:lnTo>
                    <a:pt x="22100" y="80458"/>
                  </a:lnTo>
                  <a:lnTo>
                    <a:pt x="23423" y="79713"/>
                  </a:lnTo>
                  <a:lnTo>
                    <a:pt x="25099" y="79217"/>
                  </a:lnTo>
                  <a:lnTo>
                    <a:pt x="26216" y="78092"/>
                  </a:lnTo>
                  <a:lnTo>
                    <a:pt x="26961" y="76549"/>
                  </a:lnTo>
                  <a:lnTo>
                    <a:pt x="27457" y="74726"/>
                  </a:lnTo>
                  <a:lnTo>
                    <a:pt x="32242" y="68467"/>
                  </a:lnTo>
                  <a:lnTo>
                    <a:pt x="38866" y="61188"/>
                  </a:lnTo>
                  <a:lnTo>
                    <a:pt x="44457" y="55307"/>
                  </a:lnTo>
                  <a:lnTo>
                    <a:pt x="55859" y="43740"/>
                  </a:lnTo>
                  <a:lnTo>
                    <a:pt x="61010" y="40154"/>
                  </a:lnTo>
                  <a:lnTo>
                    <a:pt x="66825" y="36969"/>
                  </a:lnTo>
                  <a:lnTo>
                    <a:pt x="73084" y="34052"/>
                  </a:lnTo>
                  <a:lnTo>
                    <a:pt x="79637" y="31313"/>
                  </a:lnTo>
                  <a:lnTo>
                    <a:pt x="86387" y="28694"/>
                  </a:lnTo>
                  <a:lnTo>
                    <a:pt x="93269" y="26154"/>
                  </a:lnTo>
                  <a:lnTo>
                    <a:pt x="100237" y="22873"/>
                  </a:lnTo>
                  <a:lnTo>
                    <a:pt x="107265" y="19099"/>
                  </a:lnTo>
                  <a:lnTo>
                    <a:pt x="114331" y="14995"/>
                  </a:lnTo>
                  <a:lnTo>
                    <a:pt x="120629" y="12259"/>
                  </a:lnTo>
                  <a:lnTo>
                    <a:pt x="126415" y="10435"/>
                  </a:lnTo>
                  <a:lnTo>
                    <a:pt x="131860" y="9219"/>
                  </a:lnTo>
                  <a:lnTo>
                    <a:pt x="137871" y="7614"/>
                  </a:lnTo>
                  <a:lnTo>
                    <a:pt x="150900" y="3715"/>
                  </a:lnTo>
                  <a:lnTo>
                    <a:pt x="156915" y="2357"/>
                  </a:lnTo>
                  <a:lnTo>
                    <a:pt x="162512" y="1453"/>
                  </a:lnTo>
                  <a:lnTo>
                    <a:pt x="167831" y="849"/>
                  </a:lnTo>
                  <a:lnTo>
                    <a:pt x="172964" y="447"/>
                  </a:lnTo>
                  <a:lnTo>
                    <a:pt x="177974" y="179"/>
                  </a:lnTo>
                  <a:lnTo>
                    <a:pt x="182902" y="0"/>
                  </a:lnTo>
                  <a:lnTo>
                    <a:pt x="186980" y="675"/>
                  </a:lnTo>
                  <a:lnTo>
                    <a:pt x="193629" y="3541"/>
                  </a:lnTo>
                  <a:lnTo>
                    <a:pt x="219236" y="16445"/>
                  </a:lnTo>
                  <a:lnTo>
                    <a:pt x="226485" y="21133"/>
                  </a:lnTo>
                  <a:lnTo>
                    <a:pt x="229530" y="23495"/>
                  </a:lnTo>
                  <a:lnTo>
                    <a:pt x="235029" y="30352"/>
                  </a:lnTo>
                  <a:lnTo>
                    <a:pt x="237607" y="34403"/>
                  </a:lnTo>
                  <a:lnTo>
                    <a:pt x="239326" y="38691"/>
                  </a:lnTo>
                  <a:lnTo>
                    <a:pt x="240471" y="43138"/>
                  </a:lnTo>
                  <a:lnTo>
                    <a:pt x="241235" y="47689"/>
                  </a:lnTo>
                  <a:lnTo>
                    <a:pt x="242538" y="52311"/>
                  </a:lnTo>
                  <a:lnTo>
                    <a:pt x="244200" y="56980"/>
                  </a:lnTo>
                  <a:lnTo>
                    <a:pt x="246102" y="61680"/>
                  </a:lnTo>
                  <a:lnTo>
                    <a:pt x="247370" y="66401"/>
                  </a:lnTo>
                  <a:lnTo>
                    <a:pt x="248216" y="71136"/>
                  </a:lnTo>
                  <a:lnTo>
                    <a:pt x="248779" y="75880"/>
                  </a:lnTo>
                  <a:lnTo>
                    <a:pt x="249155" y="80630"/>
                  </a:lnTo>
                  <a:lnTo>
                    <a:pt x="249406" y="85384"/>
                  </a:lnTo>
                  <a:lnTo>
                    <a:pt x="249572" y="90141"/>
                  </a:lnTo>
                  <a:lnTo>
                    <a:pt x="248890" y="94900"/>
                  </a:lnTo>
                  <a:lnTo>
                    <a:pt x="247641" y="99660"/>
                  </a:lnTo>
                  <a:lnTo>
                    <a:pt x="239934" y="122499"/>
                  </a:lnTo>
                  <a:lnTo>
                    <a:pt x="236908" y="128378"/>
                  </a:lnTo>
                  <a:lnTo>
                    <a:pt x="233303" y="133885"/>
                  </a:lnTo>
                  <a:lnTo>
                    <a:pt x="229313" y="139144"/>
                  </a:lnTo>
                  <a:lnTo>
                    <a:pt x="225858" y="144237"/>
                  </a:lnTo>
                  <a:lnTo>
                    <a:pt x="222762" y="149220"/>
                  </a:lnTo>
                  <a:lnTo>
                    <a:pt x="219904" y="154130"/>
                  </a:lnTo>
                  <a:lnTo>
                    <a:pt x="212495" y="165935"/>
                  </a:lnTo>
                  <a:lnTo>
                    <a:pt x="208296" y="172417"/>
                  </a:lnTo>
                  <a:lnTo>
                    <a:pt x="203910" y="178325"/>
                  </a:lnTo>
                  <a:lnTo>
                    <a:pt x="199398" y="183852"/>
                  </a:lnTo>
                  <a:lnTo>
                    <a:pt x="194803" y="189124"/>
                  </a:lnTo>
                  <a:lnTo>
                    <a:pt x="188565" y="194226"/>
                  </a:lnTo>
                  <a:lnTo>
                    <a:pt x="181231" y="199215"/>
                  </a:lnTo>
                  <a:lnTo>
                    <a:pt x="165409" y="208992"/>
                  </a:lnTo>
                  <a:lnTo>
                    <a:pt x="150439" y="218628"/>
                  </a:lnTo>
                  <a:lnTo>
                    <a:pt x="143907" y="223421"/>
                  </a:lnTo>
                  <a:lnTo>
                    <a:pt x="137965" y="228203"/>
                  </a:lnTo>
                  <a:lnTo>
                    <a:pt x="132417" y="232979"/>
                  </a:lnTo>
                  <a:lnTo>
                    <a:pt x="127130" y="236956"/>
                  </a:lnTo>
                  <a:lnTo>
                    <a:pt x="122018" y="240402"/>
                  </a:lnTo>
                  <a:lnTo>
                    <a:pt x="117022" y="243493"/>
                  </a:lnTo>
                  <a:lnTo>
                    <a:pt x="112104" y="247140"/>
                  </a:lnTo>
                  <a:lnTo>
                    <a:pt x="107238" y="251160"/>
                  </a:lnTo>
                  <a:lnTo>
                    <a:pt x="102407" y="255427"/>
                  </a:lnTo>
                  <a:lnTo>
                    <a:pt x="97598" y="259066"/>
                  </a:lnTo>
                  <a:lnTo>
                    <a:pt x="92805" y="262285"/>
                  </a:lnTo>
                  <a:lnTo>
                    <a:pt x="88022" y="265225"/>
                  </a:lnTo>
                  <a:lnTo>
                    <a:pt x="83246" y="267185"/>
                  </a:lnTo>
                  <a:lnTo>
                    <a:pt x="78474" y="268492"/>
                  </a:lnTo>
                  <a:lnTo>
                    <a:pt x="73706" y="269363"/>
                  </a:lnTo>
                  <a:lnTo>
                    <a:pt x="68939" y="270737"/>
                  </a:lnTo>
                  <a:lnTo>
                    <a:pt x="64174" y="272448"/>
                  </a:lnTo>
                  <a:lnTo>
                    <a:pt x="59410" y="274381"/>
                  </a:lnTo>
                  <a:lnTo>
                    <a:pt x="52000" y="276530"/>
                  </a:lnTo>
                  <a:lnTo>
                    <a:pt x="45266" y="277485"/>
                  </a:lnTo>
                  <a:lnTo>
                    <a:pt x="36982" y="277909"/>
                  </a:lnTo>
                  <a:lnTo>
                    <a:pt x="27186" y="278148"/>
                  </a:lnTo>
                  <a:lnTo>
                    <a:pt x="19256" y="278219"/>
                  </a:lnTo>
                  <a:lnTo>
                    <a:pt x="16764" y="277435"/>
                  </a:lnTo>
                  <a:lnTo>
                    <a:pt x="11879" y="274448"/>
                  </a:lnTo>
                  <a:lnTo>
                    <a:pt x="4667" y="268303"/>
                  </a:lnTo>
                  <a:lnTo>
                    <a:pt x="3070" y="266062"/>
                  </a:lnTo>
                  <a:lnTo>
                    <a:pt x="1295" y="261456"/>
                  </a:lnTo>
                  <a:lnTo>
                    <a:pt x="296" y="254400"/>
                  </a:lnTo>
                  <a:lnTo>
                    <a:pt x="62" y="247541"/>
                  </a:lnTo>
                  <a:lnTo>
                    <a:pt x="0" y="243489"/>
                  </a:lnTo>
                  <a:lnTo>
                    <a:pt x="752" y="239201"/>
                  </a:lnTo>
                  <a:lnTo>
                    <a:pt x="2047" y="234755"/>
                  </a:lnTo>
                  <a:lnTo>
                    <a:pt x="3704" y="230203"/>
                  </a:lnTo>
                  <a:lnTo>
                    <a:pt x="5603" y="225581"/>
                  </a:lnTo>
                  <a:lnTo>
                    <a:pt x="7662" y="220912"/>
                  </a:lnTo>
                  <a:lnTo>
                    <a:pt x="9829" y="216212"/>
                  </a:lnTo>
                  <a:lnTo>
                    <a:pt x="14449" y="212285"/>
                  </a:lnTo>
                  <a:lnTo>
                    <a:pt x="20703" y="208873"/>
                  </a:lnTo>
                  <a:lnTo>
                    <a:pt x="28048" y="205805"/>
                  </a:lnTo>
                  <a:lnTo>
                    <a:pt x="33738" y="202171"/>
                  </a:lnTo>
                  <a:lnTo>
                    <a:pt x="46333" y="190267"/>
                  </a:lnTo>
                  <a:lnTo>
                    <a:pt x="50691" y="187051"/>
                  </a:lnTo>
                  <a:lnTo>
                    <a:pt x="55183" y="184113"/>
                  </a:lnTo>
                  <a:lnTo>
                    <a:pt x="60560" y="181360"/>
                  </a:lnTo>
                  <a:lnTo>
                    <a:pt x="66525" y="178731"/>
                  </a:lnTo>
                  <a:lnTo>
                    <a:pt x="72884" y="176185"/>
                  </a:lnTo>
                  <a:lnTo>
                    <a:pt x="77916" y="174488"/>
                  </a:lnTo>
                  <a:lnTo>
                    <a:pt x="90379" y="171305"/>
                  </a:lnTo>
                  <a:lnTo>
                    <a:pt x="102011" y="167748"/>
                  </a:lnTo>
                  <a:lnTo>
                    <a:pt x="107653" y="166481"/>
                  </a:lnTo>
                  <a:lnTo>
                    <a:pt x="113002" y="165637"/>
                  </a:lnTo>
                  <a:lnTo>
                    <a:pt x="118156" y="165075"/>
                  </a:lnTo>
                  <a:lnTo>
                    <a:pt x="123973" y="164699"/>
                  </a:lnTo>
                  <a:lnTo>
                    <a:pt x="130232" y="164449"/>
                  </a:lnTo>
                  <a:lnTo>
                    <a:pt x="136786" y="164283"/>
                  </a:lnTo>
                  <a:lnTo>
                    <a:pt x="142743" y="164965"/>
                  </a:lnTo>
                  <a:lnTo>
                    <a:pt x="148301" y="166214"/>
                  </a:lnTo>
                  <a:lnTo>
                    <a:pt x="153595" y="167840"/>
                  </a:lnTo>
                  <a:lnTo>
                    <a:pt x="158711" y="168924"/>
                  </a:lnTo>
                  <a:lnTo>
                    <a:pt x="163710" y="169647"/>
                  </a:lnTo>
                  <a:lnTo>
                    <a:pt x="168629" y="170129"/>
                  </a:lnTo>
                  <a:lnTo>
                    <a:pt x="173497" y="172038"/>
                  </a:lnTo>
                  <a:lnTo>
                    <a:pt x="178329" y="174898"/>
                  </a:lnTo>
                  <a:lnTo>
                    <a:pt x="183138" y="178392"/>
                  </a:lnTo>
                  <a:lnTo>
                    <a:pt x="187932" y="181515"/>
                  </a:lnTo>
                  <a:lnTo>
                    <a:pt x="192715" y="184391"/>
                  </a:lnTo>
                  <a:lnTo>
                    <a:pt x="197491" y="187102"/>
                  </a:lnTo>
                  <a:lnTo>
                    <a:pt x="199882" y="190497"/>
                  </a:lnTo>
                  <a:lnTo>
                    <a:pt x="200682" y="194348"/>
                  </a:lnTo>
                  <a:lnTo>
                    <a:pt x="200421" y="198502"/>
                  </a:lnTo>
                  <a:lnTo>
                    <a:pt x="201835" y="202066"/>
                  </a:lnTo>
                  <a:lnTo>
                    <a:pt x="204365" y="205235"/>
                  </a:lnTo>
                  <a:lnTo>
                    <a:pt x="210616" y="211667"/>
                  </a:lnTo>
                  <a:lnTo>
                    <a:pt x="216040" y="219817"/>
                  </a:lnTo>
                  <a:lnTo>
                    <a:pt x="223213" y="226615"/>
                  </a:lnTo>
                  <a:lnTo>
                    <a:pt x="230899" y="232282"/>
                  </a:lnTo>
                  <a:lnTo>
                    <a:pt x="236961" y="237446"/>
                  </a:lnTo>
                  <a:lnTo>
                    <a:pt x="238895" y="239935"/>
                  </a:lnTo>
                  <a:lnTo>
                    <a:pt x="242410" y="247229"/>
                  </a:lnTo>
                  <a:lnTo>
                    <a:pt x="248126" y="254418"/>
                  </a:lnTo>
                  <a:lnTo>
                    <a:pt x="254847" y="261575"/>
                  </a:lnTo>
                  <a:lnTo>
                    <a:pt x="259511" y="266340"/>
                  </a:lnTo>
                  <a:lnTo>
                    <a:pt x="261072" y="268722"/>
                  </a:lnTo>
                  <a:lnTo>
                    <a:pt x="262806" y="273486"/>
                  </a:lnTo>
                  <a:lnTo>
                    <a:pt x="264063" y="275073"/>
                  </a:lnTo>
                  <a:lnTo>
                    <a:pt x="265694" y="276132"/>
                  </a:lnTo>
                  <a:lnTo>
                    <a:pt x="271338" y="27824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663"/>
            <p:cNvSpPr/>
            <p:nvPr/>
          </p:nvSpPr>
          <p:spPr>
            <a:xfrm>
              <a:off x="2828925" y="2721776"/>
              <a:ext cx="171451" cy="171443"/>
            </a:xfrm>
            <a:custGeom>
              <a:avLst/>
              <a:gdLst/>
              <a:ahLst/>
              <a:cxnLst/>
              <a:rect l="0" t="0" r="0" b="0"/>
              <a:pathLst>
                <a:path w="171451" h="171443">
                  <a:moveTo>
                    <a:pt x="0" y="7136"/>
                  </a:moveTo>
                  <a:lnTo>
                    <a:pt x="0" y="18"/>
                  </a:lnTo>
                  <a:lnTo>
                    <a:pt x="3792" y="0"/>
                  </a:lnTo>
                  <a:lnTo>
                    <a:pt x="5703" y="791"/>
                  </a:lnTo>
                  <a:lnTo>
                    <a:pt x="9943" y="3787"/>
                  </a:lnTo>
                  <a:lnTo>
                    <a:pt x="12978" y="4903"/>
                  </a:lnTo>
                  <a:lnTo>
                    <a:pt x="16590" y="5647"/>
                  </a:lnTo>
                  <a:lnTo>
                    <a:pt x="20585" y="6144"/>
                  </a:lnTo>
                  <a:lnTo>
                    <a:pt x="24042" y="7268"/>
                  </a:lnTo>
                  <a:lnTo>
                    <a:pt x="27140" y="8812"/>
                  </a:lnTo>
                  <a:lnTo>
                    <a:pt x="29999" y="10634"/>
                  </a:lnTo>
                  <a:lnTo>
                    <a:pt x="35293" y="12660"/>
                  </a:lnTo>
                  <a:lnTo>
                    <a:pt x="37816" y="13200"/>
                  </a:lnTo>
                  <a:lnTo>
                    <a:pt x="42736" y="15916"/>
                  </a:lnTo>
                  <a:lnTo>
                    <a:pt x="45159" y="17752"/>
                  </a:lnTo>
                  <a:lnTo>
                    <a:pt x="48362" y="19770"/>
                  </a:lnTo>
                  <a:lnTo>
                    <a:pt x="52085" y="21909"/>
                  </a:lnTo>
                  <a:lnTo>
                    <a:pt x="56155" y="24128"/>
                  </a:lnTo>
                  <a:lnTo>
                    <a:pt x="59661" y="27195"/>
                  </a:lnTo>
                  <a:lnTo>
                    <a:pt x="62793" y="30828"/>
                  </a:lnTo>
                  <a:lnTo>
                    <a:pt x="65674" y="34837"/>
                  </a:lnTo>
                  <a:lnTo>
                    <a:pt x="69182" y="38303"/>
                  </a:lnTo>
                  <a:lnTo>
                    <a:pt x="73109" y="41408"/>
                  </a:lnTo>
                  <a:lnTo>
                    <a:pt x="77314" y="44271"/>
                  </a:lnTo>
                  <a:lnTo>
                    <a:pt x="80911" y="46974"/>
                  </a:lnTo>
                  <a:lnTo>
                    <a:pt x="84103" y="49570"/>
                  </a:lnTo>
                  <a:lnTo>
                    <a:pt x="87025" y="52094"/>
                  </a:lnTo>
                  <a:lnTo>
                    <a:pt x="90560" y="55364"/>
                  </a:lnTo>
                  <a:lnTo>
                    <a:pt x="102327" y="66758"/>
                  </a:lnTo>
                  <a:lnTo>
                    <a:pt x="120151" y="84446"/>
                  </a:lnTo>
                  <a:lnTo>
                    <a:pt x="123756" y="88838"/>
                  </a:lnTo>
                  <a:lnTo>
                    <a:pt x="126954" y="93354"/>
                  </a:lnTo>
                  <a:lnTo>
                    <a:pt x="129880" y="97952"/>
                  </a:lnTo>
                  <a:lnTo>
                    <a:pt x="133418" y="102605"/>
                  </a:lnTo>
                  <a:lnTo>
                    <a:pt x="137364" y="107295"/>
                  </a:lnTo>
                  <a:lnTo>
                    <a:pt x="145188" y="115945"/>
                  </a:lnTo>
                  <a:lnTo>
                    <a:pt x="151311" y="122435"/>
                  </a:lnTo>
                  <a:lnTo>
                    <a:pt x="151674" y="125277"/>
                  </a:lnTo>
                  <a:lnTo>
                    <a:pt x="150328" y="127965"/>
                  </a:lnTo>
                  <a:lnTo>
                    <a:pt x="147844" y="130551"/>
                  </a:lnTo>
                  <a:lnTo>
                    <a:pt x="146981" y="133069"/>
                  </a:lnTo>
                  <a:lnTo>
                    <a:pt x="147200" y="135542"/>
                  </a:lnTo>
                  <a:lnTo>
                    <a:pt x="148139" y="137983"/>
                  </a:lnTo>
                  <a:lnTo>
                    <a:pt x="150353" y="140405"/>
                  </a:lnTo>
                  <a:lnTo>
                    <a:pt x="153416" y="142813"/>
                  </a:lnTo>
                  <a:lnTo>
                    <a:pt x="157046" y="145213"/>
                  </a:lnTo>
                  <a:lnTo>
                    <a:pt x="160260" y="147606"/>
                  </a:lnTo>
                  <a:lnTo>
                    <a:pt x="163196" y="149995"/>
                  </a:lnTo>
                  <a:lnTo>
                    <a:pt x="165947" y="152382"/>
                  </a:lnTo>
                  <a:lnTo>
                    <a:pt x="167781" y="154767"/>
                  </a:lnTo>
                  <a:lnTo>
                    <a:pt x="169819" y="159533"/>
                  </a:lnTo>
                  <a:lnTo>
                    <a:pt x="170725" y="164297"/>
                  </a:lnTo>
                  <a:lnTo>
                    <a:pt x="171450" y="17144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664"/>
            <p:cNvSpPr/>
            <p:nvPr/>
          </p:nvSpPr>
          <p:spPr>
            <a:xfrm>
              <a:off x="2864643" y="2707775"/>
              <a:ext cx="192883" cy="149726"/>
            </a:xfrm>
            <a:custGeom>
              <a:avLst/>
              <a:gdLst/>
              <a:ahLst/>
              <a:cxnLst/>
              <a:rect l="0" t="0" r="0" b="0"/>
              <a:pathLst>
                <a:path w="192883" h="149726">
                  <a:moveTo>
                    <a:pt x="192882" y="6850"/>
                  </a:moveTo>
                  <a:lnTo>
                    <a:pt x="186731" y="699"/>
                  </a:lnTo>
                  <a:lnTo>
                    <a:pt x="184062" y="147"/>
                  </a:lnTo>
                  <a:lnTo>
                    <a:pt x="182240" y="0"/>
                  </a:lnTo>
                  <a:lnTo>
                    <a:pt x="181024" y="696"/>
                  </a:lnTo>
                  <a:lnTo>
                    <a:pt x="180214" y="1953"/>
                  </a:lnTo>
                  <a:lnTo>
                    <a:pt x="179674" y="3585"/>
                  </a:lnTo>
                  <a:lnTo>
                    <a:pt x="178520" y="4673"/>
                  </a:lnTo>
                  <a:lnTo>
                    <a:pt x="176957" y="5399"/>
                  </a:lnTo>
                  <a:lnTo>
                    <a:pt x="175122" y="5883"/>
                  </a:lnTo>
                  <a:lnTo>
                    <a:pt x="173104" y="7792"/>
                  </a:lnTo>
                  <a:lnTo>
                    <a:pt x="170965" y="10653"/>
                  </a:lnTo>
                  <a:lnTo>
                    <a:pt x="168746" y="14148"/>
                  </a:lnTo>
                  <a:lnTo>
                    <a:pt x="166472" y="17271"/>
                  </a:lnTo>
                  <a:lnTo>
                    <a:pt x="164163" y="20147"/>
                  </a:lnTo>
                  <a:lnTo>
                    <a:pt x="161830" y="22858"/>
                  </a:lnTo>
                  <a:lnTo>
                    <a:pt x="158686" y="26254"/>
                  </a:lnTo>
                  <a:lnTo>
                    <a:pt x="147472" y="37822"/>
                  </a:lnTo>
                  <a:lnTo>
                    <a:pt x="129850" y="55574"/>
                  </a:lnTo>
                  <a:lnTo>
                    <a:pt x="125460" y="59177"/>
                  </a:lnTo>
                  <a:lnTo>
                    <a:pt x="120947" y="62372"/>
                  </a:lnTo>
                  <a:lnTo>
                    <a:pt x="116350" y="65296"/>
                  </a:lnTo>
                  <a:lnTo>
                    <a:pt x="111698" y="68832"/>
                  </a:lnTo>
                  <a:lnTo>
                    <a:pt x="107009" y="72778"/>
                  </a:lnTo>
                  <a:lnTo>
                    <a:pt x="98360" y="80601"/>
                  </a:lnTo>
                  <a:lnTo>
                    <a:pt x="91870" y="86724"/>
                  </a:lnTo>
                  <a:lnTo>
                    <a:pt x="40805" y="137496"/>
                  </a:lnTo>
                  <a:lnTo>
                    <a:pt x="38316" y="139191"/>
                  </a:lnTo>
                  <a:lnTo>
                    <a:pt x="33434" y="141074"/>
                  </a:lnTo>
                  <a:lnTo>
                    <a:pt x="10550" y="148599"/>
                  </a:lnTo>
                  <a:lnTo>
                    <a:pt x="6541" y="149224"/>
                  </a:lnTo>
                  <a:lnTo>
                    <a:pt x="0" y="1497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665"/>
            <p:cNvSpPr/>
            <p:nvPr/>
          </p:nvSpPr>
          <p:spPr>
            <a:xfrm>
              <a:off x="3136106" y="2772768"/>
              <a:ext cx="235745" cy="27583"/>
            </a:xfrm>
            <a:custGeom>
              <a:avLst/>
              <a:gdLst/>
              <a:ahLst/>
              <a:cxnLst/>
              <a:rect l="0" t="0" r="0" b="0"/>
              <a:pathLst>
                <a:path w="235745" h="27583">
                  <a:moveTo>
                    <a:pt x="0" y="27582"/>
                  </a:moveTo>
                  <a:lnTo>
                    <a:pt x="6849" y="20732"/>
                  </a:lnTo>
                  <a:lnTo>
                    <a:pt x="11246" y="20569"/>
                  </a:lnTo>
                  <a:lnTo>
                    <a:pt x="14641" y="20525"/>
                  </a:lnTo>
                  <a:lnTo>
                    <a:pt x="18492" y="19702"/>
                  </a:lnTo>
                  <a:lnTo>
                    <a:pt x="22647" y="18360"/>
                  </a:lnTo>
                  <a:lnTo>
                    <a:pt x="27004" y="16671"/>
                  </a:lnTo>
                  <a:lnTo>
                    <a:pt x="31496" y="15545"/>
                  </a:lnTo>
                  <a:lnTo>
                    <a:pt x="36079" y="14795"/>
                  </a:lnTo>
                  <a:lnTo>
                    <a:pt x="40721" y="14295"/>
                  </a:lnTo>
                  <a:lnTo>
                    <a:pt x="45404" y="13961"/>
                  </a:lnTo>
                  <a:lnTo>
                    <a:pt x="50113" y="13739"/>
                  </a:lnTo>
                  <a:lnTo>
                    <a:pt x="59578" y="13492"/>
                  </a:lnTo>
                  <a:lnTo>
                    <a:pt x="69077" y="13382"/>
                  </a:lnTo>
                  <a:lnTo>
                    <a:pt x="73832" y="12559"/>
                  </a:lnTo>
                  <a:lnTo>
                    <a:pt x="78590" y="11216"/>
                  </a:lnTo>
                  <a:lnTo>
                    <a:pt x="83350" y="9528"/>
                  </a:lnTo>
                  <a:lnTo>
                    <a:pt x="88904" y="8402"/>
                  </a:lnTo>
                  <a:lnTo>
                    <a:pt x="94988" y="7652"/>
                  </a:lnTo>
                  <a:lnTo>
                    <a:pt x="101425" y="7151"/>
                  </a:lnTo>
                  <a:lnTo>
                    <a:pt x="107304" y="6817"/>
                  </a:lnTo>
                  <a:lnTo>
                    <a:pt x="118070" y="6447"/>
                  </a:lnTo>
                  <a:lnTo>
                    <a:pt x="148398" y="6189"/>
                  </a:lnTo>
                  <a:lnTo>
                    <a:pt x="168749" y="6158"/>
                  </a:lnTo>
                  <a:lnTo>
                    <a:pt x="173618" y="5362"/>
                  </a:lnTo>
                  <a:lnTo>
                    <a:pt x="178451" y="4037"/>
                  </a:lnTo>
                  <a:lnTo>
                    <a:pt x="183261" y="2360"/>
                  </a:lnTo>
                  <a:lnTo>
                    <a:pt x="188055" y="1242"/>
                  </a:lnTo>
                  <a:lnTo>
                    <a:pt x="192839" y="497"/>
                  </a:lnTo>
                  <a:lnTo>
                    <a:pt x="197615" y="0"/>
                  </a:lnTo>
                  <a:lnTo>
                    <a:pt x="202387" y="463"/>
                  </a:lnTo>
                  <a:lnTo>
                    <a:pt x="207156" y="1565"/>
                  </a:lnTo>
                  <a:lnTo>
                    <a:pt x="211923" y="3093"/>
                  </a:lnTo>
                  <a:lnTo>
                    <a:pt x="215894" y="4112"/>
                  </a:lnTo>
                  <a:lnTo>
                    <a:pt x="219336" y="4792"/>
                  </a:lnTo>
                  <a:lnTo>
                    <a:pt x="225276" y="5546"/>
                  </a:lnTo>
                  <a:lnTo>
                    <a:pt x="227971" y="5748"/>
                  </a:lnTo>
                  <a:lnTo>
                    <a:pt x="235744" y="61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666"/>
            <p:cNvSpPr/>
            <p:nvPr/>
          </p:nvSpPr>
          <p:spPr>
            <a:xfrm>
              <a:off x="3507589" y="2650331"/>
              <a:ext cx="178245" cy="199991"/>
            </a:xfrm>
            <a:custGeom>
              <a:avLst/>
              <a:gdLst/>
              <a:ahLst/>
              <a:cxnLst/>
              <a:rect l="0" t="0" r="0" b="0"/>
              <a:pathLst>
                <a:path w="178245" h="199991">
                  <a:moveTo>
                    <a:pt x="28567" y="0"/>
                  </a:moveTo>
                  <a:lnTo>
                    <a:pt x="35703" y="0"/>
                  </a:lnTo>
                  <a:lnTo>
                    <a:pt x="35708" y="3792"/>
                  </a:lnTo>
                  <a:lnTo>
                    <a:pt x="34915" y="5703"/>
                  </a:lnTo>
                  <a:lnTo>
                    <a:pt x="31918" y="9943"/>
                  </a:lnTo>
                  <a:lnTo>
                    <a:pt x="30800" y="12185"/>
                  </a:lnTo>
                  <a:lnTo>
                    <a:pt x="29560" y="16792"/>
                  </a:lnTo>
                  <a:lnTo>
                    <a:pt x="29008" y="21486"/>
                  </a:lnTo>
                  <a:lnTo>
                    <a:pt x="28861" y="23849"/>
                  </a:lnTo>
                  <a:lnTo>
                    <a:pt x="27175" y="27012"/>
                  </a:lnTo>
                  <a:lnTo>
                    <a:pt x="24464" y="30708"/>
                  </a:lnTo>
                  <a:lnTo>
                    <a:pt x="21070" y="34759"/>
                  </a:lnTo>
                  <a:lnTo>
                    <a:pt x="18806" y="38254"/>
                  </a:lnTo>
                  <a:lnTo>
                    <a:pt x="16291" y="44254"/>
                  </a:lnTo>
                  <a:lnTo>
                    <a:pt x="14827" y="47759"/>
                  </a:lnTo>
                  <a:lnTo>
                    <a:pt x="13057" y="51683"/>
                  </a:lnTo>
                  <a:lnTo>
                    <a:pt x="11083" y="55886"/>
                  </a:lnTo>
                  <a:lnTo>
                    <a:pt x="9767" y="60276"/>
                  </a:lnTo>
                  <a:lnTo>
                    <a:pt x="8890" y="64790"/>
                  </a:lnTo>
                  <a:lnTo>
                    <a:pt x="8305" y="69387"/>
                  </a:lnTo>
                  <a:lnTo>
                    <a:pt x="7915" y="73246"/>
                  </a:lnTo>
                  <a:lnTo>
                    <a:pt x="7656" y="76612"/>
                  </a:lnTo>
                  <a:lnTo>
                    <a:pt x="7482" y="79649"/>
                  </a:lnTo>
                  <a:lnTo>
                    <a:pt x="6573" y="83262"/>
                  </a:lnTo>
                  <a:lnTo>
                    <a:pt x="5173" y="87258"/>
                  </a:lnTo>
                  <a:lnTo>
                    <a:pt x="3446" y="91509"/>
                  </a:lnTo>
                  <a:lnTo>
                    <a:pt x="2294" y="95931"/>
                  </a:lnTo>
                  <a:lnTo>
                    <a:pt x="1527" y="100466"/>
                  </a:lnTo>
                  <a:lnTo>
                    <a:pt x="1015" y="105077"/>
                  </a:lnTo>
                  <a:lnTo>
                    <a:pt x="674" y="109739"/>
                  </a:lnTo>
                  <a:lnTo>
                    <a:pt x="447" y="114434"/>
                  </a:lnTo>
                  <a:lnTo>
                    <a:pt x="127" y="126510"/>
                  </a:lnTo>
                  <a:lnTo>
                    <a:pt x="0" y="151285"/>
                  </a:lnTo>
                  <a:lnTo>
                    <a:pt x="791" y="154832"/>
                  </a:lnTo>
                  <a:lnTo>
                    <a:pt x="2112" y="158784"/>
                  </a:lnTo>
                  <a:lnTo>
                    <a:pt x="3786" y="163006"/>
                  </a:lnTo>
                  <a:lnTo>
                    <a:pt x="5697" y="166614"/>
                  </a:lnTo>
                  <a:lnTo>
                    <a:pt x="9936" y="172740"/>
                  </a:lnTo>
                  <a:lnTo>
                    <a:pt x="14465" y="178109"/>
                  </a:lnTo>
                  <a:lnTo>
                    <a:pt x="16785" y="180652"/>
                  </a:lnTo>
                  <a:lnTo>
                    <a:pt x="19125" y="182347"/>
                  </a:lnTo>
                  <a:lnTo>
                    <a:pt x="23841" y="184230"/>
                  </a:lnTo>
                  <a:lnTo>
                    <a:pt x="28583" y="187184"/>
                  </a:lnTo>
                  <a:lnTo>
                    <a:pt x="33337" y="191143"/>
                  </a:lnTo>
                  <a:lnTo>
                    <a:pt x="38095" y="195548"/>
                  </a:lnTo>
                  <a:lnTo>
                    <a:pt x="41269" y="197040"/>
                  </a:lnTo>
                  <a:lnTo>
                    <a:pt x="44972" y="198035"/>
                  </a:lnTo>
                  <a:lnTo>
                    <a:pt x="49029" y="198698"/>
                  </a:lnTo>
                  <a:lnTo>
                    <a:pt x="52527" y="199141"/>
                  </a:lnTo>
                  <a:lnTo>
                    <a:pt x="55653" y="199435"/>
                  </a:lnTo>
                  <a:lnTo>
                    <a:pt x="58530" y="199632"/>
                  </a:lnTo>
                  <a:lnTo>
                    <a:pt x="62036" y="199763"/>
                  </a:lnTo>
                  <a:lnTo>
                    <a:pt x="74555" y="199947"/>
                  </a:lnTo>
                  <a:lnTo>
                    <a:pt x="83666" y="199990"/>
                  </a:lnTo>
                  <a:lnTo>
                    <a:pt x="87525" y="199208"/>
                  </a:lnTo>
                  <a:lnTo>
                    <a:pt x="90891" y="197893"/>
                  </a:lnTo>
                  <a:lnTo>
                    <a:pt x="93929" y="196222"/>
                  </a:lnTo>
                  <a:lnTo>
                    <a:pt x="97541" y="195108"/>
                  </a:lnTo>
                  <a:lnTo>
                    <a:pt x="101537" y="194366"/>
                  </a:lnTo>
                  <a:lnTo>
                    <a:pt x="105789" y="193871"/>
                  </a:lnTo>
                  <a:lnTo>
                    <a:pt x="110211" y="192747"/>
                  </a:lnTo>
                  <a:lnTo>
                    <a:pt x="114746" y="191204"/>
                  </a:lnTo>
                  <a:lnTo>
                    <a:pt x="119357" y="189382"/>
                  </a:lnTo>
                  <a:lnTo>
                    <a:pt x="123225" y="187373"/>
                  </a:lnTo>
                  <a:lnTo>
                    <a:pt x="126597" y="185240"/>
                  </a:lnTo>
                  <a:lnTo>
                    <a:pt x="129639" y="183025"/>
                  </a:lnTo>
                  <a:lnTo>
                    <a:pt x="133255" y="180754"/>
                  </a:lnTo>
                  <a:lnTo>
                    <a:pt x="137252" y="178446"/>
                  </a:lnTo>
                  <a:lnTo>
                    <a:pt x="145928" y="173766"/>
                  </a:lnTo>
                  <a:lnTo>
                    <a:pt x="155075" y="169039"/>
                  </a:lnTo>
                  <a:lnTo>
                    <a:pt x="158943" y="166668"/>
                  </a:lnTo>
                  <a:lnTo>
                    <a:pt x="162316" y="164293"/>
                  </a:lnTo>
                  <a:lnTo>
                    <a:pt x="165358" y="161916"/>
                  </a:lnTo>
                  <a:lnTo>
                    <a:pt x="167386" y="159538"/>
                  </a:lnTo>
                  <a:lnTo>
                    <a:pt x="168738" y="157159"/>
                  </a:lnTo>
                  <a:lnTo>
                    <a:pt x="169639" y="154778"/>
                  </a:lnTo>
                  <a:lnTo>
                    <a:pt x="172757" y="150017"/>
                  </a:lnTo>
                  <a:lnTo>
                    <a:pt x="174700" y="147636"/>
                  </a:lnTo>
                  <a:lnTo>
                    <a:pt x="175995" y="144462"/>
                  </a:lnTo>
                  <a:lnTo>
                    <a:pt x="176859" y="140758"/>
                  </a:lnTo>
                  <a:lnTo>
                    <a:pt x="178244" y="130991"/>
                  </a:lnTo>
                  <a:lnTo>
                    <a:pt x="177564" y="129396"/>
                  </a:lnTo>
                  <a:lnTo>
                    <a:pt x="172815" y="123359"/>
                  </a:lnTo>
                  <a:lnTo>
                    <a:pt x="168612" y="118855"/>
                  </a:lnTo>
                  <a:lnTo>
                    <a:pt x="166380" y="117337"/>
                  </a:lnTo>
                  <a:lnTo>
                    <a:pt x="161784" y="115650"/>
                  </a:lnTo>
                  <a:lnTo>
                    <a:pt x="160241" y="114406"/>
                  </a:lnTo>
                  <a:lnTo>
                    <a:pt x="159212" y="112783"/>
                  </a:lnTo>
                  <a:lnTo>
                    <a:pt x="158526" y="110907"/>
                  </a:lnTo>
                  <a:lnTo>
                    <a:pt x="157275" y="109657"/>
                  </a:lnTo>
                  <a:lnTo>
                    <a:pt x="155647" y="108823"/>
                  </a:lnTo>
                  <a:lnTo>
                    <a:pt x="151722" y="107897"/>
                  </a:lnTo>
                  <a:lnTo>
                    <a:pt x="147332" y="107485"/>
                  </a:lnTo>
                  <a:lnTo>
                    <a:pt x="142735" y="107303"/>
                  </a:lnTo>
                  <a:lnTo>
                    <a:pt x="140398" y="107254"/>
                  </a:lnTo>
                  <a:lnTo>
                    <a:pt x="137252" y="108015"/>
                  </a:lnTo>
                  <a:lnTo>
                    <a:pt x="133567" y="109316"/>
                  </a:lnTo>
                  <a:lnTo>
                    <a:pt x="129523" y="110977"/>
                  </a:lnTo>
                  <a:lnTo>
                    <a:pt x="126034" y="112879"/>
                  </a:lnTo>
                  <a:lnTo>
                    <a:pt x="122914" y="114940"/>
                  </a:lnTo>
                  <a:lnTo>
                    <a:pt x="120039" y="117108"/>
                  </a:lnTo>
                  <a:lnTo>
                    <a:pt x="114730" y="121633"/>
                  </a:lnTo>
                  <a:lnTo>
                    <a:pt x="109724" y="126290"/>
                  </a:lnTo>
                  <a:lnTo>
                    <a:pt x="100043" y="135748"/>
                  </a:lnTo>
                  <a:lnTo>
                    <a:pt x="97649" y="138123"/>
                  </a:lnTo>
                  <a:lnTo>
                    <a:pt x="96053" y="140501"/>
                  </a:lnTo>
                  <a:lnTo>
                    <a:pt x="94279" y="145259"/>
                  </a:lnTo>
                  <a:lnTo>
                    <a:pt x="91375" y="150020"/>
                  </a:lnTo>
                  <a:lnTo>
                    <a:pt x="87438" y="154782"/>
                  </a:lnTo>
                  <a:lnTo>
                    <a:pt x="83042" y="159544"/>
                  </a:lnTo>
                  <a:lnTo>
                    <a:pt x="82346" y="161925"/>
                  </a:lnTo>
                  <a:lnTo>
                    <a:pt x="82676" y="164306"/>
                  </a:lnTo>
                  <a:lnTo>
                    <a:pt x="85116" y="170039"/>
                  </a:lnTo>
                  <a:lnTo>
                    <a:pt x="85539" y="174824"/>
                  </a:lnTo>
                  <a:lnTo>
                    <a:pt x="86392" y="176874"/>
                  </a:lnTo>
                  <a:lnTo>
                    <a:pt x="90591" y="182758"/>
                  </a:lnTo>
                  <a:lnTo>
                    <a:pt x="91852" y="184413"/>
                  </a:lnTo>
                  <a:lnTo>
                    <a:pt x="92982" y="184855"/>
                  </a:lnTo>
                  <a:lnTo>
                    <a:pt x="94529" y="185149"/>
                  </a:lnTo>
                  <a:lnTo>
                    <a:pt x="100004" y="18573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667"/>
            <p:cNvSpPr/>
            <p:nvPr/>
          </p:nvSpPr>
          <p:spPr>
            <a:xfrm>
              <a:off x="3814762" y="2728912"/>
              <a:ext cx="192882" cy="14289"/>
            </a:xfrm>
            <a:custGeom>
              <a:avLst/>
              <a:gdLst/>
              <a:ahLst/>
              <a:cxnLst/>
              <a:rect l="0" t="0" r="0" b="0"/>
              <a:pathLst>
                <a:path w="192882" h="14289">
                  <a:moveTo>
                    <a:pt x="0" y="14288"/>
                  </a:moveTo>
                  <a:lnTo>
                    <a:pt x="3792" y="14288"/>
                  </a:lnTo>
                  <a:lnTo>
                    <a:pt x="4910" y="13494"/>
                  </a:lnTo>
                  <a:lnTo>
                    <a:pt x="5654" y="12171"/>
                  </a:lnTo>
                  <a:lnTo>
                    <a:pt x="6850" y="8137"/>
                  </a:lnTo>
                  <a:lnTo>
                    <a:pt x="8535" y="7806"/>
                  </a:lnTo>
                  <a:lnTo>
                    <a:pt x="11246" y="7585"/>
                  </a:lnTo>
                  <a:lnTo>
                    <a:pt x="17699" y="7340"/>
                  </a:lnTo>
                  <a:lnTo>
                    <a:pt x="23212" y="7231"/>
                  </a:lnTo>
                  <a:lnTo>
                    <a:pt x="62021" y="7146"/>
                  </a:lnTo>
                  <a:lnTo>
                    <a:pt x="67541" y="6352"/>
                  </a:lnTo>
                  <a:lnTo>
                    <a:pt x="73602" y="5028"/>
                  </a:lnTo>
                  <a:lnTo>
                    <a:pt x="80025" y="3352"/>
                  </a:lnTo>
                  <a:lnTo>
                    <a:pt x="85893" y="2235"/>
                  </a:lnTo>
                  <a:lnTo>
                    <a:pt x="91394" y="1490"/>
                  </a:lnTo>
                  <a:lnTo>
                    <a:pt x="96648" y="993"/>
                  </a:lnTo>
                  <a:lnTo>
                    <a:pt x="101738" y="662"/>
                  </a:lnTo>
                  <a:lnTo>
                    <a:pt x="106719" y="441"/>
                  </a:lnTo>
                  <a:lnTo>
                    <a:pt x="116487" y="196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668"/>
            <p:cNvSpPr/>
            <p:nvPr/>
          </p:nvSpPr>
          <p:spPr>
            <a:xfrm>
              <a:off x="3821906" y="2796292"/>
              <a:ext cx="214313" cy="11202"/>
            </a:xfrm>
            <a:custGeom>
              <a:avLst/>
              <a:gdLst/>
              <a:ahLst/>
              <a:cxnLst/>
              <a:rect l="0" t="0" r="0" b="0"/>
              <a:pathLst>
                <a:path w="214313" h="11202">
                  <a:moveTo>
                    <a:pt x="0" y="11201"/>
                  </a:moveTo>
                  <a:lnTo>
                    <a:pt x="26736" y="11201"/>
                  </a:lnTo>
                  <a:lnTo>
                    <a:pt x="32111" y="10408"/>
                  </a:lnTo>
                  <a:lnTo>
                    <a:pt x="38076" y="9085"/>
                  </a:lnTo>
                  <a:lnTo>
                    <a:pt x="44434" y="7409"/>
                  </a:lnTo>
                  <a:lnTo>
                    <a:pt x="51054" y="6292"/>
                  </a:lnTo>
                  <a:lnTo>
                    <a:pt x="57848" y="5547"/>
                  </a:lnTo>
                  <a:lnTo>
                    <a:pt x="64759" y="5050"/>
                  </a:lnTo>
                  <a:lnTo>
                    <a:pt x="71748" y="4720"/>
                  </a:lnTo>
                  <a:lnTo>
                    <a:pt x="85863" y="4352"/>
                  </a:lnTo>
                  <a:lnTo>
                    <a:pt x="92167" y="3460"/>
                  </a:lnTo>
                  <a:lnTo>
                    <a:pt x="97957" y="2072"/>
                  </a:lnTo>
                  <a:lnTo>
                    <a:pt x="103404" y="352"/>
                  </a:lnTo>
                  <a:lnTo>
                    <a:pt x="108624" y="0"/>
                  </a:lnTo>
                  <a:lnTo>
                    <a:pt x="113690" y="559"/>
                  </a:lnTo>
                  <a:lnTo>
                    <a:pt x="118656" y="1725"/>
                  </a:lnTo>
                  <a:lnTo>
                    <a:pt x="124348" y="2502"/>
                  </a:lnTo>
                  <a:lnTo>
                    <a:pt x="130524" y="3021"/>
                  </a:lnTo>
                  <a:lnTo>
                    <a:pt x="137022" y="3366"/>
                  </a:lnTo>
                  <a:lnTo>
                    <a:pt x="148476" y="3750"/>
                  </a:lnTo>
                  <a:lnTo>
                    <a:pt x="168764" y="3997"/>
                  </a:lnTo>
                  <a:lnTo>
                    <a:pt x="172834" y="4811"/>
                  </a:lnTo>
                  <a:lnTo>
                    <a:pt x="176341" y="6147"/>
                  </a:lnTo>
                  <a:lnTo>
                    <a:pt x="179473" y="7832"/>
                  </a:lnTo>
                  <a:lnTo>
                    <a:pt x="182355" y="8955"/>
                  </a:lnTo>
                  <a:lnTo>
                    <a:pt x="185070" y="9704"/>
                  </a:lnTo>
                  <a:lnTo>
                    <a:pt x="187674" y="10203"/>
                  </a:lnTo>
                  <a:lnTo>
                    <a:pt x="190997" y="10536"/>
                  </a:lnTo>
                  <a:lnTo>
                    <a:pt x="194800" y="10758"/>
                  </a:lnTo>
                  <a:lnTo>
                    <a:pt x="204726" y="11114"/>
                  </a:lnTo>
                  <a:lnTo>
                    <a:pt x="214312" y="1120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669"/>
            <p:cNvSpPr/>
            <p:nvPr/>
          </p:nvSpPr>
          <p:spPr>
            <a:xfrm>
              <a:off x="4123159" y="2621879"/>
              <a:ext cx="212937" cy="249897"/>
            </a:xfrm>
            <a:custGeom>
              <a:avLst/>
              <a:gdLst/>
              <a:ahLst/>
              <a:cxnLst/>
              <a:rect l="0" t="0" r="0" b="0"/>
              <a:pathLst>
                <a:path w="212937" h="249897">
                  <a:moveTo>
                    <a:pt x="20216" y="42739"/>
                  </a:moveTo>
                  <a:lnTo>
                    <a:pt x="24008" y="38947"/>
                  </a:lnTo>
                  <a:lnTo>
                    <a:pt x="25125" y="37036"/>
                  </a:lnTo>
                  <a:lnTo>
                    <a:pt x="26366" y="32796"/>
                  </a:lnTo>
                  <a:lnTo>
                    <a:pt x="27491" y="31348"/>
                  </a:lnTo>
                  <a:lnTo>
                    <a:pt x="29035" y="30383"/>
                  </a:lnTo>
                  <a:lnTo>
                    <a:pt x="33660" y="28516"/>
                  </a:lnTo>
                  <a:lnTo>
                    <a:pt x="41008" y="25041"/>
                  </a:lnTo>
                  <a:lnTo>
                    <a:pt x="47448" y="20850"/>
                  </a:lnTo>
                  <a:lnTo>
                    <a:pt x="50277" y="18622"/>
                  </a:lnTo>
                  <a:lnTo>
                    <a:pt x="54544" y="16342"/>
                  </a:lnTo>
                  <a:lnTo>
                    <a:pt x="59770" y="14029"/>
                  </a:lnTo>
                  <a:lnTo>
                    <a:pt x="65635" y="11693"/>
                  </a:lnTo>
                  <a:lnTo>
                    <a:pt x="71133" y="9342"/>
                  </a:lnTo>
                  <a:lnTo>
                    <a:pt x="81475" y="4613"/>
                  </a:lnTo>
                  <a:lnTo>
                    <a:pt x="87249" y="3034"/>
                  </a:lnTo>
                  <a:lnTo>
                    <a:pt x="93480" y="1982"/>
                  </a:lnTo>
                  <a:lnTo>
                    <a:pt x="100014" y="1280"/>
                  </a:lnTo>
                  <a:lnTo>
                    <a:pt x="105958" y="812"/>
                  </a:lnTo>
                  <a:lnTo>
                    <a:pt x="111509" y="501"/>
                  </a:lnTo>
                  <a:lnTo>
                    <a:pt x="121909" y="154"/>
                  </a:lnTo>
                  <a:lnTo>
                    <a:pt x="131823" y="0"/>
                  </a:lnTo>
                  <a:lnTo>
                    <a:pt x="136689" y="753"/>
                  </a:lnTo>
                  <a:lnTo>
                    <a:pt x="141521" y="2048"/>
                  </a:lnTo>
                  <a:lnTo>
                    <a:pt x="146330" y="3706"/>
                  </a:lnTo>
                  <a:lnTo>
                    <a:pt x="150329" y="5604"/>
                  </a:lnTo>
                  <a:lnTo>
                    <a:pt x="156889" y="9831"/>
                  </a:lnTo>
                  <a:lnTo>
                    <a:pt x="162451" y="14355"/>
                  </a:lnTo>
                  <a:lnTo>
                    <a:pt x="165045" y="16673"/>
                  </a:lnTo>
                  <a:lnTo>
                    <a:pt x="166775" y="19805"/>
                  </a:lnTo>
                  <a:lnTo>
                    <a:pt x="168697" y="27519"/>
                  </a:lnTo>
                  <a:lnTo>
                    <a:pt x="168416" y="31005"/>
                  </a:lnTo>
                  <a:lnTo>
                    <a:pt x="167434" y="34123"/>
                  </a:lnTo>
                  <a:lnTo>
                    <a:pt x="160157" y="48622"/>
                  </a:lnTo>
                  <a:lnTo>
                    <a:pt x="157166" y="53011"/>
                  </a:lnTo>
                  <a:lnTo>
                    <a:pt x="153584" y="57525"/>
                  </a:lnTo>
                  <a:lnTo>
                    <a:pt x="149610" y="62121"/>
                  </a:lnTo>
                  <a:lnTo>
                    <a:pt x="145372" y="65979"/>
                  </a:lnTo>
                  <a:lnTo>
                    <a:pt x="140959" y="69345"/>
                  </a:lnTo>
                  <a:lnTo>
                    <a:pt x="136430" y="72383"/>
                  </a:lnTo>
                  <a:lnTo>
                    <a:pt x="132617" y="75202"/>
                  </a:lnTo>
                  <a:lnTo>
                    <a:pt x="126263" y="80450"/>
                  </a:lnTo>
                  <a:lnTo>
                    <a:pt x="122664" y="82961"/>
                  </a:lnTo>
                  <a:lnTo>
                    <a:pt x="118677" y="85429"/>
                  </a:lnTo>
                  <a:lnTo>
                    <a:pt x="114431" y="87868"/>
                  </a:lnTo>
                  <a:lnTo>
                    <a:pt x="110807" y="90288"/>
                  </a:lnTo>
                  <a:lnTo>
                    <a:pt x="104664" y="95093"/>
                  </a:lnTo>
                  <a:lnTo>
                    <a:pt x="99288" y="97758"/>
                  </a:lnTo>
                  <a:lnTo>
                    <a:pt x="93161" y="99468"/>
                  </a:lnTo>
                  <a:lnTo>
                    <a:pt x="87041" y="99806"/>
                  </a:lnTo>
                  <a:lnTo>
                    <a:pt x="84843" y="99878"/>
                  </a:lnTo>
                  <a:lnTo>
                    <a:pt x="125438" y="99889"/>
                  </a:lnTo>
                  <a:lnTo>
                    <a:pt x="130051" y="100683"/>
                  </a:lnTo>
                  <a:lnTo>
                    <a:pt x="134714" y="102006"/>
                  </a:lnTo>
                  <a:lnTo>
                    <a:pt x="139411" y="103682"/>
                  </a:lnTo>
                  <a:lnTo>
                    <a:pt x="144129" y="105593"/>
                  </a:lnTo>
                  <a:lnTo>
                    <a:pt x="148862" y="107660"/>
                  </a:lnTo>
                  <a:lnTo>
                    <a:pt x="158354" y="112074"/>
                  </a:lnTo>
                  <a:lnTo>
                    <a:pt x="182144" y="123738"/>
                  </a:lnTo>
                  <a:lnTo>
                    <a:pt x="186905" y="126901"/>
                  </a:lnTo>
                  <a:lnTo>
                    <a:pt x="191667" y="130597"/>
                  </a:lnTo>
                  <a:lnTo>
                    <a:pt x="196429" y="134649"/>
                  </a:lnTo>
                  <a:lnTo>
                    <a:pt x="200398" y="138144"/>
                  </a:lnTo>
                  <a:lnTo>
                    <a:pt x="206923" y="144143"/>
                  </a:lnTo>
                  <a:lnTo>
                    <a:pt x="208981" y="147648"/>
                  </a:lnTo>
                  <a:lnTo>
                    <a:pt x="210354" y="151573"/>
                  </a:lnTo>
                  <a:lnTo>
                    <a:pt x="211877" y="159372"/>
                  </a:lnTo>
                  <a:lnTo>
                    <a:pt x="212555" y="165484"/>
                  </a:lnTo>
                  <a:lnTo>
                    <a:pt x="212856" y="172963"/>
                  </a:lnTo>
                  <a:lnTo>
                    <a:pt x="212936" y="177180"/>
                  </a:lnTo>
                  <a:lnTo>
                    <a:pt x="212196" y="180785"/>
                  </a:lnTo>
                  <a:lnTo>
                    <a:pt x="209257" y="186908"/>
                  </a:lnTo>
                  <a:lnTo>
                    <a:pt x="207422" y="194391"/>
                  </a:lnTo>
                  <a:lnTo>
                    <a:pt x="206932" y="198609"/>
                  </a:lnTo>
                  <a:lnTo>
                    <a:pt x="205018" y="202215"/>
                  </a:lnTo>
                  <a:lnTo>
                    <a:pt x="198658" y="208338"/>
                  </a:lnTo>
                  <a:lnTo>
                    <a:pt x="194740" y="211082"/>
                  </a:lnTo>
                  <a:lnTo>
                    <a:pt x="190540" y="213706"/>
                  </a:lnTo>
                  <a:lnTo>
                    <a:pt x="186153" y="216248"/>
                  </a:lnTo>
                  <a:lnTo>
                    <a:pt x="174928" y="223307"/>
                  </a:lnTo>
                  <a:lnTo>
                    <a:pt x="168601" y="227411"/>
                  </a:lnTo>
                  <a:lnTo>
                    <a:pt x="162795" y="230941"/>
                  </a:lnTo>
                  <a:lnTo>
                    <a:pt x="157338" y="234089"/>
                  </a:lnTo>
                  <a:lnTo>
                    <a:pt x="152111" y="236980"/>
                  </a:lnTo>
                  <a:lnTo>
                    <a:pt x="146246" y="239702"/>
                  </a:lnTo>
                  <a:lnTo>
                    <a:pt x="139955" y="242310"/>
                  </a:lnTo>
                  <a:lnTo>
                    <a:pt x="133379" y="244843"/>
                  </a:lnTo>
                  <a:lnTo>
                    <a:pt x="126614" y="246531"/>
                  </a:lnTo>
                  <a:lnTo>
                    <a:pt x="119723" y="247657"/>
                  </a:lnTo>
                  <a:lnTo>
                    <a:pt x="112748" y="248408"/>
                  </a:lnTo>
                  <a:lnTo>
                    <a:pt x="105716" y="248907"/>
                  </a:lnTo>
                  <a:lnTo>
                    <a:pt x="98647" y="249241"/>
                  </a:lnTo>
                  <a:lnTo>
                    <a:pt x="84443" y="249612"/>
                  </a:lnTo>
                  <a:lnTo>
                    <a:pt x="37300" y="249896"/>
                  </a:lnTo>
                  <a:lnTo>
                    <a:pt x="33192" y="249106"/>
                  </a:lnTo>
                  <a:lnTo>
                    <a:pt x="29661" y="247786"/>
                  </a:lnTo>
                  <a:lnTo>
                    <a:pt x="26512" y="246112"/>
                  </a:lnTo>
                  <a:lnTo>
                    <a:pt x="22826" y="244996"/>
                  </a:lnTo>
                  <a:lnTo>
                    <a:pt x="18781" y="244252"/>
                  </a:lnTo>
                  <a:lnTo>
                    <a:pt x="14496" y="243756"/>
                  </a:lnTo>
                  <a:lnTo>
                    <a:pt x="11640" y="242632"/>
                  </a:lnTo>
                  <a:lnTo>
                    <a:pt x="9736" y="241089"/>
                  </a:lnTo>
                  <a:lnTo>
                    <a:pt x="8467" y="239266"/>
                  </a:lnTo>
                  <a:lnTo>
                    <a:pt x="6827" y="238051"/>
                  </a:lnTo>
                  <a:lnTo>
                    <a:pt x="4940" y="237241"/>
                  </a:lnTo>
                  <a:lnTo>
                    <a:pt x="0" y="235941"/>
                  </a:lnTo>
                  <a:lnTo>
                    <a:pt x="389" y="235040"/>
                  </a:lnTo>
                  <a:lnTo>
                    <a:pt x="5928" y="22847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670"/>
            <p:cNvSpPr/>
            <p:nvPr/>
          </p:nvSpPr>
          <p:spPr>
            <a:xfrm>
              <a:off x="5443624" y="2636074"/>
              <a:ext cx="357102" cy="257145"/>
            </a:xfrm>
            <a:custGeom>
              <a:avLst/>
              <a:gdLst/>
              <a:ahLst/>
              <a:cxnLst/>
              <a:rect l="0" t="0" r="0" b="0"/>
              <a:pathLst>
                <a:path w="357102" h="257145">
                  <a:moveTo>
                    <a:pt x="7057" y="107126"/>
                  </a:moveTo>
                  <a:lnTo>
                    <a:pt x="3265" y="107126"/>
                  </a:lnTo>
                  <a:lnTo>
                    <a:pt x="2147" y="106332"/>
                  </a:lnTo>
                  <a:lnTo>
                    <a:pt x="1402" y="105009"/>
                  </a:lnTo>
                  <a:lnTo>
                    <a:pt x="207" y="100975"/>
                  </a:lnTo>
                  <a:lnTo>
                    <a:pt x="0" y="96484"/>
                  </a:lnTo>
                  <a:lnTo>
                    <a:pt x="765" y="94475"/>
                  </a:lnTo>
                  <a:lnTo>
                    <a:pt x="5634" y="87061"/>
                  </a:lnTo>
                  <a:lnTo>
                    <a:pt x="9864" y="79423"/>
                  </a:lnTo>
                  <a:lnTo>
                    <a:pt x="14390" y="72853"/>
                  </a:lnTo>
                  <a:lnTo>
                    <a:pt x="16708" y="69989"/>
                  </a:lnTo>
                  <a:lnTo>
                    <a:pt x="23517" y="64691"/>
                  </a:lnTo>
                  <a:lnTo>
                    <a:pt x="31835" y="59691"/>
                  </a:lnTo>
                  <a:lnTo>
                    <a:pt x="40823" y="54823"/>
                  </a:lnTo>
                  <a:lnTo>
                    <a:pt x="51017" y="47619"/>
                  </a:lnTo>
                  <a:lnTo>
                    <a:pt x="58609" y="42843"/>
                  </a:lnTo>
                  <a:lnTo>
                    <a:pt x="68069" y="38074"/>
                  </a:lnTo>
                  <a:lnTo>
                    <a:pt x="73925" y="35691"/>
                  </a:lnTo>
                  <a:lnTo>
                    <a:pt x="80211" y="33309"/>
                  </a:lnTo>
                  <a:lnTo>
                    <a:pt x="85988" y="30927"/>
                  </a:lnTo>
                  <a:lnTo>
                    <a:pt x="96642" y="26164"/>
                  </a:lnTo>
                  <a:lnTo>
                    <a:pt x="106668" y="19284"/>
                  </a:lnTo>
                  <a:lnTo>
                    <a:pt x="111564" y="15227"/>
                  </a:lnTo>
                  <a:lnTo>
                    <a:pt x="116416" y="12523"/>
                  </a:lnTo>
                  <a:lnTo>
                    <a:pt x="126040" y="9517"/>
                  </a:lnTo>
                  <a:lnTo>
                    <a:pt x="131623" y="7922"/>
                  </a:lnTo>
                  <a:lnTo>
                    <a:pt x="144176" y="4033"/>
                  </a:lnTo>
                  <a:lnTo>
                    <a:pt x="150857" y="2678"/>
                  </a:lnTo>
                  <a:lnTo>
                    <a:pt x="157693" y="1776"/>
                  </a:lnTo>
                  <a:lnTo>
                    <a:pt x="164630" y="1173"/>
                  </a:lnTo>
                  <a:lnTo>
                    <a:pt x="170843" y="772"/>
                  </a:lnTo>
                  <a:lnTo>
                    <a:pt x="181980" y="326"/>
                  </a:lnTo>
                  <a:lnTo>
                    <a:pt x="206974" y="40"/>
                  </a:lnTo>
                  <a:lnTo>
                    <a:pt x="217882" y="0"/>
                  </a:lnTo>
                  <a:lnTo>
                    <a:pt x="228022" y="2100"/>
                  </a:lnTo>
                  <a:lnTo>
                    <a:pt x="237819" y="5679"/>
                  </a:lnTo>
                  <a:lnTo>
                    <a:pt x="247466" y="9915"/>
                  </a:lnTo>
                  <a:lnTo>
                    <a:pt x="258029" y="12970"/>
                  </a:lnTo>
                  <a:lnTo>
                    <a:pt x="260890" y="14987"/>
                  </a:lnTo>
                  <a:lnTo>
                    <a:pt x="266186" y="21460"/>
                  </a:lnTo>
                  <a:lnTo>
                    <a:pt x="273303" y="27513"/>
                  </a:lnTo>
                  <a:lnTo>
                    <a:pt x="284117" y="35382"/>
                  </a:lnTo>
                  <a:lnTo>
                    <a:pt x="287014" y="37865"/>
                  </a:lnTo>
                  <a:lnTo>
                    <a:pt x="292349" y="44858"/>
                  </a:lnTo>
                  <a:lnTo>
                    <a:pt x="294883" y="48945"/>
                  </a:lnTo>
                  <a:lnTo>
                    <a:pt x="296572" y="53257"/>
                  </a:lnTo>
                  <a:lnTo>
                    <a:pt x="297698" y="57720"/>
                  </a:lnTo>
                  <a:lnTo>
                    <a:pt x="298449" y="62282"/>
                  </a:lnTo>
                  <a:lnTo>
                    <a:pt x="299744" y="66911"/>
                  </a:lnTo>
                  <a:lnTo>
                    <a:pt x="301400" y="71585"/>
                  </a:lnTo>
                  <a:lnTo>
                    <a:pt x="303298" y="76288"/>
                  </a:lnTo>
                  <a:lnTo>
                    <a:pt x="304563" y="81011"/>
                  </a:lnTo>
                  <a:lnTo>
                    <a:pt x="305407" y="85747"/>
                  </a:lnTo>
                  <a:lnTo>
                    <a:pt x="305970" y="90492"/>
                  </a:lnTo>
                  <a:lnTo>
                    <a:pt x="305551" y="95243"/>
                  </a:lnTo>
                  <a:lnTo>
                    <a:pt x="304478" y="99997"/>
                  </a:lnTo>
                  <a:lnTo>
                    <a:pt x="302969" y="104755"/>
                  </a:lnTo>
                  <a:lnTo>
                    <a:pt x="301963" y="109514"/>
                  </a:lnTo>
                  <a:lnTo>
                    <a:pt x="301292" y="114274"/>
                  </a:lnTo>
                  <a:lnTo>
                    <a:pt x="300845" y="119035"/>
                  </a:lnTo>
                  <a:lnTo>
                    <a:pt x="300547" y="123796"/>
                  </a:lnTo>
                  <a:lnTo>
                    <a:pt x="300216" y="133320"/>
                  </a:lnTo>
                  <a:lnTo>
                    <a:pt x="299333" y="138083"/>
                  </a:lnTo>
                  <a:lnTo>
                    <a:pt x="297952" y="142845"/>
                  </a:lnTo>
                  <a:lnTo>
                    <a:pt x="296237" y="147607"/>
                  </a:lnTo>
                  <a:lnTo>
                    <a:pt x="292215" y="155015"/>
                  </a:lnTo>
                  <a:lnTo>
                    <a:pt x="287781" y="161747"/>
                  </a:lnTo>
                  <a:lnTo>
                    <a:pt x="285488" y="165765"/>
                  </a:lnTo>
                  <a:lnTo>
                    <a:pt x="280822" y="173669"/>
                  </a:lnTo>
                  <a:lnTo>
                    <a:pt x="276103" y="179827"/>
                  </a:lnTo>
                  <a:lnTo>
                    <a:pt x="269243" y="187327"/>
                  </a:lnTo>
                  <a:lnTo>
                    <a:pt x="260903" y="195158"/>
                  </a:lnTo>
                  <a:lnTo>
                    <a:pt x="251905" y="201284"/>
                  </a:lnTo>
                  <a:lnTo>
                    <a:pt x="242613" y="206653"/>
                  </a:lnTo>
                  <a:lnTo>
                    <a:pt x="233986" y="211685"/>
                  </a:lnTo>
                  <a:lnTo>
                    <a:pt x="223873" y="218980"/>
                  </a:lnTo>
                  <a:lnTo>
                    <a:pt x="215603" y="223778"/>
                  </a:lnTo>
                  <a:lnTo>
                    <a:pt x="208752" y="226440"/>
                  </a:lnTo>
                  <a:lnTo>
                    <a:pt x="202268" y="228417"/>
                  </a:lnTo>
                  <a:lnTo>
                    <a:pt x="194095" y="231941"/>
                  </a:lnTo>
                  <a:lnTo>
                    <a:pt x="185170" y="234037"/>
                  </a:lnTo>
                  <a:lnTo>
                    <a:pt x="180568" y="234595"/>
                  </a:lnTo>
                  <a:lnTo>
                    <a:pt x="176706" y="234174"/>
                  </a:lnTo>
                  <a:lnTo>
                    <a:pt x="173337" y="233100"/>
                  </a:lnTo>
                  <a:lnTo>
                    <a:pt x="170298" y="231590"/>
                  </a:lnTo>
                  <a:lnTo>
                    <a:pt x="162688" y="229912"/>
                  </a:lnTo>
                  <a:lnTo>
                    <a:pt x="158436" y="229464"/>
                  </a:lnTo>
                  <a:lnTo>
                    <a:pt x="154807" y="228372"/>
                  </a:lnTo>
                  <a:lnTo>
                    <a:pt x="145908" y="223836"/>
                  </a:lnTo>
                  <a:lnTo>
                    <a:pt x="138245" y="221346"/>
                  </a:lnTo>
                  <a:lnTo>
                    <a:pt x="133360" y="217951"/>
                  </a:lnTo>
                  <a:lnTo>
                    <a:pt x="131741" y="215934"/>
                  </a:lnTo>
                  <a:lnTo>
                    <a:pt x="130660" y="213796"/>
                  </a:lnTo>
                  <a:lnTo>
                    <a:pt x="129461" y="209303"/>
                  </a:lnTo>
                  <a:lnTo>
                    <a:pt x="128785" y="202312"/>
                  </a:lnTo>
                  <a:lnTo>
                    <a:pt x="128585" y="195213"/>
                  </a:lnTo>
                  <a:lnTo>
                    <a:pt x="128538" y="190461"/>
                  </a:lnTo>
                  <a:lnTo>
                    <a:pt x="130634" y="183586"/>
                  </a:lnTo>
                  <a:lnTo>
                    <a:pt x="133418" y="176033"/>
                  </a:lnTo>
                  <a:lnTo>
                    <a:pt x="134654" y="170030"/>
                  </a:lnTo>
                  <a:lnTo>
                    <a:pt x="136572" y="167318"/>
                  </a:lnTo>
                  <a:lnTo>
                    <a:pt x="142936" y="162188"/>
                  </a:lnTo>
                  <a:lnTo>
                    <a:pt x="148940" y="159379"/>
                  </a:lnTo>
                  <a:lnTo>
                    <a:pt x="158898" y="155681"/>
                  </a:lnTo>
                  <a:lnTo>
                    <a:pt x="167411" y="151725"/>
                  </a:lnTo>
                  <a:lnTo>
                    <a:pt x="176486" y="147320"/>
                  </a:lnTo>
                  <a:lnTo>
                    <a:pt x="183694" y="144834"/>
                  </a:lnTo>
                  <a:lnTo>
                    <a:pt x="194331" y="143434"/>
                  </a:lnTo>
                  <a:lnTo>
                    <a:pt x="198581" y="143237"/>
                  </a:lnTo>
                  <a:lnTo>
                    <a:pt x="202209" y="143900"/>
                  </a:lnTo>
                  <a:lnTo>
                    <a:pt x="211900" y="147832"/>
                  </a:lnTo>
                  <a:lnTo>
                    <a:pt x="220071" y="149030"/>
                  </a:lnTo>
                  <a:lnTo>
                    <a:pt x="228994" y="151679"/>
                  </a:lnTo>
                  <a:lnTo>
                    <a:pt x="238252" y="155502"/>
                  </a:lnTo>
                  <a:lnTo>
                    <a:pt x="247658" y="159847"/>
                  </a:lnTo>
                  <a:lnTo>
                    <a:pt x="261878" y="166756"/>
                  </a:lnTo>
                  <a:lnTo>
                    <a:pt x="265838" y="169898"/>
                  </a:lnTo>
                  <a:lnTo>
                    <a:pt x="272354" y="177622"/>
                  </a:lnTo>
                  <a:lnTo>
                    <a:pt x="280013" y="184230"/>
                  </a:lnTo>
                  <a:lnTo>
                    <a:pt x="287914" y="189813"/>
                  </a:lnTo>
                  <a:lnTo>
                    <a:pt x="294072" y="194940"/>
                  </a:lnTo>
                  <a:lnTo>
                    <a:pt x="299454" y="201981"/>
                  </a:lnTo>
                  <a:lnTo>
                    <a:pt x="302001" y="206081"/>
                  </a:lnTo>
                  <a:lnTo>
                    <a:pt x="309064" y="212754"/>
                  </a:lnTo>
                  <a:lnTo>
                    <a:pt x="316701" y="218365"/>
                  </a:lnTo>
                  <a:lnTo>
                    <a:pt x="325463" y="225987"/>
                  </a:lnTo>
                  <a:lnTo>
                    <a:pt x="333086" y="233272"/>
                  </a:lnTo>
                  <a:lnTo>
                    <a:pt x="337961" y="238068"/>
                  </a:lnTo>
                  <a:lnTo>
                    <a:pt x="339578" y="240458"/>
                  </a:lnTo>
                  <a:lnTo>
                    <a:pt x="341375" y="245230"/>
                  </a:lnTo>
                  <a:lnTo>
                    <a:pt x="342648" y="246820"/>
                  </a:lnTo>
                  <a:lnTo>
                    <a:pt x="344291" y="247880"/>
                  </a:lnTo>
                  <a:lnTo>
                    <a:pt x="346179" y="248587"/>
                  </a:lnTo>
                  <a:lnTo>
                    <a:pt x="347439" y="249852"/>
                  </a:lnTo>
                  <a:lnTo>
                    <a:pt x="348278" y="251489"/>
                  </a:lnTo>
                  <a:lnTo>
                    <a:pt x="348838" y="253374"/>
                  </a:lnTo>
                  <a:lnTo>
                    <a:pt x="350005" y="254631"/>
                  </a:lnTo>
                  <a:lnTo>
                    <a:pt x="351576" y="255469"/>
                  </a:lnTo>
                  <a:lnTo>
                    <a:pt x="357101" y="2571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671"/>
            <p:cNvSpPr/>
            <p:nvPr/>
          </p:nvSpPr>
          <p:spPr>
            <a:xfrm>
              <a:off x="5857875" y="2693193"/>
              <a:ext cx="200026" cy="192883"/>
            </a:xfrm>
            <a:custGeom>
              <a:avLst/>
              <a:gdLst/>
              <a:ahLst/>
              <a:cxnLst/>
              <a:rect l="0" t="0" r="0" b="0"/>
              <a:pathLst>
                <a:path w="200026" h="192883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6" y="5655"/>
                  </a:lnTo>
                  <a:lnTo>
                    <a:pt x="3792" y="6151"/>
                  </a:lnTo>
                  <a:lnTo>
                    <a:pt x="7770" y="8819"/>
                  </a:lnTo>
                  <a:lnTo>
                    <a:pt x="12184" y="12651"/>
                  </a:lnTo>
                  <a:lnTo>
                    <a:pt x="16792" y="17000"/>
                  </a:lnTo>
                  <a:lnTo>
                    <a:pt x="34138" y="34151"/>
                  </a:lnTo>
                  <a:lnTo>
                    <a:pt x="63029" y="63031"/>
                  </a:lnTo>
                  <a:lnTo>
                    <a:pt x="67419" y="66627"/>
                  </a:lnTo>
                  <a:lnTo>
                    <a:pt x="71933" y="69818"/>
                  </a:lnTo>
                  <a:lnTo>
                    <a:pt x="76530" y="72739"/>
                  </a:lnTo>
                  <a:lnTo>
                    <a:pt x="81183" y="76274"/>
                  </a:lnTo>
                  <a:lnTo>
                    <a:pt x="85872" y="80218"/>
                  </a:lnTo>
                  <a:lnTo>
                    <a:pt x="90585" y="84435"/>
                  </a:lnTo>
                  <a:lnTo>
                    <a:pt x="94521" y="88834"/>
                  </a:lnTo>
                  <a:lnTo>
                    <a:pt x="97939" y="93354"/>
                  </a:lnTo>
                  <a:lnTo>
                    <a:pt x="101011" y="97955"/>
                  </a:lnTo>
                  <a:lnTo>
                    <a:pt x="104647" y="101816"/>
                  </a:lnTo>
                  <a:lnTo>
                    <a:pt x="108658" y="105184"/>
                  </a:lnTo>
                  <a:lnTo>
                    <a:pt x="112920" y="108223"/>
                  </a:lnTo>
                  <a:lnTo>
                    <a:pt x="116555" y="111836"/>
                  </a:lnTo>
                  <a:lnTo>
                    <a:pt x="119772" y="115832"/>
                  </a:lnTo>
                  <a:lnTo>
                    <a:pt x="122710" y="120084"/>
                  </a:lnTo>
                  <a:lnTo>
                    <a:pt x="126257" y="124506"/>
                  </a:lnTo>
                  <a:lnTo>
                    <a:pt x="130209" y="129042"/>
                  </a:lnTo>
                  <a:lnTo>
                    <a:pt x="138039" y="137521"/>
                  </a:lnTo>
                  <a:lnTo>
                    <a:pt x="144165" y="143935"/>
                  </a:lnTo>
                  <a:lnTo>
                    <a:pt x="148497" y="147551"/>
                  </a:lnTo>
                  <a:lnTo>
                    <a:pt x="153767" y="151548"/>
                  </a:lnTo>
                  <a:lnTo>
                    <a:pt x="159661" y="155801"/>
                  </a:lnTo>
                  <a:lnTo>
                    <a:pt x="164384" y="159430"/>
                  </a:lnTo>
                  <a:lnTo>
                    <a:pt x="168327" y="162643"/>
                  </a:lnTo>
                  <a:lnTo>
                    <a:pt x="171749" y="165579"/>
                  </a:lnTo>
                  <a:lnTo>
                    <a:pt x="177668" y="170957"/>
                  </a:lnTo>
                  <a:lnTo>
                    <a:pt x="180358" y="173503"/>
                  </a:lnTo>
                  <a:lnTo>
                    <a:pt x="182151" y="175994"/>
                  </a:lnTo>
                  <a:lnTo>
                    <a:pt x="184143" y="180878"/>
                  </a:lnTo>
                  <a:lnTo>
                    <a:pt x="185468" y="182498"/>
                  </a:lnTo>
                  <a:lnTo>
                    <a:pt x="187145" y="183578"/>
                  </a:lnTo>
                  <a:lnTo>
                    <a:pt x="189057" y="184298"/>
                  </a:lnTo>
                  <a:lnTo>
                    <a:pt x="193298" y="187215"/>
                  </a:lnTo>
                  <a:lnTo>
                    <a:pt x="200025" y="19288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672"/>
            <p:cNvSpPr/>
            <p:nvPr/>
          </p:nvSpPr>
          <p:spPr>
            <a:xfrm>
              <a:off x="5893593" y="2693193"/>
              <a:ext cx="157164" cy="150020"/>
            </a:xfrm>
            <a:custGeom>
              <a:avLst/>
              <a:gdLst/>
              <a:ahLst/>
              <a:cxnLst/>
              <a:rect l="0" t="0" r="0" b="0"/>
              <a:pathLst>
                <a:path w="157164" h="150020">
                  <a:moveTo>
                    <a:pt x="157163" y="0"/>
                  </a:moveTo>
                  <a:lnTo>
                    <a:pt x="151012" y="0"/>
                  </a:lnTo>
                  <a:lnTo>
                    <a:pt x="150681" y="794"/>
                  </a:lnTo>
                  <a:lnTo>
                    <a:pt x="150313" y="3793"/>
                  </a:lnTo>
                  <a:lnTo>
                    <a:pt x="149422" y="5704"/>
                  </a:lnTo>
                  <a:lnTo>
                    <a:pt x="146314" y="9943"/>
                  </a:lnTo>
                  <a:lnTo>
                    <a:pt x="142287" y="14474"/>
                  </a:lnTo>
                  <a:lnTo>
                    <a:pt x="140102" y="16793"/>
                  </a:lnTo>
                  <a:lnTo>
                    <a:pt x="102260" y="54896"/>
                  </a:lnTo>
                  <a:lnTo>
                    <a:pt x="97542" y="58823"/>
                  </a:lnTo>
                  <a:lnTo>
                    <a:pt x="92810" y="62234"/>
                  </a:lnTo>
                  <a:lnTo>
                    <a:pt x="88067" y="65302"/>
                  </a:lnTo>
                  <a:lnTo>
                    <a:pt x="83318" y="68935"/>
                  </a:lnTo>
                  <a:lnTo>
                    <a:pt x="78564" y="72944"/>
                  </a:lnTo>
                  <a:lnTo>
                    <a:pt x="73807" y="77204"/>
                  </a:lnTo>
                  <a:lnTo>
                    <a:pt x="64289" y="86172"/>
                  </a:lnTo>
                  <a:lnTo>
                    <a:pt x="34749" y="115297"/>
                  </a:lnTo>
                  <a:lnTo>
                    <a:pt x="31103" y="118139"/>
                  </a:lnTo>
                  <a:lnTo>
                    <a:pt x="27086" y="120829"/>
                  </a:lnTo>
                  <a:lnTo>
                    <a:pt x="22820" y="123415"/>
                  </a:lnTo>
                  <a:lnTo>
                    <a:pt x="19182" y="126727"/>
                  </a:lnTo>
                  <a:lnTo>
                    <a:pt x="15963" y="130522"/>
                  </a:lnTo>
                  <a:lnTo>
                    <a:pt x="13024" y="134640"/>
                  </a:lnTo>
                  <a:lnTo>
                    <a:pt x="10270" y="137385"/>
                  </a:lnTo>
                  <a:lnTo>
                    <a:pt x="7640" y="139215"/>
                  </a:lnTo>
                  <a:lnTo>
                    <a:pt x="5094" y="140435"/>
                  </a:lnTo>
                  <a:lnTo>
                    <a:pt x="3396" y="142042"/>
                  </a:lnTo>
                  <a:lnTo>
                    <a:pt x="2264" y="143908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673"/>
            <p:cNvSpPr/>
            <p:nvPr/>
          </p:nvSpPr>
          <p:spPr>
            <a:xfrm>
              <a:off x="6186487" y="2714919"/>
              <a:ext cx="228601" cy="21138"/>
            </a:xfrm>
            <a:custGeom>
              <a:avLst/>
              <a:gdLst/>
              <a:ahLst/>
              <a:cxnLst/>
              <a:rect l="0" t="0" r="0" b="0"/>
              <a:pathLst>
                <a:path w="228601" h="21138">
                  <a:moveTo>
                    <a:pt x="0" y="21137"/>
                  </a:moveTo>
                  <a:lnTo>
                    <a:pt x="3792" y="17345"/>
                  </a:lnTo>
                  <a:lnTo>
                    <a:pt x="5703" y="16227"/>
                  </a:lnTo>
                  <a:lnTo>
                    <a:pt x="7771" y="15482"/>
                  </a:lnTo>
                  <a:lnTo>
                    <a:pt x="9943" y="14986"/>
                  </a:lnTo>
                  <a:lnTo>
                    <a:pt x="16590" y="14434"/>
                  </a:lnTo>
                  <a:lnTo>
                    <a:pt x="24836" y="14189"/>
                  </a:lnTo>
                  <a:lnTo>
                    <a:pt x="33793" y="14080"/>
                  </a:lnTo>
                  <a:lnTo>
                    <a:pt x="39197" y="13257"/>
                  </a:lnTo>
                  <a:lnTo>
                    <a:pt x="45181" y="11915"/>
                  </a:lnTo>
                  <a:lnTo>
                    <a:pt x="51552" y="10226"/>
                  </a:lnTo>
                  <a:lnTo>
                    <a:pt x="57387" y="9101"/>
                  </a:lnTo>
                  <a:lnTo>
                    <a:pt x="62864" y="8350"/>
                  </a:lnTo>
                  <a:lnTo>
                    <a:pt x="68103" y="7850"/>
                  </a:lnTo>
                  <a:lnTo>
                    <a:pt x="73977" y="7516"/>
                  </a:lnTo>
                  <a:lnTo>
                    <a:pt x="86854" y="7146"/>
                  </a:lnTo>
                  <a:lnTo>
                    <a:pt x="118744" y="6875"/>
                  </a:lnTo>
                  <a:lnTo>
                    <a:pt x="124406" y="6073"/>
                  </a:lnTo>
                  <a:lnTo>
                    <a:pt x="130562" y="4744"/>
                  </a:lnTo>
                  <a:lnTo>
                    <a:pt x="137048" y="3065"/>
                  </a:lnTo>
                  <a:lnTo>
                    <a:pt x="142959" y="1945"/>
                  </a:lnTo>
                  <a:lnTo>
                    <a:pt x="148487" y="1198"/>
                  </a:lnTo>
                  <a:lnTo>
                    <a:pt x="153760" y="701"/>
                  </a:lnTo>
                  <a:lnTo>
                    <a:pt x="158864" y="369"/>
                  </a:lnTo>
                  <a:lnTo>
                    <a:pt x="163853" y="148"/>
                  </a:lnTo>
                  <a:lnTo>
                    <a:pt x="168766" y="0"/>
                  </a:lnTo>
                  <a:lnTo>
                    <a:pt x="173630" y="696"/>
                  </a:lnTo>
                  <a:lnTo>
                    <a:pt x="178460" y="1953"/>
                  </a:lnTo>
                  <a:lnTo>
                    <a:pt x="183267" y="3585"/>
                  </a:lnTo>
                  <a:lnTo>
                    <a:pt x="188059" y="4673"/>
                  </a:lnTo>
                  <a:lnTo>
                    <a:pt x="192842" y="5399"/>
                  </a:lnTo>
                  <a:lnTo>
                    <a:pt x="197617" y="5882"/>
                  </a:lnTo>
                  <a:lnTo>
                    <a:pt x="203182" y="6205"/>
                  </a:lnTo>
                  <a:lnTo>
                    <a:pt x="228600" y="684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674"/>
            <p:cNvSpPr/>
            <p:nvPr/>
          </p:nvSpPr>
          <p:spPr>
            <a:xfrm>
              <a:off x="6493971" y="2600325"/>
              <a:ext cx="182123" cy="235744"/>
            </a:xfrm>
            <a:custGeom>
              <a:avLst/>
              <a:gdLst/>
              <a:ahLst/>
              <a:cxnLst/>
              <a:rect l="0" t="0" r="0" b="0"/>
              <a:pathLst>
                <a:path w="182123" h="235744">
                  <a:moveTo>
                    <a:pt x="28272" y="0"/>
                  </a:moveTo>
                  <a:lnTo>
                    <a:pt x="28272" y="6150"/>
                  </a:lnTo>
                  <a:lnTo>
                    <a:pt x="24479" y="10641"/>
                  </a:lnTo>
                  <a:lnTo>
                    <a:pt x="23362" y="13444"/>
                  </a:lnTo>
                  <a:lnTo>
                    <a:pt x="22121" y="20792"/>
                  </a:lnTo>
                  <a:lnTo>
                    <a:pt x="20997" y="24180"/>
                  </a:lnTo>
                  <a:lnTo>
                    <a:pt x="17631" y="30061"/>
                  </a:lnTo>
                  <a:lnTo>
                    <a:pt x="16415" y="33534"/>
                  </a:lnTo>
                  <a:lnTo>
                    <a:pt x="15605" y="37437"/>
                  </a:lnTo>
                  <a:lnTo>
                    <a:pt x="15065" y="41627"/>
                  </a:lnTo>
                  <a:lnTo>
                    <a:pt x="13911" y="46007"/>
                  </a:lnTo>
                  <a:lnTo>
                    <a:pt x="12348" y="50515"/>
                  </a:lnTo>
                  <a:lnTo>
                    <a:pt x="10513" y="55108"/>
                  </a:lnTo>
                  <a:lnTo>
                    <a:pt x="9289" y="59757"/>
                  </a:lnTo>
                  <a:lnTo>
                    <a:pt x="8473" y="64444"/>
                  </a:lnTo>
                  <a:lnTo>
                    <a:pt x="7929" y="69156"/>
                  </a:lnTo>
                  <a:lnTo>
                    <a:pt x="7325" y="76509"/>
                  </a:lnTo>
                  <a:lnTo>
                    <a:pt x="7163" y="79581"/>
                  </a:lnTo>
                  <a:lnTo>
                    <a:pt x="6262" y="84010"/>
                  </a:lnTo>
                  <a:lnTo>
                    <a:pt x="4867" y="89344"/>
                  </a:lnTo>
                  <a:lnTo>
                    <a:pt x="3144" y="95281"/>
                  </a:lnTo>
                  <a:lnTo>
                    <a:pt x="1996" y="100827"/>
                  </a:lnTo>
                  <a:lnTo>
                    <a:pt x="1229" y="106111"/>
                  </a:lnTo>
                  <a:lnTo>
                    <a:pt x="719" y="111222"/>
                  </a:lnTo>
                  <a:lnTo>
                    <a:pt x="378" y="116217"/>
                  </a:lnTo>
                  <a:lnTo>
                    <a:pt x="151" y="121134"/>
                  </a:lnTo>
                  <a:lnTo>
                    <a:pt x="0" y="125999"/>
                  </a:lnTo>
                  <a:lnTo>
                    <a:pt x="693" y="130831"/>
                  </a:lnTo>
                  <a:lnTo>
                    <a:pt x="1948" y="135639"/>
                  </a:lnTo>
                  <a:lnTo>
                    <a:pt x="3579" y="140432"/>
                  </a:lnTo>
                  <a:lnTo>
                    <a:pt x="4667" y="145215"/>
                  </a:lnTo>
                  <a:lnTo>
                    <a:pt x="5391" y="149991"/>
                  </a:lnTo>
                  <a:lnTo>
                    <a:pt x="5875" y="154763"/>
                  </a:lnTo>
                  <a:lnTo>
                    <a:pt x="6991" y="159531"/>
                  </a:lnTo>
                  <a:lnTo>
                    <a:pt x="8528" y="164298"/>
                  </a:lnTo>
                  <a:lnTo>
                    <a:pt x="10348" y="169063"/>
                  </a:lnTo>
                  <a:lnTo>
                    <a:pt x="12354" y="173827"/>
                  </a:lnTo>
                  <a:lnTo>
                    <a:pt x="14485" y="178591"/>
                  </a:lnTo>
                  <a:lnTo>
                    <a:pt x="16699" y="183354"/>
                  </a:lnTo>
                  <a:lnTo>
                    <a:pt x="18969" y="187324"/>
                  </a:lnTo>
                  <a:lnTo>
                    <a:pt x="23609" y="193850"/>
                  </a:lnTo>
                  <a:lnTo>
                    <a:pt x="25957" y="197496"/>
                  </a:lnTo>
                  <a:lnTo>
                    <a:pt x="28316" y="201514"/>
                  </a:lnTo>
                  <a:lnTo>
                    <a:pt x="30683" y="205780"/>
                  </a:lnTo>
                  <a:lnTo>
                    <a:pt x="35429" y="212637"/>
                  </a:lnTo>
                  <a:lnTo>
                    <a:pt x="40185" y="218330"/>
                  </a:lnTo>
                  <a:lnTo>
                    <a:pt x="44943" y="223506"/>
                  </a:lnTo>
                  <a:lnTo>
                    <a:pt x="48118" y="225998"/>
                  </a:lnTo>
                  <a:lnTo>
                    <a:pt x="51821" y="228452"/>
                  </a:lnTo>
                  <a:lnTo>
                    <a:pt x="55878" y="230883"/>
                  </a:lnTo>
                  <a:lnTo>
                    <a:pt x="60170" y="232503"/>
                  </a:lnTo>
                  <a:lnTo>
                    <a:pt x="64618" y="233583"/>
                  </a:lnTo>
                  <a:lnTo>
                    <a:pt x="69172" y="234303"/>
                  </a:lnTo>
                  <a:lnTo>
                    <a:pt x="73001" y="234783"/>
                  </a:lnTo>
                  <a:lnTo>
                    <a:pt x="76348" y="235103"/>
                  </a:lnTo>
                  <a:lnTo>
                    <a:pt x="79372" y="235317"/>
                  </a:lnTo>
                  <a:lnTo>
                    <a:pt x="82977" y="235459"/>
                  </a:lnTo>
                  <a:lnTo>
                    <a:pt x="94840" y="235659"/>
                  </a:lnTo>
                  <a:lnTo>
                    <a:pt x="100985" y="235706"/>
                  </a:lnTo>
                  <a:lnTo>
                    <a:pt x="104529" y="234925"/>
                  </a:lnTo>
                  <a:lnTo>
                    <a:pt x="108479" y="233610"/>
                  </a:lnTo>
                  <a:lnTo>
                    <a:pt x="112700" y="231940"/>
                  </a:lnTo>
                  <a:lnTo>
                    <a:pt x="116307" y="230033"/>
                  </a:lnTo>
                  <a:lnTo>
                    <a:pt x="119506" y="227968"/>
                  </a:lnTo>
                  <a:lnTo>
                    <a:pt x="122432" y="225797"/>
                  </a:lnTo>
                  <a:lnTo>
                    <a:pt x="125971" y="223556"/>
                  </a:lnTo>
                  <a:lnTo>
                    <a:pt x="129917" y="221269"/>
                  </a:lnTo>
                  <a:lnTo>
                    <a:pt x="138535" y="216610"/>
                  </a:lnTo>
                  <a:lnTo>
                    <a:pt x="147657" y="211894"/>
                  </a:lnTo>
                  <a:lnTo>
                    <a:pt x="151518" y="209525"/>
                  </a:lnTo>
                  <a:lnTo>
                    <a:pt x="154886" y="207152"/>
                  </a:lnTo>
                  <a:lnTo>
                    <a:pt x="157926" y="204776"/>
                  </a:lnTo>
                  <a:lnTo>
                    <a:pt x="163419" y="200020"/>
                  </a:lnTo>
                  <a:lnTo>
                    <a:pt x="165996" y="197640"/>
                  </a:lnTo>
                  <a:lnTo>
                    <a:pt x="170974" y="190763"/>
                  </a:lnTo>
                  <a:lnTo>
                    <a:pt x="173413" y="186706"/>
                  </a:lnTo>
                  <a:lnTo>
                    <a:pt x="176123" y="180083"/>
                  </a:lnTo>
                  <a:lnTo>
                    <a:pt x="176845" y="177205"/>
                  </a:lnTo>
                  <a:lnTo>
                    <a:pt x="179765" y="171891"/>
                  </a:lnTo>
                  <a:lnTo>
                    <a:pt x="181655" y="169362"/>
                  </a:lnTo>
                  <a:lnTo>
                    <a:pt x="182122" y="166883"/>
                  </a:lnTo>
                  <a:lnTo>
                    <a:pt x="181638" y="164437"/>
                  </a:lnTo>
                  <a:lnTo>
                    <a:pt x="179779" y="159601"/>
                  </a:lnTo>
                  <a:lnTo>
                    <a:pt x="178952" y="154807"/>
                  </a:lnTo>
                  <a:lnTo>
                    <a:pt x="177938" y="152417"/>
                  </a:lnTo>
                  <a:lnTo>
                    <a:pt x="174694" y="147645"/>
                  </a:lnTo>
                  <a:lnTo>
                    <a:pt x="172718" y="146055"/>
                  </a:lnTo>
                  <a:lnTo>
                    <a:pt x="170607" y="144995"/>
                  </a:lnTo>
                  <a:lnTo>
                    <a:pt x="168406" y="144288"/>
                  </a:lnTo>
                  <a:lnTo>
                    <a:pt x="165351" y="143817"/>
                  </a:lnTo>
                  <a:lnTo>
                    <a:pt x="161727" y="143503"/>
                  </a:lnTo>
                  <a:lnTo>
                    <a:pt x="157723" y="143293"/>
                  </a:lnTo>
                  <a:lnTo>
                    <a:pt x="149042" y="143061"/>
                  </a:lnTo>
                  <a:lnTo>
                    <a:pt x="144504" y="142999"/>
                  </a:lnTo>
                  <a:lnTo>
                    <a:pt x="139891" y="143751"/>
                  </a:lnTo>
                  <a:lnTo>
                    <a:pt x="135229" y="145046"/>
                  </a:lnTo>
                  <a:lnTo>
                    <a:pt x="130533" y="146704"/>
                  </a:lnTo>
                  <a:lnTo>
                    <a:pt x="125814" y="148602"/>
                  </a:lnTo>
                  <a:lnTo>
                    <a:pt x="121082" y="150662"/>
                  </a:lnTo>
                  <a:lnTo>
                    <a:pt x="116339" y="152829"/>
                  </a:lnTo>
                  <a:lnTo>
                    <a:pt x="110796" y="155067"/>
                  </a:lnTo>
                  <a:lnTo>
                    <a:pt x="98287" y="159670"/>
                  </a:lnTo>
                  <a:lnTo>
                    <a:pt x="93205" y="162803"/>
                  </a:lnTo>
                  <a:lnTo>
                    <a:pt x="89024" y="166479"/>
                  </a:lnTo>
                  <a:lnTo>
                    <a:pt x="85442" y="170517"/>
                  </a:lnTo>
                  <a:lnTo>
                    <a:pt x="81467" y="174003"/>
                  </a:lnTo>
                  <a:lnTo>
                    <a:pt x="77229" y="177121"/>
                  </a:lnTo>
                  <a:lnTo>
                    <a:pt x="72817" y="179993"/>
                  </a:lnTo>
                  <a:lnTo>
                    <a:pt x="69081" y="182701"/>
                  </a:lnTo>
                  <a:lnTo>
                    <a:pt x="65797" y="185301"/>
                  </a:lnTo>
                  <a:lnTo>
                    <a:pt x="62814" y="187827"/>
                  </a:lnTo>
                  <a:lnTo>
                    <a:pt x="57383" y="194868"/>
                  </a:lnTo>
                  <a:lnTo>
                    <a:pt x="54823" y="198968"/>
                  </a:lnTo>
                  <a:lnTo>
                    <a:pt x="49862" y="205640"/>
                  </a:lnTo>
                  <a:lnTo>
                    <a:pt x="45012" y="212045"/>
                  </a:lnTo>
                  <a:lnTo>
                    <a:pt x="42607" y="215976"/>
                  </a:lnTo>
                  <a:lnTo>
                    <a:pt x="40210" y="220184"/>
                  </a:lnTo>
                  <a:lnTo>
                    <a:pt x="37547" y="226976"/>
                  </a:lnTo>
                  <a:lnTo>
                    <a:pt x="35416" y="2357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675"/>
            <p:cNvSpPr/>
            <p:nvPr/>
          </p:nvSpPr>
          <p:spPr>
            <a:xfrm>
              <a:off x="6765131" y="2678993"/>
              <a:ext cx="157163" cy="21345"/>
            </a:xfrm>
            <a:custGeom>
              <a:avLst/>
              <a:gdLst/>
              <a:ahLst/>
              <a:cxnLst/>
              <a:rect l="0" t="0" r="0" b="0"/>
              <a:pathLst>
                <a:path w="157163" h="21345">
                  <a:moveTo>
                    <a:pt x="0" y="21344"/>
                  </a:moveTo>
                  <a:lnTo>
                    <a:pt x="6151" y="15193"/>
                  </a:lnTo>
                  <a:lnTo>
                    <a:pt x="8819" y="14642"/>
                  </a:lnTo>
                  <a:lnTo>
                    <a:pt x="12651" y="14396"/>
                  </a:lnTo>
                  <a:lnTo>
                    <a:pt x="16999" y="14287"/>
                  </a:lnTo>
                  <a:lnTo>
                    <a:pt x="30985" y="14208"/>
                  </a:lnTo>
                  <a:lnTo>
                    <a:pt x="34150" y="13412"/>
                  </a:lnTo>
                  <a:lnTo>
                    <a:pt x="37848" y="12087"/>
                  </a:lnTo>
                  <a:lnTo>
                    <a:pt x="41900" y="10410"/>
                  </a:lnTo>
                  <a:lnTo>
                    <a:pt x="45396" y="9292"/>
                  </a:lnTo>
                  <a:lnTo>
                    <a:pt x="48521" y="8547"/>
                  </a:lnTo>
                  <a:lnTo>
                    <a:pt x="51397" y="8050"/>
                  </a:lnTo>
                  <a:lnTo>
                    <a:pt x="55696" y="7719"/>
                  </a:lnTo>
                  <a:lnTo>
                    <a:pt x="60943" y="7498"/>
                  </a:lnTo>
                  <a:lnTo>
                    <a:pt x="77588" y="7187"/>
                  </a:lnTo>
                  <a:lnTo>
                    <a:pt x="93643" y="7082"/>
                  </a:lnTo>
                  <a:lnTo>
                    <a:pt x="97353" y="6280"/>
                  </a:lnTo>
                  <a:lnTo>
                    <a:pt x="101415" y="4951"/>
                  </a:lnTo>
                  <a:lnTo>
                    <a:pt x="105710" y="3272"/>
                  </a:lnTo>
                  <a:lnTo>
                    <a:pt x="110160" y="2152"/>
                  </a:lnTo>
                  <a:lnTo>
                    <a:pt x="114715" y="1406"/>
                  </a:lnTo>
                  <a:lnTo>
                    <a:pt x="119339" y="908"/>
                  </a:lnTo>
                  <a:lnTo>
                    <a:pt x="123216" y="576"/>
                  </a:lnTo>
                  <a:lnTo>
                    <a:pt x="126594" y="355"/>
                  </a:lnTo>
                  <a:lnTo>
                    <a:pt x="132464" y="109"/>
                  </a:lnTo>
                  <a:lnTo>
                    <a:pt x="137718" y="0"/>
                  </a:lnTo>
                  <a:lnTo>
                    <a:pt x="140232" y="765"/>
                  </a:lnTo>
                  <a:lnTo>
                    <a:pt x="142700" y="2068"/>
                  </a:lnTo>
                  <a:lnTo>
                    <a:pt x="145140" y="3731"/>
                  </a:lnTo>
                  <a:lnTo>
                    <a:pt x="147560" y="4840"/>
                  </a:lnTo>
                  <a:lnTo>
                    <a:pt x="149967" y="5579"/>
                  </a:lnTo>
                  <a:lnTo>
                    <a:pt x="157162" y="70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676"/>
            <p:cNvSpPr/>
            <p:nvPr/>
          </p:nvSpPr>
          <p:spPr>
            <a:xfrm>
              <a:off x="6779418" y="2757487"/>
              <a:ext cx="214314" cy="21432"/>
            </a:xfrm>
            <a:custGeom>
              <a:avLst/>
              <a:gdLst/>
              <a:ahLst/>
              <a:cxnLst/>
              <a:rect l="0" t="0" r="0" b="0"/>
              <a:pathLst>
                <a:path w="214314" h="21432">
                  <a:moveTo>
                    <a:pt x="0" y="21431"/>
                  </a:moveTo>
                  <a:lnTo>
                    <a:pt x="6151" y="15280"/>
                  </a:lnTo>
                  <a:lnTo>
                    <a:pt x="10936" y="14729"/>
                  </a:lnTo>
                  <a:lnTo>
                    <a:pt x="17560" y="14484"/>
                  </a:lnTo>
                  <a:lnTo>
                    <a:pt x="23151" y="14375"/>
                  </a:lnTo>
                  <a:lnTo>
                    <a:pt x="47986" y="14295"/>
                  </a:lnTo>
                  <a:lnTo>
                    <a:pt x="51834" y="13499"/>
                  </a:lnTo>
                  <a:lnTo>
                    <a:pt x="55194" y="12174"/>
                  </a:lnTo>
                  <a:lnTo>
                    <a:pt x="58227" y="10497"/>
                  </a:lnTo>
                  <a:lnTo>
                    <a:pt x="61837" y="9380"/>
                  </a:lnTo>
                  <a:lnTo>
                    <a:pt x="65831" y="8634"/>
                  </a:lnTo>
                  <a:lnTo>
                    <a:pt x="70081" y="8137"/>
                  </a:lnTo>
                  <a:lnTo>
                    <a:pt x="75296" y="7806"/>
                  </a:lnTo>
                  <a:lnTo>
                    <a:pt x="81153" y="7585"/>
                  </a:lnTo>
                  <a:lnTo>
                    <a:pt x="98658" y="7275"/>
                  </a:lnTo>
                  <a:lnTo>
                    <a:pt x="118795" y="7170"/>
                  </a:lnTo>
                  <a:lnTo>
                    <a:pt x="123647" y="6367"/>
                  </a:lnTo>
                  <a:lnTo>
                    <a:pt x="128468" y="5039"/>
                  </a:lnTo>
                  <a:lnTo>
                    <a:pt x="133271" y="3359"/>
                  </a:lnTo>
                  <a:lnTo>
                    <a:pt x="138060" y="2239"/>
                  </a:lnTo>
                  <a:lnTo>
                    <a:pt x="142840" y="1493"/>
                  </a:lnTo>
                  <a:lnTo>
                    <a:pt x="147614" y="995"/>
                  </a:lnTo>
                  <a:lnTo>
                    <a:pt x="151591" y="664"/>
                  </a:lnTo>
                  <a:lnTo>
                    <a:pt x="158126" y="295"/>
                  </a:lnTo>
                  <a:lnTo>
                    <a:pt x="165793" y="131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677"/>
            <p:cNvSpPr/>
            <p:nvPr/>
          </p:nvSpPr>
          <p:spPr>
            <a:xfrm>
              <a:off x="7058025" y="2707481"/>
              <a:ext cx="157163" cy="7145"/>
            </a:xfrm>
            <a:custGeom>
              <a:avLst/>
              <a:gdLst/>
              <a:ahLst/>
              <a:cxnLst/>
              <a:rect l="0" t="0" r="0" b="0"/>
              <a:pathLst>
                <a:path w="157163" h="7145">
                  <a:moveTo>
                    <a:pt x="0" y="7144"/>
                  </a:moveTo>
                  <a:lnTo>
                    <a:pt x="44259" y="7144"/>
                  </a:lnTo>
                  <a:lnTo>
                    <a:pt x="47762" y="6350"/>
                  </a:lnTo>
                  <a:lnTo>
                    <a:pt x="51685" y="5027"/>
                  </a:lnTo>
                  <a:lnTo>
                    <a:pt x="55888" y="3351"/>
                  </a:lnTo>
                  <a:lnTo>
                    <a:pt x="60277" y="2234"/>
                  </a:lnTo>
                  <a:lnTo>
                    <a:pt x="64791" y="1489"/>
                  </a:lnTo>
                  <a:lnTo>
                    <a:pt x="69388" y="993"/>
                  </a:lnTo>
                  <a:lnTo>
                    <a:pt x="74040" y="662"/>
                  </a:lnTo>
                  <a:lnTo>
                    <a:pt x="78728" y="441"/>
                  </a:lnTo>
                  <a:lnTo>
                    <a:pt x="88965" y="196"/>
                  </a:lnTo>
                  <a:lnTo>
                    <a:pt x="15716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678"/>
            <p:cNvSpPr/>
            <p:nvPr/>
          </p:nvSpPr>
          <p:spPr>
            <a:xfrm>
              <a:off x="7258050" y="2600335"/>
              <a:ext cx="184288" cy="206067"/>
            </a:xfrm>
            <a:custGeom>
              <a:avLst/>
              <a:gdLst/>
              <a:ahLst/>
              <a:cxnLst/>
              <a:rect l="0" t="0" r="0" b="0"/>
              <a:pathLst>
                <a:path w="184288" h="206067">
                  <a:moveTo>
                    <a:pt x="0" y="28565"/>
                  </a:moveTo>
                  <a:lnTo>
                    <a:pt x="0" y="24772"/>
                  </a:lnTo>
                  <a:lnTo>
                    <a:pt x="1587" y="23655"/>
                  </a:lnTo>
                  <a:lnTo>
                    <a:pt x="4233" y="22910"/>
                  </a:lnTo>
                  <a:lnTo>
                    <a:pt x="7584" y="22414"/>
                  </a:lnTo>
                  <a:lnTo>
                    <a:pt x="10612" y="21289"/>
                  </a:lnTo>
                  <a:lnTo>
                    <a:pt x="16093" y="17923"/>
                  </a:lnTo>
                  <a:lnTo>
                    <a:pt x="21175" y="15897"/>
                  </a:lnTo>
                  <a:lnTo>
                    <a:pt x="26873" y="14203"/>
                  </a:lnTo>
                  <a:lnTo>
                    <a:pt x="30615" y="12640"/>
                  </a:lnTo>
                  <a:lnTo>
                    <a:pt x="34697" y="10805"/>
                  </a:lnTo>
                  <a:lnTo>
                    <a:pt x="39800" y="8787"/>
                  </a:lnTo>
                  <a:lnTo>
                    <a:pt x="51820" y="4429"/>
                  </a:lnTo>
                  <a:lnTo>
                    <a:pt x="56771" y="2949"/>
                  </a:lnTo>
                  <a:lnTo>
                    <a:pt x="60866" y="1962"/>
                  </a:lnTo>
                  <a:lnTo>
                    <a:pt x="64390" y="1305"/>
                  </a:lnTo>
                  <a:lnTo>
                    <a:pt x="69120" y="866"/>
                  </a:lnTo>
                  <a:lnTo>
                    <a:pt x="74655" y="574"/>
                  </a:lnTo>
                  <a:lnTo>
                    <a:pt x="86361" y="249"/>
                  </a:lnTo>
                  <a:lnTo>
                    <a:pt x="116527" y="12"/>
                  </a:lnTo>
                  <a:lnTo>
                    <a:pt x="126138" y="0"/>
                  </a:lnTo>
                  <a:lnTo>
                    <a:pt x="130129" y="790"/>
                  </a:lnTo>
                  <a:lnTo>
                    <a:pt x="133584" y="2111"/>
                  </a:lnTo>
                  <a:lnTo>
                    <a:pt x="140333" y="5695"/>
                  </a:lnTo>
                  <a:lnTo>
                    <a:pt x="148624" y="9934"/>
                  </a:lnTo>
                  <a:lnTo>
                    <a:pt x="151470" y="12175"/>
                  </a:lnTo>
                  <a:lnTo>
                    <a:pt x="153368" y="14463"/>
                  </a:lnTo>
                  <a:lnTo>
                    <a:pt x="154632" y="16782"/>
                  </a:lnTo>
                  <a:lnTo>
                    <a:pt x="156038" y="21476"/>
                  </a:lnTo>
                  <a:lnTo>
                    <a:pt x="156413" y="23839"/>
                  </a:lnTo>
                  <a:lnTo>
                    <a:pt x="155869" y="26208"/>
                  </a:lnTo>
                  <a:lnTo>
                    <a:pt x="153148" y="30957"/>
                  </a:lnTo>
                  <a:lnTo>
                    <a:pt x="151310" y="34128"/>
                  </a:lnTo>
                  <a:lnTo>
                    <a:pt x="147153" y="41885"/>
                  </a:lnTo>
                  <a:lnTo>
                    <a:pt x="144140" y="45382"/>
                  </a:lnTo>
                  <a:lnTo>
                    <a:pt x="140543" y="48508"/>
                  </a:lnTo>
                  <a:lnTo>
                    <a:pt x="136557" y="51385"/>
                  </a:lnTo>
                  <a:lnTo>
                    <a:pt x="132313" y="54891"/>
                  </a:lnTo>
                  <a:lnTo>
                    <a:pt x="127896" y="58815"/>
                  </a:lnTo>
                  <a:lnTo>
                    <a:pt x="123364" y="63019"/>
                  </a:lnTo>
                  <a:lnTo>
                    <a:pt x="118755" y="66615"/>
                  </a:lnTo>
                  <a:lnTo>
                    <a:pt x="114095" y="69807"/>
                  </a:lnTo>
                  <a:lnTo>
                    <a:pt x="109401" y="72728"/>
                  </a:lnTo>
                  <a:lnTo>
                    <a:pt x="103890" y="75470"/>
                  </a:lnTo>
                  <a:lnTo>
                    <a:pt x="97835" y="78091"/>
                  </a:lnTo>
                  <a:lnTo>
                    <a:pt x="91416" y="80632"/>
                  </a:lnTo>
                  <a:lnTo>
                    <a:pt x="85551" y="83120"/>
                  </a:lnTo>
                  <a:lnTo>
                    <a:pt x="74799" y="88001"/>
                  </a:lnTo>
                  <a:lnTo>
                    <a:pt x="70503" y="90414"/>
                  </a:lnTo>
                  <a:lnTo>
                    <a:pt x="66846" y="92816"/>
                  </a:lnTo>
                  <a:lnTo>
                    <a:pt x="63614" y="95211"/>
                  </a:lnTo>
                  <a:lnTo>
                    <a:pt x="57905" y="99990"/>
                  </a:lnTo>
                  <a:lnTo>
                    <a:pt x="55273" y="102375"/>
                  </a:lnTo>
                  <a:lnTo>
                    <a:pt x="52723" y="103965"/>
                  </a:lnTo>
                  <a:lnTo>
                    <a:pt x="47774" y="105732"/>
                  </a:lnTo>
                  <a:lnTo>
                    <a:pt x="42990" y="107109"/>
                  </a:lnTo>
                  <a:lnTo>
                    <a:pt x="46693" y="103342"/>
                  </a:lnTo>
                  <a:lnTo>
                    <a:pt x="48590" y="102229"/>
                  </a:lnTo>
                  <a:lnTo>
                    <a:pt x="52816" y="100992"/>
                  </a:lnTo>
                  <a:lnTo>
                    <a:pt x="57340" y="100442"/>
                  </a:lnTo>
                  <a:lnTo>
                    <a:pt x="62791" y="100198"/>
                  </a:lnTo>
                  <a:lnTo>
                    <a:pt x="75579" y="100060"/>
                  </a:lnTo>
                  <a:lnTo>
                    <a:pt x="103909" y="100010"/>
                  </a:lnTo>
                  <a:lnTo>
                    <a:pt x="109753" y="100801"/>
                  </a:lnTo>
                  <a:lnTo>
                    <a:pt x="116031" y="102122"/>
                  </a:lnTo>
                  <a:lnTo>
                    <a:pt x="122598" y="103797"/>
                  </a:lnTo>
                  <a:lnTo>
                    <a:pt x="128562" y="105707"/>
                  </a:lnTo>
                  <a:lnTo>
                    <a:pt x="134127" y="107774"/>
                  </a:lnTo>
                  <a:lnTo>
                    <a:pt x="139424" y="109946"/>
                  </a:lnTo>
                  <a:lnTo>
                    <a:pt x="144543" y="112187"/>
                  </a:lnTo>
                  <a:lnTo>
                    <a:pt x="154464" y="116795"/>
                  </a:lnTo>
                  <a:lnTo>
                    <a:pt x="158538" y="119135"/>
                  </a:lnTo>
                  <a:lnTo>
                    <a:pt x="162048" y="121488"/>
                  </a:lnTo>
                  <a:lnTo>
                    <a:pt x="165182" y="123851"/>
                  </a:lnTo>
                  <a:lnTo>
                    <a:pt x="170781" y="128593"/>
                  </a:lnTo>
                  <a:lnTo>
                    <a:pt x="173384" y="130969"/>
                  </a:lnTo>
                  <a:lnTo>
                    <a:pt x="175914" y="134141"/>
                  </a:lnTo>
                  <a:lnTo>
                    <a:pt x="178396" y="137842"/>
                  </a:lnTo>
                  <a:lnTo>
                    <a:pt x="180842" y="141898"/>
                  </a:lnTo>
                  <a:lnTo>
                    <a:pt x="182474" y="145395"/>
                  </a:lnTo>
                  <a:lnTo>
                    <a:pt x="184287" y="151397"/>
                  </a:lnTo>
                  <a:lnTo>
                    <a:pt x="183977" y="154110"/>
                  </a:lnTo>
                  <a:lnTo>
                    <a:pt x="182976" y="156711"/>
                  </a:lnTo>
                  <a:lnTo>
                    <a:pt x="179748" y="162513"/>
                  </a:lnTo>
                  <a:lnTo>
                    <a:pt x="175666" y="170382"/>
                  </a:lnTo>
                  <a:lnTo>
                    <a:pt x="173467" y="173910"/>
                  </a:lnTo>
                  <a:lnTo>
                    <a:pt x="168907" y="179946"/>
                  </a:lnTo>
                  <a:lnTo>
                    <a:pt x="165786" y="182667"/>
                  </a:lnTo>
                  <a:lnTo>
                    <a:pt x="162117" y="185274"/>
                  </a:lnTo>
                  <a:lnTo>
                    <a:pt x="158084" y="187806"/>
                  </a:lnTo>
                  <a:lnTo>
                    <a:pt x="153808" y="189495"/>
                  </a:lnTo>
                  <a:lnTo>
                    <a:pt x="149370" y="190620"/>
                  </a:lnTo>
                  <a:lnTo>
                    <a:pt x="144823" y="191370"/>
                  </a:lnTo>
                  <a:lnTo>
                    <a:pt x="139412" y="192664"/>
                  </a:lnTo>
                  <a:lnTo>
                    <a:pt x="133422" y="194320"/>
                  </a:lnTo>
                  <a:lnTo>
                    <a:pt x="127048" y="196219"/>
                  </a:lnTo>
                  <a:lnTo>
                    <a:pt x="121211" y="197484"/>
                  </a:lnTo>
                  <a:lnTo>
                    <a:pt x="115732" y="198327"/>
                  </a:lnTo>
                  <a:lnTo>
                    <a:pt x="110492" y="198890"/>
                  </a:lnTo>
                  <a:lnTo>
                    <a:pt x="105411" y="200058"/>
                  </a:lnTo>
                  <a:lnTo>
                    <a:pt x="100437" y="201631"/>
                  </a:lnTo>
                  <a:lnTo>
                    <a:pt x="95532" y="203474"/>
                  </a:lnTo>
                  <a:lnTo>
                    <a:pt x="90676" y="204702"/>
                  </a:lnTo>
                  <a:lnTo>
                    <a:pt x="85850" y="205521"/>
                  </a:lnTo>
                  <a:lnTo>
                    <a:pt x="81046" y="206066"/>
                  </a:lnTo>
                  <a:lnTo>
                    <a:pt x="76255" y="205637"/>
                  </a:lnTo>
                  <a:lnTo>
                    <a:pt x="71474" y="204556"/>
                  </a:lnTo>
                  <a:lnTo>
                    <a:pt x="66699" y="203042"/>
                  </a:lnTo>
                  <a:lnTo>
                    <a:pt x="61928" y="202033"/>
                  </a:lnTo>
                  <a:lnTo>
                    <a:pt x="57161" y="201360"/>
                  </a:lnTo>
                  <a:lnTo>
                    <a:pt x="52394" y="200912"/>
                  </a:lnTo>
                  <a:lnTo>
                    <a:pt x="48423" y="200613"/>
                  </a:lnTo>
                  <a:lnTo>
                    <a:pt x="44982" y="200413"/>
                  </a:lnTo>
                  <a:lnTo>
                    <a:pt x="39041" y="200192"/>
                  </a:lnTo>
                  <a:lnTo>
                    <a:pt x="33756" y="200093"/>
                  </a:lnTo>
                  <a:lnTo>
                    <a:pt x="31235" y="199273"/>
                  </a:lnTo>
                  <a:lnTo>
                    <a:pt x="26317" y="196246"/>
                  </a:lnTo>
                  <a:lnTo>
                    <a:pt x="21486" y="194371"/>
                  </a:lnTo>
                  <a:lnTo>
                    <a:pt x="16693" y="193537"/>
                  </a:lnTo>
                  <a:lnTo>
                    <a:pt x="11917" y="193167"/>
                  </a:lnTo>
                  <a:lnTo>
                    <a:pt x="7143" y="19287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679"/>
            <p:cNvSpPr/>
            <p:nvPr/>
          </p:nvSpPr>
          <p:spPr>
            <a:xfrm>
              <a:off x="3293562" y="2964656"/>
              <a:ext cx="35426" cy="264320"/>
            </a:xfrm>
            <a:custGeom>
              <a:avLst/>
              <a:gdLst/>
              <a:ahLst/>
              <a:cxnLst/>
              <a:rect l="0" t="0" r="0" b="0"/>
              <a:pathLst>
                <a:path w="35426" h="264320">
                  <a:moveTo>
                    <a:pt x="6850" y="0"/>
                  </a:moveTo>
                  <a:lnTo>
                    <a:pt x="6850" y="9943"/>
                  </a:lnTo>
                  <a:lnTo>
                    <a:pt x="6056" y="12185"/>
                  </a:lnTo>
                  <a:lnTo>
                    <a:pt x="4733" y="14473"/>
                  </a:lnTo>
                  <a:lnTo>
                    <a:pt x="3058" y="16792"/>
                  </a:lnTo>
                  <a:lnTo>
                    <a:pt x="1941" y="19926"/>
                  </a:lnTo>
                  <a:lnTo>
                    <a:pt x="1196" y="23603"/>
                  </a:lnTo>
                  <a:lnTo>
                    <a:pt x="699" y="27641"/>
                  </a:lnTo>
                  <a:lnTo>
                    <a:pt x="368" y="31921"/>
                  </a:lnTo>
                  <a:lnTo>
                    <a:pt x="148" y="36362"/>
                  </a:lnTo>
                  <a:lnTo>
                    <a:pt x="0" y="40910"/>
                  </a:lnTo>
                  <a:lnTo>
                    <a:pt x="696" y="46323"/>
                  </a:lnTo>
                  <a:lnTo>
                    <a:pt x="1954" y="52313"/>
                  </a:lnTo>
                  <a:lnTo>
                    <a:pt x="3586" y="58688"/>
                  </a:lnTo>
                  <a:lnTo>
                    <a:pt x="4674" y="65319"/>
                  </a:lnTo>
                  <a:lnTo>
                    <a:pt x="5399" y="72121"/>
                  </a:lnTo>
                  <a:lnTo>
                    <a:pt x="5883" y="79037"/>
                  </a:lnTo>
                  <a:lnTo>
                    <a:pt x="6205" y="86029"/>
                  </a:lnTo>
                  <a:lnTo>
                    <a:pt x="6564" y="100147"/>
                  </a:lnTo>
                  <a:lnTo>
                    <a:pt x="6825" y="152830"/>
                  </a:lnTo>
                  <a:lnTo>
                    <a:pt x="7627" y="161418"/>
                  </a:lnTo>
                  <a:lnTo>
                    <a:pt x="8956" y="169524"/>
                  </a:lnTo>
                  <a:lnTo>
                    <a:pt x="10635" y="177310"/>
                  </a:lnTo>
                  <a:lnTo>
                    <a:pt x="10961" y="184881"/>
                  </a:lnTo>
                  <a:lnTo>
                    <a:pt x="10384" y="192310"/>
                  </a:lnTo>
                  <a:lnTo>
                    <a:pt x="9206" y="199645"/>
                  </a:lnTo>
                  <a:lnTo>
                    <a:pt x="9215" y="206121"/>
                  </a:lnTo>
                  <a:lnTo>
                    <a:pt x="10014" y="212027"/>
                  </a:lnTo>
                  <a:lnTo>
                    <a:pt x="11340" y="217551"/>
                  </a:lnTo>
                  <a:lnTo>
                    <a:pt x="12225" y="222821"/>
                  </a:lnTo>
                  <a:lnTo>
                    <a:pt x="12814" y="227923"/>
                  </a:lnTo>
                  <a:lnTo>
                    <a:pt x="13208" y="232911"/>
                  </a:lnTo>
                  <a:lnTo>
                    <a:pt x="14264" y="237030"/>
                  </a:lnTo>
                  <a:lnTo>
                    <a:pt x="15761" y="240570"/>
                  </a:lnTo>
                  <a:lnTo>
                    <a:pt x="17553" y="243724"/>
                  </a:lnTo>
                  <a:lnTo>
                    <a:pt x="19541" y="246620"/>
                  </a:lnTo>
                  <a:lnTo>
                    <a:pt x="21661" y="249344"/>
                  </a:lnTo>
                  <a:lnTo>
                    <a:pt x="23868" y="251955"/>
                  </a:lnTo>
                  <a:lnTo>
                    <a:pt x="26133" y="254488"/>
                  </a:lnTo>
                  <a:lnTo>
                    <a:pt x="35425" y="2643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680"/>
            <p:cNvSpPr/>
            <p:nvPr/>
          </p:nvSpPr>
          <p:spPr>
            <a:xfrm>
              <a:off x="3172119" y="3086100"/>
              <a:ext cx="342607" cy="42863"/>
            </a:xfrm>
            <a:custGeom>
              <a:avLst/>
              <a:gdLst/>
              <a:ahLst/>
              <a:cxnLst/>
              <a:rect l="0" t="0" r="0" b="0"/>
              <a:pathLst>
                <a:path w="342607" h="42863">
                  <a:moveTo>
                    <a:pt x="6849" y="42862"/>
                  </a:moveTo>
                  <a:lnTo>
                    <a:pt x="0" y="42862"/>
                  </a:lnTo>
                  <a:lnTo>
                    <a:pt x="3585" y="42862"/>
                  </a:lnTo>
                  <a:lnTo>
                    <a:pt x="4673" y="42068"/>
                  </a:lnTo>
                  <a:lnTo>
                    <a:pt x="5399" y="40745"/>
                  </a:lnTo>
                  <a:lnTo>
                    <a:pt x="5882" y="39070"/>
                  </a:lnTo>
                  <a:lnTo>
                    <a:pt x="6998" y="37952"/>
                  </a:lnTo>
                  <a:lnTo>
                    <a:pt x="8536" y="37208"/>
                  </a:lnTo>
                  <a:lnTo>
                    <a:pt x="10355" y="36711"/>
                  </a:lnTo>
                  <a:lnTo>
                    <a:pt x="20500" y="36012"/>
                  </a:lnTo>
                  <a:lnTo>
                    <a:pt x="24681" y="35121"/>
                  </a:lnTo>
                  <a:lnTo>
                    <a:pt x="29056" y="33732"/>
                  </a:lnTo>
                  <a:lnTo>
                    <a:pt x="33560" y="32013"/>
                  </a:lnTo>
                  <a:lnTo>
                    <a:pt x="38944" y="30867"/>
                  </a:lnTo>
                  <a:lnTo>
                    <a:pt x="44914" y="30103"/>
                  </a:lnTo>
                  <a:lnTo>
                    <a:pt x="51276" y="29593"/>
                  </a:lnTo>
                  <a:lnTo>
                    <a:pt x="57105" y="28460"/>
                  </a:lnTo>
                  <a:lnTo>
                    <a:pt x="62578" y="26911"/>
                  </a:lnTo>
                  <a:lnTo>
                    <a:pt x="67814" y="25084"/>
                  </a:lnTo>
                  <a:lnTo>
                    <a:pt x="73686" y="23866"/>
                  </a:lnTo>
                  <a:lnTo>
                    <a:pt x="79982" y="23054"/>
                  </a:lnTo>
                  <a:lnTo>
                    <a:pt x="86561" y="22513"/>
                  </a:lnTo>
                  <a:lnTo>
                    <a:pt x="93328" y="21359"/>
                  </a:lnTo>
                  <a:lnTo>
                    <a:pt x="100221" y="19795"/>
                  </a:lnTo>
                  <a:lnTo>
                    <a:pt x="107197" y="17959"/>
                  </a:lnTo>
                  <a:lnTo>
                    <a:pt x="115022" y="16735"/>
                  </a:lnTo>
                  <a:lnTo>
                    <a:pt x="123415" y="15919"/>
                  </a:lnTo>
                  <a:lnTo>
                    <a:pt x="132185" y="15375"/>
                  </a:lnTo>
                  <a:lnTo>
                    <a:pt x="148279" y="14770"/>
                  </a:lnTo>
                  <a:lnTo>
                    <a:pt x="170727" y="14430"/>
                  </a:lnTo>
                  <a:lnTo>
                    <a:pt x="231080" y="14296"/>
                  </a:lnTo>
                  <a:lnTo>
                    <a:pt x="240474" y="13499"/>
                  </a:lnTo>
                  <a:lnTo>
                    <a:pt x="249912" y="12174"/>
                  </a:lnTo>
                  <a:lnTo>
                    <a:pt x="259378" y="10497"/>
                  </a:lnTo>
                  <a:lnTo>
                    <a:pt x="268865" y="9379"/>
                  </a:lnTo>
                  <a:lnTo>
                    <a:pt x="278364" y="8634"/>
                  </a:lnTo>
                  <a:lnTo>
                    <a:pt x="287872" y="8137"/>
                  </a:lnTo>
                  <a:lnTo>
                    <a:pt x="304786" y="7585"/>
                  </a:lnTo>
                  <a:lnTo>
                    <a:pt x="312629" y="7438"/>
                  </a:lnTo>
                  <a:lnTo>
                    <a:pt x="319446" y="6546"/>
                  </a:lnTo>
                  <a:lnTo>
                    <a:pt x="325579" y="5157"/>
                  </a:lnTo>
                  <a:lnTo>
                    <a:pt x="34260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681"/>
            <p:cNvSpPr/>
            <p:nvPr/>
          </p:nvSpPr>
          <p:spPr>
            <a:xfrm>
              <a:off x="3829084" y="2957520"/>
              <a:ext cx="171284" cy="221449"/>
            </a:xfrm>
            <a:custGeom>
              <a:avLst/>
              <a:gdLst/>
              <a:ahLst/>
              <a:cxnLst/>
              <a:rect l="0" t="0" r="0" b="0"/>
              <a:pathLst>
                <a:path w="171284" h="221449">
                  <a:moveTo>
                    <a:pt x="7109" y="7136"/>
                  </a:moveTo>
                  <a:lnTo>
                    <a:pt x="7109" y="3344"/>
                  </a:lnTo>
                  <a:lnTo>
                    <a:pt x="7903" y="2226"/>
                  </a:lnTo>
                  <a:lnTo>
                    <a:pt x="9226" y="1481"/>
                  </a:lnTo>
                  <a:lnTo>
                    <a:pt x="13260" y="286"/>
                  </a:lnTo>
                  <a:lnTo>
                    <a:pt x="17751" y="79"/>
                  </a:lnTo>
                  <a:lnTo>
                    <a:pt x="21077" y="0"/>
                  </a:lnTo>
                  <a:lnTo>
                    <a:pt x="26243" y="4903"/>
                  </a:lnTo>
                  <a:lnTo>
                    <a:pt x="27519" y="6143"/>
                  </a:lnTo>
                  <a:lnTo>
                    <a:pt x="27860" y="7268"/>
                  </a:lnTo>
                  <a:lnTo>
                    <a:pt x="28339" y="12643"/>
                  </a:lnTo>
                  <a:lnTo>
                    <a:pt x="28451" y="16992"/>
                  </a:lnTo>
                  <a:lnTo>
                    <a:pt x="26384" y="23687"/>
                  </a:lnTo>
                  <a:lnTo>
                    <a:pt x="24722" y="27695"/>
                  </a:lnTo>
                  <a:lnTo>
                    <a:pt x="23614" y="31954"/>
                  </a:lnTo>
                  <a:lnTo>
                    <a:pt x="22875" y="36382"/>
                  </a:lnTo>
                  <a:lnTo>
                    <a:pt x="22382" y="40920"/>
                  </a:lnTo>
                  <a:lnTo>
                    <a:pt x="21260" y="45534"/>
                  </a:lnTo>
                  <a:lnTo>
                    <a:pt x="19718" y="50197"/>
                  </a:lnTo>
                  <a:lnTo>
                    <a:pt x="17896" y="54893"/>
                  </a:lnTo>
                  <a:lnTo>
                    <a:pt x="16682" y="59612"/>
                  </a:lnTo>
                  <a:lnTo>
                    <a:pt x="15872" y="64345"/>
                  </a:lnTo>
                  <a:lnTo>
                    <a:pt x="15333" y="69088"/>
                  </a:lnTo>
                  <a:lnTo>
                    <a:pt x="14179" y="73837"/>
                  </a:lnTo>
                  <a:lnTo>
                    <a:pt x="12616" y="78591"/>
                  </a:lnTo>
                  <a:lnTo>
                    <a:pt x="10780" y="83347"/>
                  </a:lnTo>
                  <a:lnTo>
                    <a:pt x="6624" y="94983"/>
                  </a:lnTo>
                  <a:lnTo>
                    <a:pt x="4405" y="101419"/>
                  </a:lnTo>
                  <a:lnTo>
                    <a:pt x="2925" y="107298"/>
                  </a:lnTo>
                  <a:lnTo>
                    <a:pt x="1939" y="112804"/>
                  </a:lnTo>
                  <a:lnTo>
                    <a:pt x="1281" y="118063"/>
                  </a:lnTo>
                  <a:lnTo>
                    <a:pt x="842" y="123156"/>
                  </a:lnTo>
                  <a:lnTo>
                    <a:pt x="550" y="128139"/>
                  </a:lnTo>
                  <a:lnTo>
                    <a:pt x="225" y="137909"/>
                  </a:lnTo>
                  <a:lnTo>
                    <a:pt x="17" y="157116"/>
                  </a:lnTo>
                  <a:lnTo>
                    <a:pt x="0" y="161891"/>
                  </a:lnTo>
                  <a:lnTo>
                    <a:pt x="782" y="166662"/>
                  </a:lnTo>
                  <a:lnTo>
                    <a:pt x="2098" y="171431"/>
                  </a:lnTo>
                  <a:lnTo>
                    <a:pt x="3768" y="176197"/>
                  </a:lnTo>
                  <a:lnTo>
                    <a:pt x="5676" y="180168"/>
                  </a:lnTo>
                  <a:lnTo>
                    <a:pt x="9911" y="186697"/>
                  </a:lnTo>
                  <a:lnTo>
                    <a:pt x="14440" y="192245"/>
                  </a:lnTo>
                  <a:lnTo>
                    <a:pt x="19099" y="197357"/>
                  </a:lnTo>
                  <a:lnTo>
                    <a:pt x="26184" y="204697"/>
                  </a:lnTo>
                  <a:lnTo>
                    <a:pt x="30933" y="209505"/>
                  </a:lnTo>
                  <a:lnTo>
                    <a:pt x="34104" y="211105"/>
                  </a:lnTo>
                  <a:lnTo>
                    <a:pt x="37806" y="212171"/>
                  </a:lnTo>
                  <a:lnTo>
                    <a:pt x="41861" y="212882"/>
                  </a:lnTo>
                  <a:lnTo>
                    <a:pt x="46152" y="213356"/>
                  </a:lnTo>
                  <a:lnTo>
                    <a:pt x="50600" y="213673"/>
                  </a:lnTo>
                  <a:lnTo>
                    <a:pt x="58982" y="214024"/>
                  </a:lnTo>
                  <a:lnTo>
                    <a:pt x="65354" y="214180"/>
                  </a:lnTo>
                  <a:lnTo>
                    <a:pt x="69751" y="213428"/>
                  </a:lnTo>
                  <a:lnTo>
                    <a:pt x="75064" y="212133"/>
                  </a:lnTo>
                  <a:lnTo>
                    <a:pt x="80988" y="210475"/>
                  </a:lnTo>
                  <a:lnTo>
                    <a:pt x="86524" y="207783"/>
                  </a:lnTo>
                  <a:lnTo>
                    <a:pt x="91803" y="204400"/>
                  </a:lnTo>
                  <a:lnTo>
                    <a:pt x="96909" y="200558"/>
                  </a:lnTo>
                  <a:lnTo>
                    <a:pt x="101901" y="197203"/>
                  </a:lnTo>
                  <a:lnTo>
                    <a:pt x="106816" y="194172"/>
                  </a:lnTo>
                  <a:lnTo>
                    <a:pt x="111680" y="191358"/>
                  </a:lnTo>
                  <a:lnTo>
                    <a:pt x="116511" y="187894"/>
                  </a:lnTo>
                  <a:lnTo>
                    <a:pt x="121319" y="183998"/>
                  </a:lnTo>
                  <a:lnTo>
                    <a:pt x="126111" y="179812"/>
                  </a:lnTo>
                  <a:lnTo>
                    <a:pt x="130101" y="175435"/>
                  </a:lnTo>
                  <a:lnTo>
                    <a:pt x="133553" y="170929"/>
                  </a:lnTo>
                  <a:lnTo>
                    <a:pt x="136649" y="166337"/>
                  </a:lnTo>
                  <a:lnTo>
                    <a:pt x="140300" y="161689"/>
                  </a:lnTo>
                  <a:lnTo>
                    <a:pt x="144322" y="157003"/>
                  </a:lnTo>
                  <a:lnTo>
                    <a:pt x="148591" y="152291"/>
                  </a:lnTo>
                  <a:lnTo>
                    <a:pt x="152230" y="147562"/>
                  </a:lnTo>
                  <a:lnTo>
                    <a:pt x="155450" y="142822"/>
                  </a:lnTo>
                  <a:lnTo>
                    <a:pt x="158391" y="138074"/>
                  </a:lnTo>
                  <a:lnTo>
                    <a:pt x="161145" y="133322"/>
                  </a:lnTo>
                  <a:lnTo>
                    <a:pt x="166322" y="123808"/>
                  </a:lnTo>
                  <a:lnTo>
                    <a:pt x="168019" y="119048"/>
                  </a:lnTo>
                  <a:lnTo>
                    <a:pt x="169152" y="114288"/>
                  </a:lnTo>
                  <a:lnTo>
                    <a:pt x="169906" y="109527"/>
                  </a:lnTo>
                  <a:lnTo>
                    <a:pt x="170410" y="105559"/>
                  </a:lnTo>
                  <a:lnTo>
                    <a:pt x="170968" y="99034"/>
                  </a:lnTo>
                  <a:lnTo>
                    <a:pt x="171217" y="93487"/>
                  </a:lnTo>
                  <a:lnTo>
                    <a:pt x="171283" y="90897"/>
                  </a:lnTo>
                  <a:lnTo>
                    <a:pt x="169740" y="88377"/>
                  </a:lnTo>
                  <a:lnTo>
                    <a:pt x="167124" y="85903"/>
                  </a:lnTo>
                  <a:lnTo>
                    <a:pt x="163791" y="83460"/>
                  </a:lnTo>
                  <a:lnTo>
                    <a:pt x="160777" y="81831"/>
                  </a:lnTo>
                  <a:lnTo>
                    <a:pt x="157973" y="80745"/>
                  </a:lnTo>
                  <a:lnTo>
                    <a:pt x="155310" y="80021"/>
                  </a:lnTo>
                  <a:lnTo>
                    <a:pt x="151947" y="80332"/>
                  </a:lnTo>
                  <a:lnTo>
                    <a:pt x="148118" y="81334"/>
                  </a:lnTo>
                  <a:lnTo>
                    <a:pt x="143978" y="82795"/>
                  </a:lnTo>
                  <a:lnTo>
                    <a:pt x="139630" y="84562"/>
                  </a:lnTo>
                  <a:lnTo>
                    <a:pt x="135144" y="86535"/>
                  </a:lnTo>
                  <a:lnTo>
                    <a:pt x="130566" y="88644"/>
                  </a:lnTo>
                  <a:lnTo>
                    <a:pt x="125132" y="90843"/>
                  </a:lnTo>
                  <a:lnTo>
                    <a:pt x="119129" y="93103"/>
                  </a:lnTo>
                  <a:lnTo>
                    <a:pt x="112745" y="95404"/>
                  </a:lnTo>
                  <a:lnTo>
                    <a:pt x="106902" y="98525"/>
                  </a:lnTo>
                  <a:lnTo>
                    <a:pt x="101419" y="102193"/>
                  </a:lnTo>
                  <a:lnTo>
                    <a:pt x="96176" y="106226"/>
                  </a:lnTo>
                  <a:lnTo>
                    <a:pt x="90300" y="110502"/>
                  </a:lnTo>
                  <a:lnTo>
                    <a:pt x="77420" y="119487"/>
                  </a:lnTo>
                  <a:lnTo>
                    <a:pt x="71446" y="124105"/>
                  </a:lnTo>
                  <a:lnTo>
                    <a:pt x="65875" y="128772"/>
                  </a:lnTo>
                  <a:lnTo>
                    <a:pt x="60575" y="133470"/>
                  </a:lnTo>
                  <a:lnTo>
                    <a:pt x="50450" y="142924"/>
                  </a:lnTo>
                  <a:lnTo>
                    <a:pt x="45529" y="147667"/>
                  </a:lnTo>
                  <a:lnTo>
                    <a:pt x="41453" y="153211"/>
                  </a:lnTo>
                  <a:lnTo>
                    <a:pt x="37943" y="159288"/>
                  </a:lnTo>
                  <a:lnTo>
                    <a:pt x="34809" y="165721"/>
                  </a:lnTo>
                  <a:lnTo>
                    <a:pt x="31926" y="170803"/>
                  </a:lnTo>
                  <a:lnTo>
                    <a:pt x="29210" y="174985"/>
                  </a:lnTo>
                  <a:lnTo>
                    <a:pt x="26605" y="178566"/>
                  </a:lnTo>
                  <a:lnTo>
                    <a:pt x="24869" y="182542"/>
                  </a:lnTo>
                  <a:lnTo>
                    <a:pt x="23712" y="186779"/>
                  </a:lnTo>
                  <a:lnTo>
                    <a:pt x="22940" y="191192"/>
                  </a:lnTo>
                  <a:lnTo>
                    <a:pt x="21632" y="194927"/>
                  </a:lnTo>
                  <a:lnTo>
                    <a:pt x="18062" y="201194"/>
                  </a:lnTo>
                  <a:lnTo>
                    <a:pt x="15946" y="206626"/>
                  </a:lnTo>
                  <a:lnTo>
                    <a:pt x="15006" y="211685"/>
                  </a:lnTo>
                  <a:lnTo>
                    <a:pt x="14755" y="214146"/>
                  </a:lnTo>
                  <a:lnTo>
                    <a:pt x="14253" y="22144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682"/>
            <p:cNvSpPr/>
            <p:nvPr/>
          </p:nvSpPr>
          <p:spPr>
            <a:xfrm>
              <a:off x="3507581" y="2950368"/>
              <a:ext cx="157038" cy="171451"/>
            </a:xfrm>
            <a:custGeom>
              <a:avLst/>
              <a:gdLst/>
              <a:ahLst/>
              <a:cxnLst/>
              <a:rect l="0" t="0" r="0" b="0"/>
              <a:pathLst>
                <a:path w="157038" h="171451">
                  <a:moveTo>
                    <a:pt x="7144" y="0"/>
                  </a:moveTo>
                  <a:lnTo>
                    <a:pt x="993" y="6151"/>
                  </a:lnTo>
                  <a:lnTo>
                    <a:pt x="441" y="8819"/>
                  </a:lnTo>
                  <a:lnTo>
                    <a:pt x="196" y="12651"/>
                  </a:lnTo>
                  <a:lnTo>
                    <a:pt x="87" y="17000"/>
                  </a:lnTo>
                  <a:lnTo>
                    <a:pt x="0" y="90811"/>
                  </a:lnTo>
                  <a:lnTo>
                    <a:pt x="794" y="95466"/>
                  </a:lnTo>
                  <a:lnTo>
                    <a:pt x="2116" y="100156"/>
                  </a:lnTo>
                  <a:lnTo>
                    <a:pt x="3792" y="104871"/>
                  </a:lnTo>
                  <a:lnTo>
                    <a:pt x="4909" y="109602"/>
                  </a:lnTo>
                  <a:lnTo>
                    <a:pt x="5654" y="114343"/>
                  </a:lnTo>
                  <a:lnTo>
                    <a:pt x="6151" y="119091"/>
                  </a:lnTo>
                  <a:lnTo>
                    <a:pt x="7275" y="123050"/>
                  </a:lnTo>
                  <a:lnTo>
                    <a:pt x="8819" y="126484"/>
                  </a:lnTo>
                  <a:lnTo>
                    <a:pt x="10642" y="129566"/>
                  </a:lnTo>
                  <a:lnTo>
                    <a:pt x="13444" y="132415"/>
                  </a:lnTo>
                  <a:lnTo>
                    <a:pt x="16900" y="135108"/>
                  </a:lnTo>
                  <a:lnTo>
                    <a:pt x="20792" y="137697"/>
                  </a:lnTo>
                  <a:lnTo>
                    <a:pt x="23386" y="140217"/>
                  </a:lnTo>
                  <a:lnTo>
                    <a:pt x="25116" y="142691"/>
                  </a:lnTo>
                  <a:lnTo>
                    <a:pt x="26269" y="145133"/>
                  </a:lnTo>
                  <a:lnTo>
                    <a:pt x="28625" y="147556"/>
                  </a:lnTo>
                  <a:lnTo>
                    <a:pt x="31783" y="149964"/>
                  </a:lnTo>
                  <a:lnTo>
                    <a:pt x="35476" y="152364"/>
                  </a:lnTo>
                  <a:lnTo>
                    <a:pt x="39526" y="154757"/>
                  </a:lnTo>
                  <a:lnTo>
                    <a:pt x="43813" y="157147"/>
                  </a:lnTo>
                  <a:lnTo>
                    <a:pt x="48259" y="159533"/>
                  </a:lnTo>
                  <a:lnTo>
                    <a:pt x="52016" y="161125"/>
                  </a:lnTo>
                  <a:lnTo>
                    <a:pt x="55315" y="162185"/>
                  </a:lnTo>
                  <a:lnTo>
                    <a:pt x="58308" y="162892"/>
                  </a:lnTo>
                  <a:lnTo>
                    <a:pt x="61891" y="163364"/>
                  </a:lnTo>
                  <a:lnTo>
                    <a:pt x="65867" y="163678"/>
                  </a:lnTo>
                  <a:lnTo>
                    <a:pt x="70105" y="163888"/>
                  </a:lnTo>
                  <a:lnTo>
                    <a:pt x="79047" y="164120"/>
                  </a:lnTo>
                  <a:lnTo>
                    <a:pt x="83654" y="164182"/>
                  </a:lnTo>
                  <a:lnTo>
                    <a:pt x="88313" y="163430"/>
                  </a:lnTo>
                  <a:lnTo>
                    <a:pt x="93007" y="162135"/>
                  </a:lnTo>
                  <a:lnTo>
                    <a:pt x="97723" y="160477"/>
                  </a:lnTo>
                  <a:lnTo>
                    <a:pt x="101661" y="158579"/>
                  </a:lnTo>
                  <a:lnTo>
                    <a:pt x="105080" y="156519"/>
                  </a:lnTo>
                  <a:lnTo>
                    <a:pt x="108154" y="154353"/>
                  </a:lnTo>
                  <a:lnTo>
                    <a:pt x="111790" y="152114"/>
                  </a:lnTo>
                  <a:lnTo>
                    <a:pt x="115802" y="149829"/>
                  </a:lnTo>
                  <a:lnTo>
                    <a:pt x="120063" y="147511"/>
                  </a:lnTo>
                  <a:lnTo>
                    <a:pt x="123698" y="145172"/>
                  </a:lnTo>
                  <a:lnTo>
                    <a:pt x="126916" y="142819"/>
                  </a:lnTo>
                  <a:lnTo>
                    <a:pt x="129854" y="140456"/>
                  </a:lnTo>
                  <a:lnTo>
                    <a:pt x="132607" y="138088"/>
                  </a:lnTo>
                  <a:lnTo>
                    <a:pt x="135236" y="135715"/>
                  </a:lnTo>
                  <a:lnTo>
                    <a:pt x="140273" y="130962"/>
                  </a:lnTo>
                  <a:lnTo>
                    <a:pt x="155743" y="115711"/>
                  </a:lnTo>
                  <a:lnTo>
                    <a:pt x="156216" y="114447"/>
                  </a:lnTo>
                  <a:lnTo>
                    <a:pt x="156882" y="109670"/>
                  </a:lnTo>
                  <a:lnTo>
                    <a:pt x="157037" y="108273"/>
                  </a:lnTo>
                  <a:lnTo>
                    <a:pt x="156286" y="107901"/>
                  </a:lnTo>
                  <a:lnTo>
                    <a:pt x="151434" y="107377"/>
                  </a:lnTo>
                  <a:lnTo>
                    <a:pt x="147208" y="107255"/>
                  </a:lnTo>
                  <a:lnTo>
                    <a:pt x="144970" y="108016"/>
                  </a:lnTo>
                  <a:lnTo>
                    <a:pt x="140366" y="110978"/>
                  </a:lnTo>
                  <a:lnTo>
                    <a:pt x="135674" y="114940"/>
                  </a:lnTo>
                  <a:lnTo>
                    <a:pt x="133312" y="117108"/>
                  </a:lnTo>
                  <a:lnTo>
                    <a:pt x="130150" y="119347"/>
                  </a:lnTo>
                  <a:lnTo>
                    <a:pt x="126454" y="121634"/>
                  </a:lnTo>
                  <a:lnTo>
                    <a:pt x="122402" y="123952"/>
                  </a:lnTo>
                  <a:lnTo>
                    <a:pt x="113668" y="128644"/>
                  </a:lnTo>
                  <a:lnTo>
                    <a:pt x="109116" y="131007"/>
                  </a:lnTo>
                  <a:lnTo>
                    <a:pt x="105288" y="133375"/>
                  </a:lnTo>
                  <a:lnTo>
                    <a:pt x="101942" y="135748"/>
                  </a:lnTo>
                  <a:lnTo>
                    <a:pt x="98917" y="138124"/>
                  </a:lnTo>
                  <a:lnTo>
                    <a:pt x="96107" y="140501"/>
                  </a:lnTo>
                  <a:lnTo>
                    <a:pt x="93440" y="142880"/>
                  </a:lnTo>
                  <a:lnTo>
                    <a:pt x="88360" y="147640"/>
                  </a:lnTo>
                  <a:lnTo>
                    <a:pt x="78631" y="157163"/>
                  </a:lnTo>
                  <a:lnTo>
                    <a:pt x="76233" y="159544"/>
                  </a:lnTo>
                  <a:lnTo>
                    <a:pt x="74635" y="161925"/>
                  </a:lnTo>
                  <a:lnTo>
                    <a:pt x="72858" y="166688"/>
                  </a:lnTo>
                  <a:lnTo>
                    <a:pt x="71437" y="1714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683"/>
            <p:cNvSpPr/>
            <p:nvPr/>
          </p:nvSpPr>
          <p:spPr>
            <a:xfrm>
              <a:off x="3757638" y="2950368"/>
              <a:ext cx="14263" cy="142876"/>
            </a:xfrm>
            <a:custGeom>
              <a:avLst/>
              <a:gdLst/>
              <a:ahLst/>
              <a:cxnLst/>
              <a:rect l="0" t="0" r="0" b="0"/>
              <a:pathLst>
                <a:path w="14263" h="142876">
                  <a:moveTo>
                    <a:pt x="14262" y="0"/>
                  </a:moveTo>
                  <a:lnTo>
                    <a:pt x="7205" y="0"/>
                  </a:lnTo>
                  <a:lnTo>
                    <a:pt x="9273" y="2117"/>
                  </a:lnTo>
                  <a:lnTo>
                    <a:pt x="10936" y="3793"/>
                  </a:lnTo>
                  <a:lnTo>
                    <a:pt x="11251" y="5704"/>
                  </a:lnTo>
                  <a:lnTo>
                    <a:pt x="10667" y="7771"/>
                  </a:lnTo>
                  <a:lnTo>
                    <a:pt x="9483" y="9943"/>
                  </a:lnTo>
                  <a:lnTo>
                    <a:pt x="8695" y="12185"/>
                  </a:lnTo>
                  <a:lnTo>
                    <a:pt x="8170" y="14474"/>
                  </a:lnTo>
                  <a:lnTo>
                    <a:pt x="7819" y="16793"/>
                  </a:lnTo>
                  <a:lnTo>
                    <a:pt x="7585" y="19927"/>
                  </a:lnTo>
                  <a:lnTo>
                    <a:pt x="7429" y="23603"/>
                  </a:lnTo>
                  <a:lnTo>
                    <a:pt x="7257" y="31922"/>
                  </a:lnTo>
                  <a:lnTo>
                    <a:pt x="7124" y="72886"/>
                  </a:lnTo>
                  <a:lnTo>
                    <a:pt x="6328" y="78754"/>
                  </a:lnTo>
                  <a:lnTo>
                    <a:pt x="5004" y="84253"/>
                  </a:lnTo>
                  <a:lnTo>
                    <a:pt x="3327" y="89506"/>
                  </a:lnTo>
                  <a:lnTo>
                    <a:pt x="2210" y="94596"/>
                  </a:lnTo>
                  <a:lnTo>
                    <a:pt x="1464" y="99577"/>
                  </a:lnTo>
                  <a:lnTo>
                    <a:pt x="968" y="104484"/>
                  </a:lnTo>
                  <a:lnTo>
                    <a:pt x="636" y="108550"/>
                  </a:lnTo>
                  <a:lnTo>
                    <a:pt x="416" y="112054"/>
                  </a:lnTo>
                  <a:lnTo>
                    <a:pt x="170" y="118065"/>
                  </a:lnTo>
                  <a:lnTo>
                    <a:pt x="33" y="125911"/>
                  </a:lnTo>
                  <a:lnTo>
                    <a:pt x="0" y="130838"/>
                  </a:lnTo>
                  <a:lnTo>
                    <a:pt x="785" y="133263"/>
                  </a:lnTo>
                  <a:lnTo>
                    <a:pt x="2102" y="135673"/>
                  </a:lnTo>
                  <a:lnTo>
                    <a:pt x="7118" y="1428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684"/>
            <p:cNvSpPr/>
            <p:nvPr/>
          </p:nvSpPr>
          <p:spPr>
            <a:xfrm>
              <a:off x="3721919" y="2986087"/>
              <a:ext cx="85700" cy="7145"/>
            </a:xfrm>
            <a:custGeom>
              <a:avLst/>
              <a:gdLst/>
              <a:ahLst/>
              <a:cxnLst/>
              <a:rect l="0" t="0" r="0" b="0"/>
              <a:pathLst>
                <a:path w="85700" h="7145">
                  <a:moveTo>
                    <a:pt x="7118" y="7144"/>
                  </a:moveTo>
                  <a:lnTo>
                    <a:pt x="0" y="7144"/>
                  </a:lnTo>
                  <a:lnTo>
                    <a:pt x="23125" y="7144"/>
                  </a:lnTo>
                  <a:lnTo>
                    <a:pt x="26520" y="6350"/>
                  </a:lnTo>
                  <a:lnTo>
                    <a:pt x="30372" y="5027"/>
                  </a:lnTo>
                  <a:lnTo>
                    <a:pt x="34527" y="3352"/>
                  </a:lnTo>
                  <a:lnTo>
                    <a:pt x="39678" y="2234"/>
                  </a:lnTo>
                  <a:lnTo>
                    <a:pt x="45494" y="1489"/>
                  </a:lnTo>
                  <a:lnTo>
                    <a:pt x="56717" y="662"/>
                  </a:lnTo>
                  <a:lnTo>
                    <a:pt x="64352" y="294"/>
                  </a:lnTo>
                  <a:lnTo>
                    <a:pt x="72507" y="131"/>
                  </a:lnTo>
                  <a:lnTo>
                    <a:pt x="8569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685"/>
            <p:cNvSpPr/>
            <p:nvPr/>
          </p:nvSpPr>
          <p:spPr>
            <a:xfrm>
              <a:off x="6265068" y="2993260"/>
              <a:ext cx="235745" cy="35691"/>
            </a:xfrm>
            <a:custGeom>
              <a:avLst/>
              <a:gdLst/>
              <a:ahLst/>
              <a:cxnLst/>
              <a:rect l="0" t="0" r="0" b="0"/>
              <a:pathLst>
                <a:path w="235745" h="35691">
                  <a:moveTo>
                    <a:pt x="0" y="35690"/>
                  </a:moveTo>
                  <a:lnTo>
                    <a:pt x="6151" y="29539"/>
                  </a:lnTo>
                  <a:lnTo>
                    <a:pt x="8819" y="28987"/>
                  </a:lnTo>
                  <a:lnTo>
                    <a:pt x="10642" y="28840"/>
                  </a:lnTo>
                  <a:lnTo>
                    <a:pt x="12651" y="27948"/>
                  </a:lnTo>
                  <a:lnTo>
                    <a:pt x="14784" y="26560"/>
                  </a:lnTo>
                  <a:lnTo>
                    <a:pt x="17000" y="24841"/>
                  </a:lnTo>
                  <a:lnTo>
                    <a:pt x="20859" y="22901"/>
                  </a:lnTo>
                  <a:lnTo>
                    <a:pt x="25812" y="20814"/>
                  </a:lnTo>
                  <a:lnTo>
                    <a:pt x="31496" y="18629"/>
                  </a:lnTo>
                  <a:lnTo>
                    <a:pt x="36872" y="16378"/>
                  </a:lnTo>
                  <a:lnTo>
                    <a:pt x="42044" y="14084"/>
                  </a:lnTo>
                  <a:lnTo>
                    <a:pt x="47080" y="11761"/>
                  </a:lnTo>
                  <a:lnTo>
                    <a:pt x="52818" y="10212"/>
                  </a:lnTo>
                  <a:lnTo>
                    <a:pt x="59024" y="9179"/>
                  </a:lnTo>
                  <a:lnTo>
                    <a:pt x="65544" y="8491"/>
                  </a:lnTo>
                  <a:lnTo>
                    <a:pt x="72271" y="7239"/>
                  </a:lnTo>
                  <a:lnTo>
                    <a:pt x="79137" y="5610"/>
                  </a:lnTo>
                  <a:lnTo>
                    <a:pt x="86095" y="3730"/>
                  </a:lnTo>
                  <a:lnTo>
                    <a:pt x="93116" y="2477"/>
                  </a:lnTo>
                  <a:lnTo>
                    <a:pt x="100177" y="1642"/>
                  </a:lnTo>
                  <a:lnTo>
                    <a:pt x="107267" y="1085"/>
                  </a:lnTo>
                  <a:lnTo>
                    <a:pt x="114374" y="713"/>
                  </a:lnTo>
                  <a:lnTo>
                    <a:pt x="128620" y="301"/>
                  </a:lnTo>
                  <a:lnTo>
                    <a:pt x="167661" y="0"/>
                  </a:lnTo>
                  <a:lnTo>
                    <a:pt x="172893" y="784"/>
                  </a:lnTo>
                  <a:lnTo>
                    <a:pt x="177968" y="2100"/>
                  </a:lnTo>
                  <a:lnTo>
                    <a:pt x="182939" y="3772"/>
                  </a:lnTo>
                  <a:lnTo>
                    <a:pt x="187841" y="4886"/>
                  </a:lnTo>
                  <a:lnTo>
                    <a:pt x="192696" y="5629"/>
                  </a:lnTo>
                  <a:lnTo>
                    <a:pt x="197521" y="6124"/>
                  </a:lnTo>
                  <a:lnTo>
                    <a:pt x="202324" y="7248"/>
                  </a:lnTo>
                  <a:lnTo>
                    <a:pt x="207114" y="8791"/>
                  </a:lnTo>
                  <a:lnTo>
                    <a:pt x="211895" y="10613"/>
                  </a:lnTo>
                  <a:lnTo>
                    <a:pt x="216670" y="11828"/>
                  </a:lnTo>
                  <a:lnTo>
                    <a:pt x="221440" y="12638"/>
                  </a:lnTo>
                  <a:lnTo>
                    <a:pt x="235744" y="1425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686"/>
            <p:cNvSpPr/>
            <p:nvPr/>
          </p:nvSpPr>
          <p:spPr>
            <a:xfrm>
              <a:off x="6386512" y="2915642"/>
              <a:ext cx="28576" cy="213321"/>
            </a:xfrm>
            <a:custGeom>
              <a:avLst/>
              <a:gdLst/>
              <a:ahLst/>
              <a:cxnLst/>
              <a:rect l="0" t="0" r="0" b="0"/>
              <a:pathLst>
                <a:path w="28576" h="213321">
                  <a:moveTo>
                    <a:pt x="0" y="6151"/>
                  </a:moveTo>
                  <a:lnTo>
                    <a:pt x="0" y="0"/>
                  </a:lnTo>
                  <a:lnTo>
                    <a:pt x="0" y="13468"/>
                  </a:lnTo>
                  <a:lnTo>
                    <a:pt x="794" y="17379"/>
                  </a:lnTo>
                  <a:lnTo>
                    <a:pt x="2117" y="21574"/>
                  </a:lnTo>
                  <a:lnTo>
                    <a:pt x="3792" y="25958"/>
                  </a:lnTo>
                  <a:lnTo>
                    <a:pt x="4910" y="30468"/>
                  </a:lnTo>
                  <a:lnTo>
                    <a:pt x="5654" y="35063"/>
                  </a:lnTo>
                  <a:lnTo>
                    <a:pt x="6151" y="39713"/>
                  </a:lnTo>
                  <a:lnTo>
                    <a:pt x="6482" y="45194"/>
                  </a:lnTo>
                  <a:lnTo>
                    <a:pt x="6850" y="57635"/>
                  </a:lnTo>
                  <a:lnTo>
                    <a:pt x="7105" y="86417"/>
                  </a:lnTo>
                  <a:lnTo>
                    <a:pt x="7118" y="92999"/>
                  </a:lnTo>
                  <a:lnTo>
                    <a:pt x="7920" y="99768"/>
                  </a:lnTo>
                  <a:lnTo>
                    <a:pt x="9249" y="106663"/>
                  </a:lnTo>
                  <a:lnTo>
                    <a:pt x="10928" y="113640"/>
                  </a:lnTo>
                  <a:lnTo>
                    <a:pt x="12048" y="119879"/>
                  </a:lnTo>
                  <a:lnTo>
                    <a:pt x="12795" y="125626"/>
                  </a:lnTo>
                  <a:lnTo>
                    <a:pt x="13292" y="131045"/>
                  </a:lnTo>
                  <a:lnTo>
                    <a:pt x="13624" y="137039"/>
                  </a:lnTo>
                  <a:lnTo>
                    <a:pt x="13993" y="150048"/>
                  </a:lnTo>
                  <a:lnTo>
                    <a:pt x="14270" y="181998"/>
                  </a:lnTo>
                  <a:lnTo>
                    <a:pt x="14280" y="190403"/>
                  </a:lnTo>
                  <a:lnTo>
                    <a:pt x="15076" y="194074"/>
                  </a:lnTo>
                  <a:lnTo>
                    <a:pt x="16401" y="197314"/>
                  </a:lnTo>
                  <a:lnTo>
                    <a:pt x="18078" y="200268"/>
                  </a:lnTo>
                  <a:lnTo>
                    <a:pt x="19196" y="203031"/>
                  </a:lnTo>
                  <a:lnTo>
                    <a:pt x="19941" y="205667"/>
                  </a:lnTo>
                  <a:lnTo>
                    <a:pt x="20438" y="208218"/>
                  </a:lnTo>
                  <a:lnTo>
                    <a:pt x="21563" y="209919"/>
                  </a:lnTo>
                  <a:lnTo>
                    <a:pt x="23106" y="211053"/>
                  </a:lnTo>
                  <a:lnTo>
                    <a:pt x="28575" y="21332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687"/>
            <p:cNvSpPr/>
            <p:nvPr/>
          </p:nvSpPr>
          <p:spPr>
            <a:xfrm>
              <a:off x="6579713" y="2893218"/>
              <a:ext cx="133912" cy="221458"/>
            </a:xfrm>
            <a:custGeom>
              <a:avLst/>
              <a:gdLst/>
              <a:ahLst/>
              <a:cxnLst/>
              <a:rect l="0" t="0" r="0" b="0"/>
              <a:pathLst>
                <a:path w="133912" h="221458">
                  <a:moveTo>
                    <a:pt x="6824" y="0"/>
                  </a:moveTo>
                  <a:lnTo>
                    <a:pt x="6824" y="3793"/>
                  </a:lnTo>
                  <a:lnTo>
                    <a:pt x="7618" y="4910"/>
                  </a:lnTo>
                  <a:lnTo>
                    <a:pt x="8941" y="5655"/>
                  </a:lnTo>
                  <a:lnTo>
                    <a:pt x="10617" y="6151"/>
                  </a:lnTo>
                  <a:lnTo>
                    <a:pt x="11734" y="8070"/>
                  </a:lnTo>
                  <a:lnTo>
                    <a:pt x="12975" y="14434"/>
                  </a:lnTo>
                  <a:lnTo>
                    <a:pt x="13306" y="18354"/>
                  </a:lnTo>
                  <a:lnTo>
                    <a:pt x="13527" y="22555"/>
                  </a:lnTo>
                  <a:lnTo>
                    <a:pt x="13772" y="31456"/>
                  </a:lnTo>
                  <a:lnTo>
                    <a:pt x="13942" y="58627"/>
                  </a:lnTo>
                  <a:lnTo>
                    <a:pt x="13157" y="65278"/>
                  </a:lnTo>
                  <a:lnTo>
                    <a:pt x="11839" y="72094"/>
                  </a:lnTo>
                  <a:lnTo>
                    <a:pt x="10168" y="79019"/>
                  </a:lnTo>
                  <a:lnTo>
                    <a:pt x="9053" y="86017"/>
                  </a:lnTo>
                  <a:lnTo>
                    <a:pt x="8311" y="93064"/>
                  </a:lnTo>
                  <a:lnTo>
                    <a:pt x="7815" y="100142"/>
                  </a:lnTo>
                  <a:lnTo>
                    <a:pt x="6691" y="107243"/>
                  </a:lnTo>
                  <a:lnTo>
                    <a:pt x="5147" y="114358"/>
                  </a:lnTo>
                  <a:lnTo>
                    <a:pt x="3325" y="121483"/>
                  </a:lnTo>
                  <a:lnTo>
                    <a:pt x="2110" y="127820"/>
                  </a:lnTo>
                  <a:lnTo>
                    <a:pt x="1300" y="133632"/>
                  </a:lnTo>
                  <a:lnTo>
                    <a:pt x="760" y="139094"/>
                  </a:lnTo>
                  <a:lnTo>
                    <a:pt x="400" y="144323"/>
                  </a:lnTo>
                  <a:lnTo>
                    <a:pt x="160" y="149397"/>
                  </a:lnTo>
                  <a:lnTo>
                    <a:pt x="0" y="154367"/>
                  </a:lnTo>
                  <a:lnTo>
                    <a:pt x="687" y="159268"/>
                  </a:lnTo>
                  <a:lnTo>
                    <a:pt x="1939" y="164122"/>
                  </a:lnTo>
                  <a:lnTo>
                    <a:pt x="3568" y="168946"/>
                  </a:lnTo>
                  <a:lnTo>
                    <a:pt x="5447" y="173750"/>
                  </a:lnTo>
                  <a:lnTo>
                    <a:pt x="7493" y="178540"/>
                  </a:lnTo>
                  <a:lnTo>
                    <a:pt x="9651" y="183320"/>
                  </a:lnTo>
                  <a:lnTo>
                    <a:pt x="11884" y="187301"/>
                  </a:lnTo>
                  <a:lnTo>
                    <a:pt x="14166" y="190749"/>
                  </a:lnTo>
                  <a:lnTo>
                    <a:pt x="16482" y="193841"/>
                  </a:lnTo>
                  <a:lnTo>
                    <a:pt x="18819" y="196696"/>
                  </a:lnTo>
                  <a:lnTo>
                    <a:pt x="21170" y="199394"/>
                  </a:lnTo>
                  <a:lnTo>
                    <a:pt x="23532" y="201985"/>
                  </a:lnTo>
                  <a:lnTo>
                    <a:pt x="26694" y="203713"/>
                  </a:lnTo>
                  <a:lnTo>
                    <a:pt x="30389" y="204865"/>
                  </a:lnTo>
                  <a:lnTo>
                    <a:pt x="34441" y="205633"/>
                  </a:lnTo>
                  <a:lnTo>
                    <a:pt x="37935" y="206939"/>
                  </a:lnTo>
                  <a:lnTo>
                    <a:pt x="41058" y="208603"/>
                  </a:lnTo>
                  <a:lnTo>
                    <a:pt x="43935" y="210506"/>
                  </a:lnTo>
                  <a:lnTo>
                    <a:pt x="47439" y="211775"/>
                  </a:lnTo>
                  <a:lnTo>
                    <a:pt x="51363" y="212621"/>
                  </a:lnTo>
                  <a:lnTo>
                    <a:pt x="55567" y="213185"/>
                  </a:lnTo>
                  <a:lnTo>
                    <a:pt x="59163" y="212767"/>
                  </a:lnTo>
                  <a:lnTo>
                    <a:pt x="62354" y="211695"/>
                  </a:lnTo>
                  <a:lnTo>
                    <a:pt x="65275" y="210186"/>
                  </a:lnTo>
                  <a:lnTo>
                    <a:pt x="68016" y="208387"/>
                  </a:lnTo>
                  <a:lnTo>
                    <a:pt x="70638" y="206393"/>
                  </a:lnTo>
                  <a:lnTo>
                    <a:pt x="73180" y="204271"/>
                  </a:lnTo>
                  <a:lnTo>
                    <a:pt x="76461" y="202062"/>
                  </a:lnTo>
                  <a:lnTo>
                    <a:pt x="80237" y="199795"/>
                  </a:lnTo>
                  <a:lnTo>
                    <a:pt x="84340" y="197491"/>
                  </a:lnTo>
                  <a:lnTo>
                    <a:pt x="87870" y="195161"/>
                  </a:lnTo>
                  <a:lnTo>
                    <a:pt x="91017" y="192813"/>
                  </a:lnTo>
                  <a:lnTo>
                    <a:pt x="93909" y="190455"/>
                  </a:lnTo>
                  <a:lnTo>
                    <a:pt x="96631" y="187295"/>
                  </a:lnTo>
                  <a:lnTo>
                    <a:pt x="99239" y="183601"/>
                  </a:lnTo>
                  <a:lnTo>
                    <a:pt x="101772" y="179551"/>
                  </a:lnTo>
                  <a:lnTo>
                    <a:pt x="105047" y="175263"/>
                  </a:lnTo>
                  <a:lnTo>
                    <a:pt x="108819" y="170817"/>
                  </a:lnTo>
                  <a:lnTo>
                    <a:pt x="112921" y="166266"/>
                  </a:lnTo>
                  <a:lnTo>
                    <a:pt x="116448" y="161644"/>
                  </a:lnTo>
                  <a:lnTo>
                    <a:pt x="119595" y="156975"/>
                  </a:lnTo>
                  <a:lnTo>
                    <a:pt x="122486" y="152275"/>
                  </a:lnTo>
                  <a:lnTo>
                    <a:pt x="125207" y="148348"/>
                  </a:lnTo>
                  <a:lnTo>
                    <a:pt x="127815" y="144936"/>
                  </a:lnTo>
                  <a:lnTo>
                    <a:pt x="130347" y="141868"/>
                  </a:lnTo>
                  <a:lnTo>
                    <a:pt x="133160" y="136342"/>
                  </a:lnTo>
                  <a:lnTo>
                    <a:pt x="133911" y="133757"/>
                  </a:lnTo>
                  <a:lnTo>
                    <a:pt x="133617" y="131240"/>
                  </a:lnTo>
                  <a:lnTo>
                    <a:pt x="132628" y="128769"/>
                  </a:lnTo>
                  <a:lnTo>
                    <a:pt x="131175" y="126327"/>
                  </a:lnTo>
                  <a:lnTo>
                    <a:pt x="129560" y="121498"/>
                  </a:lnTo>
                  <a:lnTo>
                    <a:pt x="129130" y="119099"/>
                  </a:lnTo>
                  <a:lnTo>
                    <a:pt x="128048" y="117499"/>
                  </a:lnTo>
                  <a:lnTo>
                    <a:pt x="126535" y="116433"/>
                  </a:lnTo>
                  <a:lnTo>
                    <a:pt x="124731" y="115722"/>
                  </a:lnTo>
                  <a:lnTo>
                    <a:pt x="121941" y="115248"/>
                  </a:lnTo>
                  <a:lnTo>
                    <a:pt x="118493" y="114932"/>
                  </a:lnTo>
                  <a:lnTo>
                    <a:pt x="111224" y="114581"/>
                  </a:lnTo>
                  <a:lnTo>
                    <a:pt x="105347" y="114425"/>
                  </a:lnTo>
                  <a:lnTo>
                    <a:pt x="101875" y="115177"/>
                  </a:lnTo>
                  <a:lnTo>
                    <a:pt x="97972" y="116473"/>
                  </a:lnTo>
                  <a:lnTo>
                    <a:pt x="93784" y="118130"/>
                  </a:lnTo>
                  <a:lnTo>
                    <a:pt x="89403" y="120822"/>
                  </a:lnTo>
                  <a:lnTo>
                    <a:pt x="84895" y="124204"/>
                  </a:lnTo>
                  <a:lnTo>
                    <a:pt x="80303" y="128047"/>
                  </a:lnTo>
                  <a:lnTo>
                    <a:pt x="76448" y="131402"/>
                  </a:lnTo>
                  <a:lnTo>
                    <a:pt x="70046" y="137247"/>
                  </a:lnTo>
                  <a:lnTo>
                    <a:pt x="58189" y="148792"/>
                  </a:lnTo>
                  <a:lnTo>
                    <a:pt x="54561" y="153170"/>
                  </a:lnTo>
                  <a:lnTo>
                    <a:pt x="51348" y="157676"/>
                  </a:lnTo>
                  <a:lnTo>
                    <a:pt x="48414" y="162267"/>
                  </a:lnTo>
                  <a:lnTo>
                    <a:pt x="45663" y="166916"/>
                  </a:lnTo>
                  <a:lnTo>
                    <a:pt x="43036" y="171602"/>
                  </a:lnTo>
                  <a:lnTo>
                    <a:pt x="40489" y="176314"/>
                  </a:lnTo>
                  <a:lnTo>
                    <a:pt x="38793" y="180249"/>
                  </a:lnTo>
                  <a:lnTo>
                    <a:pt x="36907" y="186738"/>
                  </a:lnTo>
                  <a:lnTo>
                    <a:pt x="36070" y="192268"/>
                  </a:lnTo>
                  <a:lnTo>
                    <a:pt x="35846" y="194854"/>
                  </a:lnTo>
                  <a:lnTo>
                    <a:pt x="36490" y="197371"/>
                  </a:lnTo>
                  <a:lnTo>
                    <a:pt x="39324" y="202285"/>
                  </a:lnTo>
                  <a:lnTo>
                    <a:pt x="40396" y="205501"/>
                  </a:lnTo>
                  <a:lnTo>
                    <a:pt x="41112" y="209232"/>
                  </a:lnTo>
                  <a:lnTo>
                    <a:pt x="42543" y="2214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688"/>
            <p:cNvSpPr/>
            <p:nvPr/>
          </p:nvSpPr>
          <p:spPr>
            <a:xfrm>
              <a:off x="7065168" y="2993231"/>
              <a:ext cx="278608" cy="14286"/>
            </a:xfrm>
            <a:custGeom>
              <a:avLst/>
              <a:gdLst/>
              <a:ahLst/>
              <a:cxnLst/>
              <a:rect l="0" t="0" r="0" b="0"/>
              <a:pathLst>
                <a:path w="278608" h="14286">
                  <a:moveTo>
                    <a:pt x="0" y="7144"/>
                  </a:moveTo>
                  <a:lnTo>
                    <a:pt x="6850" y="7144"/>
                  </a:lnTo>
                  <a:lnTo>
                    <a:pt x="7742" y="7937"/>
                  </a:lnTo>
                  <a:lnTo>
                    <a:pt x="10849" y="10936"/>
                  </a:lnTo>
                  <a:lnTo>
                    <a:pt x="13583" y="12053"/>
                  </a:lnTo>
                  <a:lnTo>
                    <a:pt x="16993" y="12798"/>
                  </a:lnTo>
                  <a:lnTo>
                    <a:pt x="20854" y="13294"/>
                  </a:lnTo>
                  <a:lnTo>
                    <a:pt x="24221" y="13625"/>
                  </a:lnTo>
                  <a:lnTo>
                    <a:pt x="30080" y="13993"/>
                  </a:lnTo>
                  <a:lnTo>
                    <a:pt x="37446" y="14157"/>
                  </a:lnTo>
                  <a:lnTo>
                    <a:pt x="87167" y="14285"/>
                  </a:lnTo>
                  <a:lnTo>
                    <a:pt x="93036" y="13492"/>
                  </a:lnTo>
                  <a:lnTo>
                    <a:pt x="98537" y="12170"/>
                  </a:lnTo>
                  <a:lnTo>
                    <a:pt x="103792" y="10494"/>
                  </a:lnTo>
                  <a:lnTo>
                    <a:pt x="109676" y="9377"/>
                  </a:lnTo>
                  <a:lnTo>
                    <a:pt x="115980" y="8633"/>
                  </a:lnTo>
                  <a:lnTo>
                    <a:pt x="122563" y="8136"/>
                  </a:lnTo>
                  <a:lnTo>
                    <a:pt x="129334" y="7805"/>
                  </a:lnTo>
                  <a:lnTo>
                    <a:pt x="143207" y="7438"/>
                  </a:lnTo>
                  <a:lnTo>
                    <a:pt x="185766" y="7169"/>
                  </a:lnTo>
                  <a:lnTo>
                    <a:pt x="192107" y="6367"/>
                  </a:lnTo>
                  <a:lnTo>
                    <a:pt x="197922" y="5038"/>
                  </a:lnTo>
                  <a:lnTo>
                    <a:pt x="203386" y="3359"/>
                  </a:lnTo>
                  <a:lnTo>
                    <a:pt x="209409" y="2239"/>
                  </a:lnTo>
                  <a:lnTo>
                    <a:pt x="215806" y="1493"/>
                  </a:lnTo>
                  <a:lnTo>
                    <a:pt x="222453" y="995"/>
                  </a:lnTo>
                  <a:lnTo>
                    <a:pt x="228470" y="663"/>
                  </a:lnTo>
                  <a:lnTo>
                    <a:pt x="239390" y="295"/>
                  </a:lnTo>
                  <a:lnTo>
                    <a:pt x="250671" y="87"/>
                  </a:lnTo>
                  <a:lnTo>
                    <a:pt x="27860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689"/>
            <p:cNvSpPr/>
            <p:nvPr/>
          </p:nvSpPr>
          <p:spPr>
            <a:xfrm>
              <a:off x="7172350" y="2922087"/>
              <a:ext cx="21407" cy="199732"/>
            </a:xfrm>
            <a:custGeom>
              <a:avLst/>
              <a:gdLst/>
              <a:ahLst/>
              <a:cxnLst/>
              <a:rect l="0" t="0" r="0" b="0"/>
              <a:pathLst>
                <a:path w="21407" h="199732">
                  <a:moveTo>
                    <a:pt x="7118" y="6850"/>
                  </a:moveTo>
                  <a:lnTo>
                    <a:pt x="7118" y="3058"/>
                  </a:lnTo>
                  <a:lnTo>
                    <a:pt x="6325" y="1940"/>
                  </a:lnTo>
                  <a:lnTo>
                    <a:pt x="5002" y="1196"/>
                  </a:lnTo>
                  <a:lnTo>
                    <a:pt x="967" y="0"/>
                  </a:lnTo>
                  <a:lnTo>
                    <a:pt x="636" y="696"/>
                  </a:lnTo>
                  <a:lnTo>
                    <a:pt x="61" y="5883"/>
                  </a:lnTo>
                  <a:lnTo>
                    <a:pt x="0" y="10356"/>
                  </a:lnTo>
                  <a:lnTo>
                    <a:pt x="785" y="12362"/>
                  </a:lnTo>
                  <a:lnTo>
                    <a:pt x="2103" y="14494"/>
                  </a:lnTo>
                  <a:lnTo>
                    <a:pt x="3775" y="16708"/>
                  </a:lnTo>
                  <a:lnTo>
                    <a:pt x="4889" y="19772"/>
                  </a:lnTo>
                  <a:lnTo>
                    <a:pt x="5632" y="23402"/>
                  </a:lnTo>
                  <a:lnTo>
                    <a:pt x="6128" y="27410"/>
                  </a:lnTo>
                  <a:lnTo>
                    <a:pt x="6458" y="31669"/>
                  </a:lnTo>
                  <a:lnTo>
                    <a:pt x="6678" y="36096"/>
                  </a:lnTo>
                  <a:lnTo>
                    <a:pt x="6922" y="45248"/>
                  </a:lnTo>
                  <a:lnTo>
                    <a:pt x="7093" y="68802"/>
                  </a:lnTo>
                  <a:lnTo>
                    <a:pt x="7895" y="74345"/>
                  </a:lnTo>
                  <a:lnTo>
                    <a:pt x="9224" y="80422"/>
                  </a:lnTo>
                  <a:lnTo>
                    <a:pt x="10903" y="86854"/>
                  </a:lnTo>
                  <a:lnTo>
                    <a:pt x="11229" y="92730"/>
                  </a:lnTo>
                  <a:lnTo>
                    <a:pt x="10653" y="98235"/>
                  </a:lnTo>
                  <a:lnTo>
                    <a:pt x="9474" y="103492"/>
                  </a:lnTo>
                  <a:lnTo>
                    <a:pt x="8689" y="108584"/>
                  </a:lnTo>
                  <a:lnTo>
                    <a:pt x="8165" y="113567"/>
                  </a:lnTo>
                  <a:lnTo>
                    <a:pt x="7817" y="118476"/>
                  </a:lnTo>
                  <a:lnTo>
                    <a:pt x="7584" y="124129"/>
                  </a:lnTo>
                  <a:lnTo>
                    <a:pt x="7256" y="141877"/>
                  </a:lnTo>
                  <a:lnTo>
                    <a:pt x="7137" y="162322"/>
                  </a:lnTo>
                  <a:lnTo>
                    <a:pt x="7924" y="166855"/>
                  </a:lnTo>
                  <a:lnTo>
                    <a:pt x="9243" y="171463"/>
                  </a:lnTo>
                  <a:lnTo>
                    <a:pt x="10916" y="176124"/>
                  </a:lnTo>
                  <a:lnTo>
                    <a:pt x="12031" y="180024"/>
                  </a:lnTo>
                  <a:lnTo>
                    <a:pt x="12775" y="183418"/>
                  </a:lnTo>
                  <a:lnTo>
                    <a:pt x="13271" y="186475"/>
                  </a:lnTo>
                  <a:lnTo>
                    <a:pt x="14395" y="189306"/>
                  </a:lnTo>
                  <a:lnTo>
                    <a:pt x="15938" y="191987"/>
                  </a:lnTo>
                  <a:lnTo>
                    <a:pt x="21406" y="19973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690"/>
            <p:cNvSpPr/>
            <p:nvPr/>
          </p:nvSpPr>
          <p:spPr>
            <a:xfrm>
              <a:off x="7386637" y="2857500"/>
              <a:ext cx="185586" cy="285751"/>
            </a:xfrm>
            <a:custGeom>
              <a:avLst/>
              <a:gdLst/>
              <a:ahLst/>
              <a:cxnLst/>
              <a:rect l="0" t="0" r="0" b="0"/>
              <a:pathLst>
                <a:path w="185586" h="285751">
                  <a:moveTo>
                    <a:pt x="28575" y="0"/>
                  </a:moveTo>
                  <a:lnTo>
                    <a:pt x="28575" y="34777"/>
                  </a:lnTo>
                  <a:lnTo>
                    <a:pt x="27781" y="38266"/>
                  </a:lnTo>
                  <a:lnTo>
                    <a:pt x="24782" y="44259"/>
                  </a:lnTo>
                  <a:lnTo>
                    <a:pt x="22921" y="51685"/>
                  </a:lnTo>
                  <a:lnTo>
                    <a:pt x="21299" y="60277"/>
                  </a:lnTo>
                  <a:lnTo>
                    <a:pt x="19756" y="64791"/>
                  </a:lnTo>
                  <a:lnTo>
                    <a:pt x="17934" y="69388"/>
                  </a:lnTo>
                  <a:lnTo>
                    <a:pt x="15925" y="74039"/>
                  </a:lnTo>
                  <a:lnTo>
                    <a:pt x="11575" y="83441"/>
                  </a:lnTo>
                  <a:lnTo>
                    <a:pt x="10099" y="88965"/>
                  </a:lnTo>
                  <a:lnTo>
                    <a:pt x="9113" y="95029"/>
                  </a:lnTo>
                  <a:lnTo>
                    <a:pt x="8457" y="101452"/>
                  </a:lnTo>
                  <a:lnTo>
                    <a:pt x="7226" y="106528"/>
                  </a:lnTo>
                  <a:lnTo>
                    <a:pt x="3740" y="114285"/>
                  </a:lnTo>
                  <a:lnTo>
                    <a:pt x="1662" y="122495"/>
                  </a:lnTo>
                  <a:lnTo>
                    <a:pt x="1108" y="126907"/>
                  </a:lnTo>
                  <a:lnTo>
                    <a:pt x="739" y="131436"/>
                  </a:lnTo>
                  <a:lnTo>
                    <a:pt x="493" y="136043"/>
                  </a:lnTo>
                  <a:lnTo>
                    <a:pt x="219" y="145394"/>
                  </a:lnTo>
                  <a:lnTo>
                    <a:pt x="9" y="179569"/>
                  </a:lnTo>
                  <a:lnTo>
                    <a:pt x="1" y="198931"/>
                  </a:lnTo>
                  <a:lnTo>
                    <a:pt x="795" y="202470"/>
                  </a:lnTo>
                  <a:lnTo>
                    <a:pt x="3793" y="208520"/>
                  </a:lnTo>
                  <a:lnTo>
                    <a:pt x="5704" y="210451"/>
                  </a:lnTo>
                  <a:lnTo>
                    <a:pt x="7771" y="211738"/>
                  </a:lnTo>
                  <a:lnTo>
                    <a:pt x="9943" y="212596"/>
                  </a:lnTo>
                  <a:lnTo>
                    <a:pt x="14474" y="215666"/>
                  </a:lnTo>
                  <a:lnTo>
                    <a:pt x="19132" y="219676"/>
                  </a:lnTo>
                  <a:lnTo>
                    <a:pt x="23850" y="224104"/>
                  </a:lnTo>
                  <a:lnTo>
                    <a:pt x="27012" y="225603"/>
                  </a:lnTo>
                  <a:lnTo>
                    <a:pt x="30708" y="226602"/>
                  </a:lnTo>
                  <a:lnTo>
                    <a:pt x="34759" y="227268"/>
                  </a:lnTo>
                  <a:lnTo>
                    <a:pt x="38255" y="227712"/>
                  </a:lnTo>
                  <a:lnTo>
                    <a:pt x="41378" y="228008"/>
                  </a:lnTo>
                  <a:lnTo>
                    <a:pt x="44255" y="228205"/>
                  </a:lnTo>
                  <a:lnTo>
                    <a:pt x="47759" y="228337"/>
                  </a:lnTo>
                  <a:lnTo>
                    <a:pt x="60276" y="228522"/>
                  </a:lnTo>
                  <a:lnTo>
                    <a:pt x="69387" y="228565"/>
                  </a:lnTo>
                  <a:lnTo>
                    <a:pt x="73246" y="227783"/>
                  </a:lnTo>
                  <a:lnTo>
                    <a:pt x="76612" y="226468"/>
                  </a:lnTo>
                  <a:lnTo>
                    <a:pt x="79649" y="224797"/>
                  </a:lnTo>
                  <a:lnTo>
                    <a:pt x="83262" y="223683"/>
                  </a:lnTo>
                  <a:lnTo>
                    <a:pt x="87258" y="222941"/>
                  </a:lnTo>
                  <a:lnTo>
                    <a:pt x="91510" y="222446"/>
                  </a:lnTo>
                  <a:lnTo>
                    <a:pt x="95931" y="221322"/>
                  </a:lnTo>
                  <a:lnTo>
                    <a:pt x="100467" y="219779"/>
                  </a:lnTo>
                  <a:lnTo>
                    <a:pt x="105078" y="217957"/>
                  </a:lnTo>
                  <a:lnTo>
                    <a:pt x="109739" y="215948"/>
                  </a:lnTo>
                  <a:lnTo>
                    <a:pt x="119153" y="211600"/>
                  </a:lnTo>
                  <a:lnTo>
                    <a:pt x="133376" y="204689"/>
                  </a:lnTo>
                  <a:lnTo>
                    <a:pt x="138130" y="201547"/>
                  </a:lnTo>
                  <a:lnTo>
                    <a:pt x="142887" y="197864"/>
                  </a:lnTo>
                  <a:lnTo>
                    <a:pt x="147645" y="193822"/>
                  </a:lnTo>
                  <a:lnTo>
                    <a:pt x="151611" y="190333"/>
                  </a:lnTo>
                  <a:lnTo>
                    <a:pt x="158135" y="184340"/>
                  </a:lnTo>
                  <a:lnTo>
                    <a:pt x="161780" y="181631"/>
                  </a:lnTo>
                  <a:lnTo>
                    <a:pt x="165797" y="179031"/>
                  </a:lnTo>
                  <a:lnTo>
                    <a:pt x="170062" y="176504"/>
                  </a:lnTo>
                  <a:lnTo>
                    <a:pt x="173699" y="174025"/>
                  </a:lnTo>
                  <a:lnTo>
                    <a:pt x="176919" y="171579"/>
                  </a:lnTo>
                  <a:lnTo>
                    <a:pt x="179858" y="169155"/>
                  </a:lnTo>
                  <a:lnTo>
                    <a:pt x="181818" y="166745"/>
                  </a:lnTo>
                  <a:lnTo>
                    <a:pt x="183125" y="164344"/>
                  </a:lnTo>
                  <a:lnTo>
                    <a:pt x="183995" y="161950"/>
                  </a:lnTo>
                  <a:lnTo>
                    <a:pt x="184963" y="155057"/>
                  </a:lnTo>
                  <a:lnTo>
                    <a:pt x="185585" y="145281"/>
                  </a:lnTo>
                  <a:lnTo>
                    <a:pt x="184842" y="143685"/>
                  </a:lnTo>
                  <a:lnTo>
                    <a:pt x="181900" y="139795"/>
                  </a:lnTo>
                  <a:lnTo>
                    <a:pt x="180004" y="138440"/>
                  </a:lnTo>
                  <a:lnTo>
                    <a:pt x="175782" y="136935"/>
                  </a:lnTo>
                  <a:lnTo>
                    <a:pt x="171258" y="136266"/>
                  </a:lnTo>
                  <a:lnTo>
                    <a:pt x="165808" y="135969"/>
                  </a:lnTo>
                  <a:lnTo>
                    <a:pt x="151492" y="135778"/>
                  </a:lnTo>
                  <a:lnTo>
                    <a:pt x="148619" y="135762"/>
                  </a:lnTo>
                  <a:lnTo>
                    <a:pt x="145117" y="137339"/>
                  </a:lnTo>
                  <a:lnTo>
                    <a:pt x="141194" y="139978"/>
                  </a:lnTo>
                  <a:lnTo>
                    <a:pt x="136992" y="143325"/>
                  </a:lnTo>
                  <a:lnTo>
                    <a:pt x="131810" y="146349"/>
                  </a:lnTo>
                  <a:lnTo>
                    <a:pt x="125973" y="149160"/>
                  </a:lnTo>
                  <a:lnTo>
                    <a:pt x="119700" y="151827"/>
                  </a:lnTo>
                  <a:lnTo>
                    <a:pt x="113139" y="154399"/>
                  </a:lnTo>
                  <a:lnTo>
                    <a:pt x="99496" y="159374"/>
                  </a:lnTo>
                  <a:lnTo>
                    <a:pt x="93318" y="162605"/>
                  </a:lnTo>
                  <a:lnTo>
                    <a:pt x="87612" y="166347"/>
                  </a:lnTo>
                  <a:lnTo>
                    <a:pt x="82221" y="170429"/>
                  </a:lnTo>
                  <a:lnTo>
                    <a:pt x="77039" y="174738"/>
                  </a:lnTo>
                  <a:lnTo>
                    <a:pt x="71996" y="179198"/>
                  </a:lnTo>
                  <a:lnTo>
                    <a:pt x="62161" y="188387"/>
                  </a:lnTo>
                  <a:lnTo>
                    <a:pt x="42911" y="207221"/>
                  </a:lnTo>
                  <a:lnTo>
                    <a:pt x="13320" y="236716"/>
                  </a:lnTo>
                  <a:lnTo>
                    <a:pt x="11261" y="240361"/>
                  </a:lnTo>
                  <a:lnTo>
                    <a:pt x="8973" y="248643"/>
                  </a:lnTo>
                  <a:lnTo>
                    <a:pt x="5840" y="255500"/>
                  </a:lnTo>
                  <a:lnTo>
                    <a:pt x="2596" y="261193"/>
                  </a:lnTo>
                  <a:lnTo>
                    <a:pt x="1153" y="266369"/>
                  </a:lnTo>
                  <a:lnTo>
                    <a:pt x="342" y="273745"/>
                  </a:lnTo>
                  <a:lnTo>
                    <a:pt x="45" y="280082"/>
                  </a:lnTo>
                  <a:lnTo>
                    <a:pt x="0" y="2857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691"/>
            <p:cNvSpPr/>
            <p:nvPr/>
          </p:nvSpPr>
          <p:spPr>
            <a:xfrm>
              <a:off x="3071813" y="3530131"/>
              <a:ext cx="292894" cy="262862"/>
            </a:xfrm>
            <a:custGeom>
              <a:avLst/>
              <a:gdLst/>
              <a:ahLst/>
              <a:cxnLst/>
              <a:rect l="0" t="0" r="0" b="0"/>
              <a:pathLst>
                <a:path w="292894" h="262862">
                  <a:moveTo>
                    <a:pt x="7143" y="77462"/>
                  </a:moveTo>
                  <a:lnTo>
                    <a:pt x="293" y="77462"/>
                  </a:lnTo>
                  <a:lnTo>
                    <a:pt x="1" y="69583"/>
                  </a:lnTo>
                  <a:lnTo>
                    <a:pt x="0" y="66552"/>
                  </a:lnTo>
                  <a:lnTo>
                    <a:pt x="793" y="64632"/>
                  </a:lnTo>
                  <a:lnTo>
                    <a:pt x="5702" y="58139"/>
                  </a:lnTo>
                  <a:lnTo>
                    <a:pt x="12184" y="51187"/>
                  </a:lnTo>
                  <a:lnTo>
                    <a:pt x="37117" y="26065"/>
                  </a:lnTo>
                  <a:lnTo>
                    <a:pt x="44542" y="20752"/>
                  </a:lnTo>
                  <a:lnTo>
                    <a:pt x="53133" y="15745"/>
                  </a:lnTo>
                  <a:lnTo>
                    <a:pt x="62243" y="10874"/>
                  </a:lnTo>
                  <a:lnTo>
                    <a:pt x="66895" y="9257"/>
                  </a:lnTo>
                  <a:lnTo>
                    <a:pt x="71584" y="8180"/>
                  </a:lnTo>
                  <a:lnTo>
                    <a:pt x="76297" y="7461"/>
                  </a:lnTo>
                  <a:lnTo>
                    <a:pt x="81027" y="6189"/>
                  </a:lnTo>
                  <a:lnTo>
                    <a:pt x="85768" y="4547"/>
                  </a:lnTo>
                  <a:lnTo>
                    <a:pt x="90516" y="2658"/>
                  </a:lnTo>
                  <a:lnTo>
                    <a:pt x="95268" y="1399"/>
                  </a:lnTo>
                  <a:lnTo>
                    <a:pt x="100025" y="560"/>
                  </a:lnTo>
                  <a:lnTo>
                    <a:pt x="104783" y="0"/>
                  </a:lnTo>
                  <a:lnTo>
                    <a:pt x="110336" y="421"/>
                  </a:lnTo>
                  <a:lnTo>
                    <a:pt x="116420" y="1495"/>
                  </a:lnTo>
                  <a:lnTo>
                    <a:pt x="122857" y="3005"/>
                  </a:lnTo>
                  <a:lnTo>
                    <a:pt x="127941" y="4012"/>
                  </a:lnTo>
                  <a:lnTo>
                    <a:pt x="135708" y="5130"/>
                  </a:lnTo>
                  <a:lnTo>
                    <a:pt x="143923" y="7744"/>
                  </a:lnTo>
                  <a:lnTo>
                    <a:pt x="152072" y="11551"/>
                  </a:lnTo>
                  <a:lnTo>
                    <a:pt x="158339" y="15889"/>
                  </a:lnTo>
                  <a:lnTo>
                    <a:pt x="163770" y="22580"/>
                  </a:lnTo>
                  <a:lnTo>
                    <a:pt x="168830" y="30052"/>
                  </a:lnTo>
                  <a:lnTo>
                    <a:pt x="173725" y="36017"/>
                  </a:lnTo>
                  <a:lnTo>
                    <a:pt x="176141" y="40308"/>
                  </a:lnTo>
                  <a:lnTo>
                    <a:pt x="178546" y="45549"/>
                  </a:lnTo>
                  <a:lnTo>
                    <a:pt x="180943" y="51424"/>
                  </a:lnTo>
                  <a:lnTo>
                    <a:pt x="183334" y="56929"/>
                  </a:lnTo>
                  <a:lnTo>
                    <a:pt x="188108" y="67278"/>
                  </a:lnTo>
                  <a:lnTo>
                    <a:pt x="195259" y="82029"/>
                  </a:lnTo>
                  <a:lnTo>
                    <a:pt x="196847" y="86857"/>
                  </a:lnTo>
                  <a:lnTo>
                    <a:pt x="197906" y="91663"/>
                  </a:lnTo>
                  <a:lnTo>
                    <a:pt x="198612" y="96455"/>
                  </a:lnTo>
                  <a:lnTo>
                    <a:pt x="198289" y="102030"/>
                  </a:lnTo>
                  <a:lnTo>
                    <a:pt x="197280" y="108128"/>
                  </a:lnTo>
                  <a:lnTo>
                    <a:pt x="195813" y="114575"/>
                  </a:lnTo>
                  <a:lnTo>
                    <a:pt x="194836" y="120460"/>
                  </a:lnTo>
                  <a:lnTo>
                    <a:pt x="194184" y="125971"/>
                  </a:lnTo>
                  <a:lnTo>
                    <a:pt x="193749" y="131233"/>
                  </a:lnTo>
                  <a:lnTo>
                    <a:pt x="192666" y="137122"/>
                  </a:lnTo>
                  <a:lnTo>
                    <a:pt x="191150" y="143429"/>
                  </a:lnTo>
                  <a:lnTo>
                    <a:pt x="189346" y="150015"/>
                  </a:lnTo>
                  <a:lnTo>
                    <a:pt x="187349" y="155994"/>
                  </a:lnTo>
                  <a:lnTo>
                    <a:pt x="185224" y="161566"/>
                  </a:lnTo>
                  <a:lnTo>
                    <a:pt x="183013" y="166870"/>
                  </a:lnTo>
                  <a:lnTo>
                    <a:pt x="180746" y="171992"/>
                  </a:lnTo>
                  <a:lnTo>
                    <a:pt x="176110" y="181918"/>
                  </a:lnTo>
                  <a:lnTo>
                    <a:pt x="161915" y="210784"/>
                  </a:lnTo>
                  <a:lnTo>
                    <a:pt x="157158" y="218208"/>
                  </a:lnTo>
                  <a:lnTo>
                    <a:pt x="152397" y="224153"/>
                  </a:lnTo>
                  <a:lnTo>
                    <a:pt x="147636" y="229442"/>
                  </a:lnTo>
                  <a:lnTo>
                    <a:pt x="136700" y="240674"/>
                  </a:lnTo>
                  <a:lnTo>
                    <a:pt x="127198" y="250263"/>
                  </a:lnTo>
                  <a:lnTo>
                    <a:pt x="123692" y="252195"/>
                  </a:lnTo>
                  <a:lnTo>
                    <a:pt x="115563" y="254340"/>
                  </a:lnTo>
                  <a:lnTo>
                    <a:pt x="108775" y="257410"/>
                  </a:lnTo>
                  <a:lnTo>
                    <a:pt x="103113" y="260626"/>
                  </a:lnTo>
                  <a:lnTo>
                    <a:pt x="97950" y="262056"/>
                  </a:lnTo>
                  <a:lnTo>
                    <a:pt x="90581" y="262861"/>
                  </a:lnTo>
                  <a:lnTo>
                    <a:pt x="88169" y="262180"/>
                  </a:lnTo>
                  <a:lnTo>
                    <a:pt x="80980" y="258223"/>
                  </a:lnTo>
                  <a:lnTo>
                    <a:pt x="73823" y="255904"/>
                  </a:lnTo>
                  <a:lnTo>
                    <a:pt x="69058" y="252549"/>
                  </a:lnTo>
                  <a:lnTo>
                    <a:pt x="67469" y="250543"/>
                  </a:lnTo>
                  <a:lnTo>
                    <a:pt x="66410" y="248412"/>
                  </a:lnTo>
                  <a:lnTo>
                    <a:pt x="65234" y="243927"/>
                  </a:lnTo>
                  <a:lnTo>
                    <a:pt x="64572" y="236940"/>
                  </a:lnTo>
                  <a:lnTo>
                    <a:pt x="64375" y="229049"/>
                  </a:lnTo>
                  <a:lnTo>
                    <a:pt x="64304" y="211802"/>
                  </a:lnTo>
                  <a:lnTo>
                    <a:pt x="66414" y="204373"/>
                  </a:lnTo>
                  <a:lnTo>
                    <a:pt x="69204" y="196573"/>
                  </a:lnTo>
                  <a:lnTo>
                    <a:pt x="70445" y="190461"/>
                  </a:lnTo>
                  <a:lnTo>
                    <a:pt x="75229" y="182982"/>
                  </a:lnTo>
                  <a:lnTo>
                    <a:pt x="81853" y="175160"/>
                  </a:lnTo>
                  <a:lnTo>
                    <a:pt x="87443" y="169038"/>
                  </a:lnTo>
                  <a:lnTo>
                    <a:pt x="94690" y="163671"/>
                  </a:lnTo>
                  <a:lnTo>
                    <a:pt x="103203" y="158639"/>
                  </a:lnTo>
                  <a:lnTo>
                    <a:pt x="112278" y="153758"/>
                  </a:lnTo>
                  <a:lnTo>
                    <a:pt x="116920" y="152138"/>
                  </a:lnTo>
                  <a:lnTo>
                    <a:pt x="121603" y="151059"/>
                  </a:lnTo>
                  <a:lnTo>
                    <a:pt x="126312" y="150339"/>
                  </a:lnTo>
                  <a:lnTo>
                    <a:pt x="133661" y="147423"/>
                  </a:lnTo>
                  <a:lnTo>
                    <a:pt x="136732" y="145534"/>
                  </a:lnTo>
                  <a:lnTo>
                    <a:pt x="141161" y="144274"/>
                  </a:lnTo>
                  <a:lnTo>
                    <a:pt x="146494" y="143435"/>
                  </a:lnTo>
                  <a:lnTo>
                    <a:pt x="152431" y="142875"/>
                  </a:lnTo>
                  <a:lnTo>
                    <a:pt x="157977" y="142502"/>
                  </a:lnTo>
                  <a:lnTo>
                    <a:pt x="163262" y="142254"/>
                  </a:lnTo>
                  <a:lnTo>
                    <a:pt x="168372" y="142088"/>
                  </a:lnTo>
                  <a:lnTo>
                    <a:pt x="173366" y="142771"/>
                  </a:lnTo>
                  <a:lnTo>
                    <a:pt x="178283" y="144020"/>
                  </a:lnTo>
                  <a:lnTo>
                    <a:pt x="201374" y="151728"/>
                  </a:lnTo>
                  <a:lnTo>
                    <a:pt x="206480" y="153961"/>
                  </a:lnTo>
                  <a:lnTo>
                    <a:pt x="214271" y="158557"/>
                  </a:lnTo>
                  <a:lnTo>
                    <a:pt x="222495" y="163246"/>
                  </a:lnTo>
                  <a:lnTo>
                    <a:pt x="231443" y="167976"/>
                  </a:lnTo>
                  <a:lnTo>
                    <a:pt x="240711" y="172724"/>
                  </a:lnTo>
                  <a:lnTo>
                    <a:pt x="243817" y="175102"/>
                  </a:lnTo>
                  <a:lnTo>
                    <a:pt x="245888" y="177480"/>
                  </a:lnTo>
                  <a:lnTo>
                    <a:pt x="249777" y="183033"/>
                  </a:lnTo>
                  <a:lnTo>
                    <a:pt x="256797" y="190793"/>
                  </a:lnTo>
                  <a:lnTo>
                    <a:pt x="263626" y="198097"/>
                  </a:lnTo>
                  <a:lnTo>
                    <a:pt x="285337" y="219925"/>
                  </a:lnTo>
                  <a:lnTo>
                    <a:pt x="292893" y="22033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692"/>
            <p:cNvSpPr/>
            <p:nvPr/>
          </p:nvSpPr>
          <p:spPr>
            <a:xfrm>
              <a:off x="3429000" y="3564731"/>
              <a:ext cx="157163" cy="200026"/>
            </a:xfrm>
            <a:custGeom>
              <a:avLst/>
              <a:gdLst/>
              <a:ahLst/>
              <a:cxnLst/>
              <a:rect l="0" t="0" r="0" b="0"/>
              <a:pathLst>
                <a:path w="157163" h="200026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6"/>
                  </a:lnTo>
                  <a:lnTo>
                    <a:pt x="6150" y="3792"/>
                  </a:lnTo>
                  <a:lnTo>
                    <a:pt x="7275" y="4909"/>
                  </a:lnTo>
                  <a:lnTo>
                    <a:pt x="8819" y="5654"/>
                  </a:lnTo>
                  <a:lnTo>
                    <a:pt x="10641" y="6151"/>
                  </a:lnTo>
                  <a:lnTo>
                    <a:pt x="14783" y="8819"/>
                  </a:lnTo>
                  <a:lnTo>
                    <a:pt x="19270" y="12651"/>
                  </a:lnTo>
                  <a:lnTo>
                    <a:pt x="23910" y="16999"/>
                  </a:lnTo>
                  <a:lnTo>
                    <a:pt x="44259" y="37136"/>
                  </a:lnTo>
                  <a:lnTo>
                    <a:pt x="46968" y="40632"/>
                  </a:lnTo>
                  <a:lnTo>
                    <a:pt x="49568" y="44551"/>
                  </a:lnTo>
                  <a:lnTo>
                    <a:pt x="52096" y="48750"/>
                  </a:lnTo>
                  <a:lnTo>
                    <a:pt x="55367" y="53138"/>
                  </a:lnTo>
                  <a:lnTo>
                    <a:pt x="59137" y="57650"/>
                  </a:lnTo>
                  <a:lnTo>
                    <a:pt x="63237" y="62246"/>
                  </a:lnTo>
                  <a:lnTo>
                    <a:pt x="66764" y="66897"/>
                  </a:lnTo>
                  <a:lnTo>
                    <a:pt x="69909" y="71585"/>
                  </a:lnTo>
                  <a:lnTo>
                    <a:pt x="72800" y="76299"/>
                  </a:lnTo>
                  <a:lnTo>
                    <a:pt x="76314" y="81028"/>
                  </a:lnTo>
                  <a:lnTo>
                    <a:pt x="80245" y="85769"/>
                  </a:lnTo>
                  <a:lnTo>
                    <a:pt x="84452" y="90517"/>
                  </a:lnTo>
                  <a:lnTo>
                    <a:pt x="88051" y="95269"/>
                  </a:lnTo>
                  <a:lnTo>
                    <a:pt x="91245" y="100025"/>
                  </a:lnTo>
                  <a:lnTo>
                    <a:pt x="94167" y="104784"/>
                  </a:lnTo>
                  <a:lnTo>
                    <a:pt x="105865" y="122857"/>
                  </a:lnTo>
                  <a:lnTo>
                    <a:pt x="109470" y="128736"/>
                  </a:lnTo>
                  <a:lnTo>
                    <a:pt x="112667" y="134243"/>
                  </a:lnTo>
                  <a:lnTo>
                    <a:pt x="118336" y="144594"/>
                  </a:lnTo>
                  <a:lnTo>
                    <a:pt x="123502" y="154487"/>
                  </a:lnTo>
                  <a:lnTo>
                    <a:pt x="125991" y="158554"/>
                  </a:lnTo>
                  <a:lnTo>
                    <a:pt x="128444" y="162059"/>
                  </a:lnTo>
                  <a:lnTo>
                    <a:pt x="130873" y="165189"/>
                  </a:lnTo>
                  <a:lnTo>
                    <a:pt x="133286" y="168864"/>
                  </a:lnTo>
                  <a:lnTo>
                    <a:pt x="135688" y="172901"/>
                  </a:lnTo>
                  <a:lnTo>
                    <a:pt x="138083" y="177180"/>
                  </a:lnTo>
                  <a:lnTo>
                    <a:pt x="139681" y="180826"/>
                  </a:lnTo>
                  <a:lnTo>
                    <a:pt x="141455" y="186994"/>
                  </a:lnTo>
                  <a:lnTo>
                    <a:pt x="142722" y="188956"/>
                  </a:lnTo>
                  <a:lnTo>
                    <a:pt x="144360" y="190264"/>
                  </a:lnTo>
                  <a:lnTo>
                    <a:pt x="146246" y="191137"/>
                  </a:lnTo>
                  <a:lnTo>
                    <a:pt x="150459" y="194223"/>
                  </a:lnTo>
                  <a:lnTo>
                    <a:pt x="157162" y="2000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693"/>
            <p:cNvSpPr/>
            <p:nvPr/>
          </p:nvSpPr>
          <p:spPr>
            <a:xfrm>
              <a:off x="3443287" y="3529012"/>
              <a:ext cx="171451" cy="200026"/>
            </a:xfrm>
            <a:custGeom>
              <a:avLst/>
              <a:gdLst/>
              <a:ahLst/>
              <a:cxnLst/>
              <a:rect l="0" t="0" r="0" b="0"/>
              <a:pathLst>
                <a:path w="171451" h="200026">
                  <a:moveTo>
                    <a:pt x="171450" y="0"/>
                  </a:moveTo>
                  <a:lnTo>
                    <a:pt x="171450" y="9943"/>
                  </a:lnTo>
                  <a:lnTo>
                    <a:pt x="170656" y="12185"/>
                  </a:lnTo>
                  <a:lnTo>
                    <a:pt x="167658" y="16792"/>
                  </a:lnTo>
                  <a:lnTo>
                    <a:pt x="164953" y="19926"/>
                  </a:lnTo>
                  <a:lnTo>
                    <a:pt x="161563" y="23603"/>
                  </a:lnTo>
                  <a:lnTo>
                    <a:pt x="153562" y="31921"/>
                  </a:lnTo>
                  <a:lnTo>
                    <a:pt x="144714" y="40910"/>
                  </a:lnTo>
                  <a:lnTo>
                    <a:pt x="140133" y="46324"/>
                  </a:lnTo>
                  <a:lnTo>
                    <a:pt x="135491" y="52314"/>
                  </a:lnTo>
                  <a:lnTo>
                    <a:pt x="130808" y="58688"/>
                  </a:lnTo>
                  <a:lnTo>
                    <a:pt x="125306" y="65319"/>
                  </a:lnTo>
                  <a:lnTo>
                    <a:pt x="119256" y="72121"/>
                  </a:lnTo>
                  <a:lnTo>
                    <a:pt x="106978" y="85235"/>
                  </a:lnTo>
                  <a:lnTo>
                    <a:pt x="96229" y="96355"/>
                  </a:lnTo>
                  <a:lnTo>
                    <a:pt x="91140" y="102337"/>
                  </a:lnTo>
                  <a:lnTo>
                    <a:pt x="86160" y="108706"/>
                  </a:lnTo>
                  <a:lnTo>
                    <a:pt x="81253" y="115333"/>
                  </a:lnTo>
                  <a:lnTo>
                    <a:pt x="76393" y="121339"/>
                  </a:lnTo>
                  <a:lnTo>
                    <a:pt x="71567" y="126930"/>
                  </a:lnTo>
                  <a:lnTo>
                    <a:pt x="66761" y="132245"/>
                  </a:lnTo>
                  <a:lnTo>
                    <a:pt x="57188" y="142384"/>
                  </a:lnTo>
                  <a:lnTo>
                    <a:pt x="52413" y="147310"/>
                  </a:lnTo>
                  <a:lnTo>
                    <a:pt x="48436" y="152182"/>
                  </a:lnTo>
                  <a:lnTo>
                    <a:pt x="44991" y="157017"/>
                  </a:lnTo>
                  <a:lnTo>
                    <a:pt x="41900" y="161828"/>
                  </a:lnTo>
                  <a:lnTo>
                    <a:pt x="38252" y="165829"/>
                  </a:lnTo>
                  <a:lnTo>
                    <a:pt x="34233" y="169290"/>
                  </a:lnTo>
                  <a:lnTo>
                    <a:pt x="29966" y="172391"/>
                  </a:lnTo>
                  <a:lnTo>
                    <a:pt x="26327" y="175252"/>
                  </a:lnTo>
                  <a:lnTo>
                    <a:pt x="23108" y="177954"/>
                  </a:lnTo>
                  <a:lnTo>
                    <a:pt x="20167" y="180548"/>
                  </a:lnTo>
                  <a:lnTo>
                    <a:pt x="14784" y="185548"/>
                  </a:lnTo>
                  <a:lnTo>
                    <a:pt x="12238" y="187992"/>
                  </a:lnTo>
                  <a:lnTo>
                    <a:pt x="10540" y="190416"/>
                  </a:lnTo>
                  <a:lnTo>
                    <a:pt x="8653" y="195225"/>
                  </a:lnTo>
                  <a:lnTo>
                    <a:pt x="7356" y="196825"/>
                  </a:lnTo>
                  <a:lnTo>
                    <a:pt x="5698" y="197891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694"/>
            <p:cNvSpPr/>
            <p:nvPr/>
          </p:nvSpPr>
          <p:spPr>
            <a:xfrm>
              <a:off x="3800475" y="3529012"/>
              <a:ext cx="200026" cy="21432"/>
            </a:xfrm>
            <a:custGeom>
              <a:avLst/>
              <a:gdLst/>
              <a:ahLst/>
              <a:cxnLst/>
              <a:rect l="0" t="0" r="0" b="0"/>
              <a:pathLst>
                <a:path w="200026" h="21432">
                  <a:moveTo>
                    <a:pt x="0" y="21431"/>
                  </a:moveTo>
                  <a:lnTo>
                    <a:pt x="10641" y="21431"/>
                  </a:lnTo>
                  <a:lnTo>
                    <a:pt x="12651" y="20638"/>
                  </a:lnTo>
                  <a:lnTo>
                    <a:pt x="14783" y="19315"/>
                  </a:lnTo>
                  <a:lnTo>
                    <a:pt x="17000" y="17639"/>
                  </a:lnTo>
                  <a:lnTo>
                    <a:pt x="20064" y="16522"/>
                  </a:lnTo>
                  <a:lnTo>
                    <a:pt x="23695" y="15777"/>
                  </a:lnTo>
                  <a:lnTo>
                    <a:pt x="27702" y="15280"/>
                  </a:lnTo>
                  <a:lnTo>
                    <a:pt x="31962" y="14949"/>
                  </a:lnTo>
                  <a:lnTo>
                    <a:pt x="36389" y="14729"/>
                  </a:lnTo>
                  <a:lnTo>
                    <a:pt x="40928" y="14582"/>
                  </a:lnTo>
                  <a:lnTo>
                    <a:pt x="45541" y="13690"/>
                  </a:lnTo>
                  <a:lnTo>
                    <a:pt x="50205" y="12302"/>
                  </a:lnTo>
                  <a:lnTo>
                    <a:pt x="54901" y="10582"/>
                  </a:lnTo>
                  <a:lnTo>
                    <a:pt x="59619" y="9436"/>
                  </a:lnTo>
                  <a:lnTo>
                    <a:pt x="64352" y="8672"/>
                  </a:lnTo>
                  <a:lnTo>
                    <a:pt x="69095" y="8163"/>
                  </a:lnTo>
                  <a:lnTo>
                    <a:pt x="73844" y="7823"/>
                  </a:lnTo>
                  <a:lnTo>
                    <a:pt x="78598" y="7596"/>
                  </a:lnTo>
                  <a:lnTo>
                    <a:pt x="83355" y="7445"/>
                  </a:lnTo>
                  <a:lnTo>
                    <a:pt x="88907" y="6551"/>
                  </a:lnTo>
                  <a:lnTo>
                    <a:pt x="94990" y="5161"/>
                  </a:lnTo>
                  <a:lnTo>
                    <a:pt x="101427" y="3441"/>
                  </a:lnTo>
                  <a:lnTo>
                    <a:pt x="107305" y="2294"/>
                  </a:lnTo>
                  <a:lnTo>
                    <a:pt x="112812" y="1529"/>
                  </a:lnTo>
                  <a:lnTo>
                    <a:pt x="118070" y="1020"/>
                  </a:lnTo>
                  <a:lnTo>
                    <a:pt x="123957" y="680"/>
                  </a:lnTo>
                  <a:lnTo>
                    <a:pt x="136848" y="302"/>
                  </a:lnTo>
                  <a:lnTo>
                    <a:pt x="163826" y="40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695"/>
            <p:cNvSpPr/>
            <p:nvPr/>
          </p:nvSpPr>
          <p:spPr>
            <a:xfrm>
              <a:off x="3821906" y="3571875"/>
              <a:ext cx="242888" cy="57151"/>
            </a:xfrm>
            <a:custGeom>
              <a:avLst/>
              <a:gdLst/>
              <a:ahLst/>
              <a:cxnLst/>
              <a:rect l="0" t="0" r="0" b="0"/>
              <a:pathLst>
                <a:path w="242888" h="57151">
                  <a:moveTo>
                    <a:pt x="0" y="57150"/>
                  </a:moveTo>
                  <a:lnTo>
                    <a:pt x="3792" y="53357"/>
                  </a:lnTo>
                  <a:lnTo>
                    <a:pt x="5703" y="52240"/>
                  </a:lnTo>
                  <a:lnTo>
                    <a:pt x="9943" y="50999"/>
                  </a:lnTo>
                  <a:lnTo>
                    <a:pt x="16792" y="50300"/>
                  </a:lnTo>
                  <a:lnTo>
                    <a:pt x="19926" y="49408"/>
                  </a:lnTo>
                  <a:lnTo>
                    <a:pt x="23603" y="48020"/>
                  </a:lnTo>
                  <a:lnTo>
                    <a:pt x="27641" y="46301"/>
                  </a:lnTo>
                  <a:lnTo>
                    <a:pt x="31127" y="45154"/>
                  </a:lnTo>
                  <a:lnTo>
                    <a:pt x="37118" y="43881"/>
                  </a:lnTo>
                  <a:lnTo>
                    <a:pt x="44543" y="43315"/>
                  </a:lnTo>
                  <a:lnTo>
                    <a:pt x="48745" y="43164"/>
                  </a:lnTo>
                  <a:lnTo>
                    <a:pt x="53134" y="42269"/>
                  </a:lnTo>
                  <a:lnTo>
                    <a:pt x="57648" y="40880"/>
                  </a:lnTo>
                  <a:lnTo>
                    <a:pt x="62244" y="39159"/>
                  </a:lnTo>
                  <a:lnTo>
                    <a:pt x="66896" y="38012"/>
                  </a:lnTo>
                  <a:lnTo>
                    <a:pt x="71585" y="37248"/>
                  </a:lnTo>
                  <a:lnTo>
                    <a:pt x="76299" y="36738"/>
                  </a:lnTo>
                  <a:lnTo>
                    <a:pt x="81028" y="35604"/>
                  </a:lnTo>
                  <a:lnTo>
                    <a:pt x="85768" y="34055"/>
                  </a:lnTo>
                  <a:lnTo>
                    <a:pt x="90517" y="32228"/>
                  </a:lnTo>
                  <a:lnTo>
                    <a:pt x="95269" y="31010"/>
                  </a:lnTo>
                  <a:lnTo>
                    <a:pt x="100025" y="30198"/>
                  </a:lnTo>
                  <a:lnTo>
                    <a:pt x="104784" y="29657"/>
                  </a:lnTo>
                  <a:lnTo>
                    <a:pt x="110337" y="28502"/>
                  </a:lnTo>
                  <a:lnTo>
                    <a:pt x="116421" y="26939"/>
                  </a:lnTo>
                  <a:lnTo>
                    <a:pt x="122857" y="25103"/>
                  </a:lnTo>
                  <a:lnTo>
                    <a:pt x="128736" y="23879"/>
                  </a:lnTo>
                  <a:lnTo>
                    <a:pt x="134243" y="23063"/>
                  </a:lnTo>
                  <a:lnTo>
                    <a:pt x="139501" y="22519"/>
                  </a:lnTo>
                  <a:lnTo>
                    <a:pt x="145389" y="21362"/>
                  </a:lnTo>
                  <a:lnTo>
                    <a:pt x="151694" y="19798"/>
                  </a:lnTo>
                  <a:lnTo>
                    <a:pt x="158279" y="17961"/>
                  </a:lnTo>
                  <a:lnTo>
                    <a:pt x="163463" y="16736"/>
                  </a:lnTo>
                  <a:lnTo>
                    <a:pt x="167713" y="15920"/>
                  </a:lnTo>
                  <a:lnTo>
                    <a:pt x="171340" y="15376"/>
                  </a:lnTo>
                  <a:lnTo>
                    <a:pt x="176139" y="14219"/>
                  </a:lnTo>
                  <a:lnTo>
                    <a:pt x="181720" y="12654"/>
                  </a:lnTo>
                  <a:lnTo>
                    <a:pt x="187822" y="10817"/>
                  </a:lnTo>
                  <a:lnTo>
                    <a:pt x="193477" y="9593"/>
                  </a:lnTo>
                  <a:lnTo>
                    <a:pt x="198835" y="8776"/>
                  </a:lnTo>
                  <a:lnTo>
                    <a:pt x="203994" y="8232"/>
                  </a:lnTo>
                  <a:lnTo>
                    <a:pt x="209021" y="7075"/>
                  </a:lnTo>
                  <a:lnTo>
                    <a:pt x="213960" y="5510"/>
                  </a:lnTo>
                  <a:lnTo>
                    <a:pt x="218839" y="3673"/>
                  </a:lnTo>
                  <a:lnTo>
                    <a:pt x="223681" y="2449"/>
                  </a:lnTo>
                  <a:lnTo>
                    <a:pt x="228495" y="1632"/>
                  </a:lnTo>
                  <a:lnTo>
                    <a:pt x="24288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96"/>
            <p:cNvSpPr/>
            <p:nvPr/>
          </p:nvSpPr>
          <p:spPr>
            <a:xfrm>
              <a:off x="4179130" y="3386145"/>
              <a:ext cx="178558" cy="314318"/>
            </a:xfrm>
            <a:custGeom>
              <a:avLst/>
              <a:gdLst/>
              <a:ahLst/>
              <a:cxnLst/>
              <a:rect l="0" t="0" r="0" b="0"/>
              <a:pathLst>
                <a:path w="178558" h="314318">
                  <a:moveTo>
                    <a:pt x="149982" y="28567"/>
                  </a:moveTo>
                  <a:lnTo>
                    <a:pt x="139133" y="17718"/>
                  </a:lnTo>
                  <a:lnTo>
                    <a:pt x="137987" y="15778"/>
                  </a:lnTo>
                  <a:lnTo>
                    <a:pt x="136713" y="11506"/>
                  </a:lnTo>
                  <a:lnTo>
                    <a:pt x="134786" y="10049"/>
                  </a:lnTo>
                  <a:lnTo>
                    <a:pt x="131914" y="9078"/>
                  </a:lnTo>
                  <a:lnTo>
                    <a:pt x="128412" y="8431"/>
                  </a:lnTo>
                  <a:lnTo>
                    <a:pt x="125283" y="7999"/>
                  </a:lnTo>
                  <a:lnTo>
                    <a:pt x="122404" y="7711"/>
                  </a:lnTo>
                  <a:lnTo>
                    <a:pt x="119690" y="7519"/>
                  </a:lnTo>
                  <a:lnTo>
                    <a:pt x="117087" y="6598"/>
                  </a:lnTo>
                  <a:lnTo>
                    <a:pt x="112079" y="3457"/>
                  </a:lnTo>
                  <a:lnTo>
                    <a:pt x="107207" y="1532"/>
                  </a:lnTo>
                  <a:lnTo>
                    <a:pt x="102396" y="676"/>
                  </a:lnTo>
                  <a:lnTo>
                    <a:pt x="97612" y="296"/>
                  </a:lnTo>
                  <a:lnTo>
                    <a:pt x="90723" y="127"/>
                  </a:lnTo>
                  <a:lnTo>
                    <a:pt x="65522" y="0"/>
                  </a:lnTo>
                  <a:lnTo>
                    <a:pt x="61925" y="791"/>
                  </a:lnTo>
                  <a:lnTo>
                    <a:pt x="58734" y="2112"/>
                  </a:lnTo>
                  <a:lnTo>
                    <a:pt x="55812" y="3787"/>
                  </a:lnTo>
                  <a:lnTo>
                    <a:pt x="52277" y="4903"/>
                  </a:lnTo>
                  <a:lnTo>
                    <a:pt x="48333" y="5647"/>
                  </a:lnTo>
                  <a:lnTo>
                    <a:pt x="44116" y="6144"/>
                  </a:lnTo>
                  <a:lnTo>
                    <a:pt x="40511" y="8062"/>
                  </a:lnTo>
                  <a:lnTo>
                    <a:pt x="37314" y="10928"/>
                  </a:lnTo>
                  <a:lnTo>
                    <a:pt x="34389" y="14426"/>
                  </a:lnTo>
                  <a:lnTo>
                    <a:pt x="29022" y="20430"/>
                  </a:lnTo>
                  <a:lnTo>
                    <a:pt x="23990" y="26538"/>
                  </a:lnTo>
                  <a:lnTo>
                    <a:pt x="19109" y="34545"/>
                  </a:lnTo>
                  <a:lnTo>
                    <a:pt x="14293" y="43394"/>
                  </a:lnTo>
                  <a:lnTo>
                    <a:pt x="9507" y="51826"/>
                  </a:lnTo>
                  <a:lnTo>
                    <a:pt x="4734" y="58219"/>
                  </a:lnTo>
                  <a:lnTo>
                    <a:pt x="3144" y="61829"/>
                  </a:lnTo>
                  <a:lnTo>
                    <a:pt x="1377" y="70073"/>
                  </a:lnTo>
                  <a:lnTo>
                    <a:pt x="592" y="79029"/>
                  </a:lnTo>
                  <a:lnTo>
                    <a:pt x="242" y="88301"/>
                  </a:lnTo>
                  <a:lnTo>
                    <a:pt x="0" y="108145"/>
                  </a:lnTo>
                  <a:lnTo>
                    <a:pt x="782" y="110988"/>
                  </a:lnTo>
                  <a:lnTo>
                    <a:pt x="4880" y="118781"/>
                  </a:lnTo>
                  <a:lnTo>
                    <a:pt x="6117" y="123696"/>
                  </a:lnTo>
                  <a:lnTo>
                    <a:pt x="8034" y="126117"/>
                  </a:lnTo>
                  <a:lnTo>
                    <a:pt x="10901" y="128526"/>
                  </a:lnTo>
                  <a:lnTo>
                    <a:pt x="14398" y="130925"/>
                  </a:lnTo>
                  <a:lnTo>
                    <a:pt x="17524" y="132524"/>
                  </a:lnTo>
                  <a:lnTo>
                    <a:pt x="20402" y="133591"/>
                  </a:lnTo>
                  <a:lnTo>
                    <a:pt x="23114" y="134302"/>
                  </a:lnTo>
                  <a:lnTo>
                    <a:pt x="28244" y="137208"/>
                  </a:lnTo>
                  <a:lnTo>
                    <a:pt x="30723" y="139094"/>
                  </a:lnTo>
                  <a:lnTo>
                    <a:pt x="33964" y="140352"/>
                  </a:lnTo>
                  <a:lnTo>
                    <a:pt x="37712" y="141190"/>
                  </a:lnTo>
                  <a:lnTo>
                    <a:pt x="41798" y="141749"/>
                  </a:lnTo>
                  <a:lnTo>
                    <a:pt x="46109" y="141328"/>
                  </a:lnTo>
                  <a:lnTo>
                    <a:pt x="50571" y="140254"/>
                  </a:lnTo>
                  <a:lnTo>
                    <a:pt x="55133" y="138744"/>
                  </a:lnTo>
                  <a:lnTo>
                    <a:pt x="58968" y="137737"/>
                  </a:lnTo>
                  <a:lnTo>
                    <a:pt x="62318" y="137065"/>
                  </a:lnTo>
                  <a:lnTo>
                    <a:pt x="65346" y="136618"/>
                  </a:lnTo>
                  <a:lnTo>
                    <a:pt x="68952" y="135526"/>
                  </a:lnTo>
                  <a:lnTo>
                    <a:pt x="72943" y="134004"/>
                  </a:lnTo>
                  <a:lnTo>
                    <a:pt x="77191" y="132196"/>
                  </a:lnTo>
                  <a:lnTo>
                    <a:pt x="80818" y="130197"/>
                  </a:lnTo>
                  <a:lnTo>
                    <a:pt x="84029" y="128070"/>
                  </a:lnTo>
                  <a:lnTo>
                    <a:pt x="86963" y="125859"/>
                  </a:lnTo>
                  <a:lnTo>
                    <a:pt x="90507" y="122797"/>
                  </a:lnTo>
                  <a:lnTo>
                    <a:pt x="94457" y="119168"/>
                  </a:lnTo>
                  <a:lnTo>
                    <a:pt x="105484" y="108593"/>
                  </a:lnTo>
                  <a:lnTo>
                    <a:pt x="108411" y="105731"/>
                  </a:lnTo>
                  <a:lnTo>
                    <a:pt x="111949" y="103028"/>
                  </a:lnTo>
                  <a:lnTo>
                    <a:pt x="115895" y="100433"/>
                  </a:lnTo>
                  <a:lnTo>
                    <a:pt x="120114" y="97909"/>
                  </a:lnTo>
                  <a:lnTo>
                    <a:pt x="122926" y="94639"/>
                  </a:lnTo>
                  <a:lnTo>
                    <a:pt x="124801" y="90871"/>
                  </a:lnTo>
                  <a:lnTo>
                    <a:pt x="127678" y="83245"/>
                  </a:lnTo>
                  <a:lnTo>
                    <a:pt x="131603" y="77210"/>
                  </a:lnTo>
                  <a:lnTo>
                    <a:pt x="135993" y="71882"/>
                  </a:lnTo>
                  <a:lnTo>
                    <a:pt x="141486" y="65786"/>
                  </a:lnTo>
                  <a:lnTo>
                    <a:pt x="141937" y="64492"/>
                  </a:lnTo>
                  <a:lnTo>
                    <a:pt x="142438" y="60938"/>
                  </a:lnTo>
                  <a:lnTo>
                    <a:pt x="141777" y="58879"/>
                  </a:lnTo>
                  <a:lnTo>
                    <a:pt x="136333" y="50883"/>
                  </a:lnTo>
                  <a:lnTo>
                    <a:pt x="135702" y="50009"/>
                  </a:lnTo>
                  <a:lnTo>
                    <a:pt x="135695" y="59942"/>
                  </a:lnTo>
                  <a:lnTo>
                    <a:pt x="136489" y="62184"/>
                  </a:lnTo>
                  <a:lnTo>
                    <a:pt x="139487" y="66791"/>
                  </a:lnTo>
                  <a:lnTo>
                    <a:pt x="141349" y="73601"/>
                  </a:lnTo>
                  <a:lnTo>
                    <a:pt x="142176" y="81920"/>
                  </a:lnTo>
                  <a:lnTo>
                    <a:pt x="142544" y="90909"/>
                  </a:lnTo>
                  <a:lnTo>
                    <a:pt x="143436" y="96322"/>
                  </a:lnTo>
                  <a:lnTo>
                    <a:pt x="144824" y="102312"/>
                  </a:lnTo>
                  <a:lnTo>
                    <a:pt x="146543" y="108687"/>
                  </a:lnTo>
                  <a:lnTo>
                    <a:pt x="147690" y="114524"/>
                  </a:lnTo>
                  <a:lnTo>
                    <a:pt x="148454" y="120003"/>
                  </a:lnTo>
                  <a:lnTo>
                    <a:pt x="148963" y="125243"/>
                  </a:lnTo>
                  <a:lnTo>
                    <a:pt x="149303" y="131118"/>
                  </a:lnTo>
                  <a:lnTo>
                    <a:pt x="149680" y="143995"/>
                  </a:lnTo>
                  <a:lnTo>
                    <a:pt x="149892" y="164633"/>
                  </a:lnTo>
                  <a:lnTo>
                    <a:pt x="150716" y="171665"/>
                  </a:lnTo>
                  <a:lnTo>
                    <a:pt x="152059" y="178735"/>
                  </a:lnTo>
                  <a:lnTo>
                    <a:pt x="153748" y="185828"/>
                  </a:lnTo>
                  <a:lnTo>
                    <a:pt x="154874" y="192939"/>
                  </a:lnTo>
                  <a:lnTo>
                    <a:pt x="155625" y="200061"/>
                  </a:lnTo>
                  <a:lnTo>
                    <a:pt x="156125" y="207190"/>
                  </a:lnTo>
                  <a:lnTo>
                    <a:pt x="156459" y="213531"/>
                  </a:lnTo>
                  <a:lnTo>
                    <a:pt x="156829" y="224809"/>
                  </a:lnTo>
                  <a:lnTo>
                    <a:pt x="157722" y="230038"/>
                  </a:lnTo>
                  <a:lnTo>
                    <a:pt x="159111" y="235113"/>
                  </a:lnTo>
                  <a:lnTo>
                    <a:pt x="160831" y="240083"/>
                  </a:lnTo>
                  <a:lnTo>
                    <a:pt x="162741" y="249839"/>
                  </a:lnTo>
                  <a:lnTo>
                    <a:pt x="163590" y="258673"/>
                  </a:lnTo>
                  <a:lnTo>
                    <a:pt x="163967" y="265244"/>
                  </a:lnTo>
                  <a:lnTo>
                    <a:pt x="166252" y="272928"/>
                  </a:lnTo>
                  <a:lnTo>
                    <a:pt x="167973" y="277199"/>
                  </a:lnTo>
                  <a:lnTo>
                    <a:pt x="168326" y="280841"/>
                  </a:lnTo>
                  <a:lnTo>
                    <a:pt x="167767" y="284062"/>
                  </a:lnTo>
                  <a:lnTo>
                    <a:pt x="166601" y="287004"/>
                  </a:lnTo>
                  <a:lnTo>
                    <a:pt x="166618" y="289758"/>
                  </a:lnTo>
                  <a:lnTo>
                    <a:pt x="167423" y="292388"/>
                  </a:lnTo>
                  <a:lnTo>
                    <a:pt x="170625" y="298520"/>
                  </a:lnTo>
                  <a:lnTo>
                    <a:pt x="171180" y="303375"/>
                  </a:lnTo>
                  <a:lnTo>
                    <a:pt x="172051" y="304641"/>
                  </a:lnTo>
                  <a:lnTo>
                    <a:pt x="173426" y="305485"/>
                  </a:lnTo>
                  <a:lnTo>
                    <a:pt x="175136" y="306048"/>
                  </a:lnTo>
                  <a:lnTo>
                    <a:pt x="176277" y="307217"/>
                  </a:lnTo>
                  <a:lnTo>
                    <a:pt x="177037" y="308789"/>
                  </a:lnTo>
                  <a:lnTo>
                    <a:pt x="178557" y="31431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97"/>
            <p:cNvSpPr/>
            <p:nvPr/>
          </p:nvSpPr>
          <p:spPr>
            <a:xfrm>
              <a:off x="5886450" y="3471986"/>
              <a:ext cx="300038" cy="248791"/>
            </a:xfrm>
            <a:custGeom>
              <a:avLst/>
              <a:gdLst/>
              <a:ahLst/>
              <a:cxnLst/>
              <a:rect l="0" t="0" r="0" b="0"/>
              <a:pathLst>
                <a:path w="300038" h="248791">
                  <a:moveTo>
                    <a:pt x="0" y="57026"/>
                  </a:moveTo>
                  <a:lnTo>
                    <a:pt x="0" y="47083"/>
                  </a:lnTo>
                  <a:lnTo>
                    <a:pt x="794" y="45635"/>
                  </a:lnTo>
                  <a:lnTo>
                    <a:pt x="2116" y="44669"/>
                  </a:lnTo>
                  <a:lnTo>
                    <a:pt x="3792" y="44026"/>
                  </a:lnTo>
                  <a:lnTo>
                    <a:pt x="4909" y="42009"/>
                  </a:lnTo>
                  <a:lnTo>
                    <a:pt x="6150" y="35535"/>
                  </a:lnTo>
                  <a:lnTo>
                    <a:pt x="8069" y="32380"/>
                  </a:lnTo>
                  <a:lnTo>
                    <a:pt x="14434" y="26758"/>
                  </a:lnTo>
                  <a:lnTo>
                    <a:pt x="23150" y="19130"/>
                  </a:lnTo>
                  <a:lnTo>
                    <a:pt x="30397" y="14254"/>
                  </a:lnTo>
                  <a:lnTo>
                    <a:pt x="39703" y="9441"/>
                  </a:lnTo>
                  <a:lnTo>
                    <a:pt x="45519" y="7046"/>
                  </a:lnTo>
                  <a:lnTo>
                    <a:pt x="51777" y="4656"/>
                  </a:lnTo>
                  <a:lnTo>
                    <a:pt x="58330" y="3063"/>
                  </a:lnTo>
                  <a:lnTo>
                    <a:pt x="65081" y="2001"/>
                  </a:lnTo>
                  <a:lnTo>
                    <a:pt x="71962" y="1293"/>
                  </a:lnTo>
                  <a:lnTo>
                    <a:pt x="78930" y="821"/>
                  </a:lnTo>
                  <a:lnTo>
                    <a:pt x="85958" y="505"/>
                  </a:lnTo>
                  <a:lnTo>
                    <a:pt x="105108" y="63"/>
                  </a:lnTo>
                  <a:lnTo>
                    <a:pt x="110553" y="0"/>
                  </a:lnTo>
                  <a:lnTo>
                    <a:pt x="115771" y="753"/>
                  </a:lnTo>
                  <a:lnTo>
                    <a:pt x="120837" y="2048"/>
                  </a:lnTo>
                  <a:lnTo>
                    <a:pt x="125801" y="3705"/>
                  </a:lnTo>
                  <a:lnTo>
                    <a:pt x="130698" y="5604"/>
                  </a:lnTo>
                  <a:lnTo>
                    <a:pt x="135551" y="7663"/>
                  </a:lnTo>
                  <a:lnTo>
                    <a:pt x="145176" y="12068"/>
                  </a:lnTo>
                  <a:lnTo>
                    <a:pt x="154745" y="16672"/>
                  </a:lnTo>
                  <a:lnTo>
                    <a:pt x="159520" y="19805"/>
                  </a:lnTo>
                  <a:lnTo>
                    <a:pt x="164290" y="23480"/>
                  </a:lnTo>
                  <a:lnTo>
                    <a:pt x="169058" y="27518"/>
                  </a:lnTo>
                  <a:lnTo>
                    <a:pt x="173030" y="31798"/>
                  </a:lnTo>
                  <a:lnTo>
                    <a:pt x="176472" y="36239"/>
                  </a:lnTo>
                  <a:lnTo>
                    <a:pt x="179560" y="40786"/>
                  </a:lnTo>
                  <a:lnTo>
                    <a:pt x="182413" y="46200"/>
                  </a:lnTo>
                  <a:lnTo>
                    <a:pt x="185109" y="52190"/>
                  </a:lnTo>
                  <a:lnTo>
                    <a:pt x="187699" y="58565"/>
                  </a:lnTo>
                  <a:lnTo>
                    <a:pt x="189427" y="65196"/>
                  </a:lnTo>
                  <a:lnTo>
                    <a:pt x="190578" y="71998"/>
                  </a:lnTo>
                  <a:lnTo>
                    <a:pt x="191346" y="78913"/>
                  </a:lnTo>
                  <a:lnTo>
                    <a:pt x="191858" y="85111"/>
                  </a:lnTo>
                  <a:lnTo>
                    <a:pt x="192198" y="90831"/>
                  </a:lnTo>
                  <a:lnTo>
                    <a:pt x="192426" y="96231"/>
                  </a:lnTo>
                  <a:lnTo>
                    <a:pt x="192679" y="108582"/>
                  </a:lnTo>
                  <a:lnTo>
                    <a:pt x="192746" y="115209"/>
                  </a:lnTo>
                  <a:lnTo>
                    <a:pt x="191997" y="122008"/>
                  </a:lnTo>
                  <a:lnTo>
                    <a:pt x="190704" y="128923"/>
                  </a:lnTo>
                  <a:lnTo>
                    <a:pt x="189048" y="135913"/>
                  </a:lnTo>
                  <a:lnTo>
                    <a:pt x="187151" y="142162"/>
                  </a:lnTo>
                  <a:lnTo>
                    <a:pt x="185092" y="147914"/>
                  </a:lnTo>
                  <a:lnTo>
                    <a:pt x="182926" y="153337"/>
                  </a:lnTo>
                  <a:lnTo>
                    <a:pt x="178402" y="165712"/>
                  </a:lnTo>
                  <a:lnTo>
                    <a:pt x="176085" y="172346"/>
                  </a:lnTo>
                  <a:lnTo>
                    <a:pt x="172952" y="178356"/>
                  </a:lnTo>
                  <a:lnTo>
                    <a:pt x="169276" y="183950"/>
                  </a:lnTo>
                  <a:lnTo>
                    <a:pt x="165238" y="189267"/>
                  </a:lnTo>
                  <a:lnTo>
                    <a:pt x="161752" y="194399"/>
                  </a:lnTo>
                  <a:lnTo>
                    <a:pt x="158635" y="199408"/>
                  </a:lnTo>
                  <a:lnTo>
                    <a:pt x="155763" y="204335"/>
                  </a:lnTo>
                  <a:lnTo>
                    <a:pt x="150455" y="211926"/>
                  </a:lnTo>
                  <a:lnTo>
                    <a:pt x="147928" y="215061"/>
                  </a:lnTo>
                  <a:lnTo>
                    <a:pt x="140887" y="220662"/>
                  </a:lnTo>
                  <a:lnTo>
                    <a:pt x="133260" y="225797"/>
                  </a:lnTo>
                  <a:lnTo>
                    <a:pt x="127224" y="230725"/>
                  </a:lnTo>
                  <a:lnTo>
                    <a:pt x="119779" y="235561"/>
                  </a:lnTo>
                  <a:lnTo>
                    <a:pt x="111973" y="239562"/>
                  </a:lnTo>
                  <a:lnTo>
                    <a:pt x="105857" y="241341"/>
                  </a:lnTo>
                  <a:lnTo>
                    <a:pt x="98376" y="244248"/>
                  </a:lnTo>
                  <a:lnTo>
                    <a:pt x="90554" y="247392"/>
                  </a:lnTo>
                  <a:lnTo>
                    <a:pt x="84431" y="248790"/>
                  </a:lnTo>
                  <a:lnTo>
                    <a:pt x="81688" y="248369"/>
                  </a:lnTo>
                  <a:lnTo>
                    <a:pt x="74033" y="244777"/>
                  </a:lnTo>
                  <a:lnTo>
                    <a:pt x="69151" y="243658"/>
                  </a:lnTo>
                  <a:lnTo>
                    <a:pt x="64336" y="241045"/>
                  </a:lnTo>
                  <a:lnTo>
                    <a:pt x="58569" y="236691"/>
                  </a:lnTo>
                  <a:lnTo>
                    <a:pt x="55664" y="231863"/>
                  </a:lnTo>
                  <a:lnTo>
                    <a:pt x="52521" y="225218"/>
                  </a:lnTo>
                  <a:lnTo>
                    <a:pt x="51124" y="219620"/>
                  </a:lnTo>
                  <a:lnTo>
                    <a:pt x="51545" y="216222"/>
                  </a:lnTo>
                  <a:lnTo>
                    <a:pt x="52619" y="212369"/>
                  </a:lnTo>
                  <a:lnTo>
                    <a:pt x="55136" y="204649"/>
                  </a:lnTo>
                  <a:lnTo>
                    <a:pt x="56255" y="198572"/>
                  </a:lnTo>
                  <a:lnTo>
                    <a:pt x="58869" y="191108"/>
                  </a:lnTo>
                  <a:lnTo>
                    <a:pt x="60677" y="186896"/>
                  </a:lnTo>
                  <a:lnTo>
                    <a:pt x="63470" y="182499"/>
                  </a:lnTo>
                  <a:lnTo>
                    <a:pt x="66919" y="177981"/>
                  </a:lnTo>
                  <a:lnTo>
                    <a:pt x="70806" y="173381"/>
                  </a:lnTo>
                  <a:lnTo>
                    <a:pt x="74192" y="168728"/>
                  </a:lnTo>
                  <a:lnTo>
                    <a:pt x="77242" y="164037"/>
                  </a:lnTo>
                  <a:lnTo>
                    <a:pt x="80070" y="159323"/>
                  </a:lnTo>
                  <a:lnTo>
                    <a:pt x="87445" y="151968"/>
                  </a:lnTo>
                  <a:lnTo>
                    <a:pt x="96014" y="145260"/>
                  </a:lnTo>
                  <a:lnTo>
                    <a:pt x="100522" y="141249"/>
                  </a:lnTo>
                  <a:lnTo>
                    <a:pt x="105114" y="136987"/>
                  </a:lnTo>
                  <a:lnTo>
                    <a:pt x="110557" y="134146"/>
                  </a:lnTo>
                  <a:lnTo>
                    <a:pt x="116567" y="132252"/>
                  </a:lnTo>
                  <a:lnTo>
                    <a:pt x="122955" y="130989"/>
                  </a:lnTo>
                  <a:lnTo>
                    <a:pt x="128801" y="129353"/>
                  </a:lnTo>
                  <a:lnTo>
                    <a:pt x="134286" y="127469"/>
                  </a:lnTo>
                  <a:lnTo>
                    <a:pt x="139530" y="125419"/>
                  </a:lnTo>
                  <a:lnTo>
                    <a:pt x="144614" y="124053"/>
                  </a:lnTo>
                  <a:lnTo>
                    <a:pt x="149590" y="123142"/>
                  </a:lnTo>
                  <a:lnTo>
                    <a:pt x="154496" y="122534"/>
                  </a:lnTo>
                  <a:lnTo>
                    <a:pt x="160147" y="122923"/>
                  </a:lnTo>
                  <a:lnTo>
                    <a:pt x="166296" y="123977"/>
                  </a:lnTo>
                  <a:lnTo>
                    <a:pt x="172776" y="125472"/>
                  </a:lnTo>
                  <a:lnTo>
                    <a:pt x="178684" y="126469"/>
                  </a:lnTo>
                  <a:lnTo>
                    <a:pt x="184210" y="127134"/>
                  </a:lnTo>
                  <a:lnTo>
                    <a:pt x="189482" y="127577"/>
                  </a:lnTo>
                  <a:lnTo>
                    <a:pt x="194583" y="128667"/>
                  </a:lnTo>
                  <a:lnTo>
                    <a:pt x="199572" y="130186"/>
                  </a:lnTo>
                  <a:lnTo>
                    <a:pt x="204485" y="131993"/>
                  </a:lnTo>
                  <a:lnTo>
                    <a:pt x="208555" y="134785"/>
                  </a:lnTo>
                  <a:lnTo>
                    <a:pt x="215193" y="142121"/>
                  </a:lnTo>
                  <a:lnTo>
                    <a:pt x="222906" y="148556"/>
                  </a:lnTo>
                  <a:lnTo>
                    <a:pt x="231625" y="154856"/>
                  </a:lnTo>
                  <a:lnTo>
                    <a:pt x="236173" y="158759"/>
                  </a:lnTo>
                  <a:lnTo>
                    <a:pt x="240793" y="162948"/>
                  </a:lnTo>
                  <a:lnTo>
                    <a:pt x="244666" y="167328"/>
                  </a:lnTo>
                  <a:lnTo>
                    <a:pt x="248042" y="171836"/>
                  </a:lnTo>
                  <a:lnTo>
                    <a:pt x="251086" y="176428"/>
                  </a:lnTo>
                  <a:lnTo>
                    <a:pt x="253909" y="181078"/>
                  </a:lnTo>
                  <a:lnTo>
                    <a:pt x="256585" y="185764"/>
                  </a:lnTo>
                  <a:lnTo>
                    <a:pt x="259163" y="190477"/>
                  </a:lnTo>
                  <a:lnTo>
                    <a:pt x="264144" y="197829"/>
                  </a:lnTo>
                  <a:lnTo>
                    <a:pt x="269003" y="203743"/>
                  </a:lnTo>
                  <a:lnTo>
                    <a:pt x="273809" y="209017"/>
                  </a:lnTo>
                  <a:lnTo>
                    <a:pt x="278591" y="216123"/>
                  </a:lnTo>
                  <a:lnTo>
                    <a:pt x="280977" y="220241"/>
                  </a:lnTo>
                  <a:lnTo>
                    <a:pt x="283361" y="222986"/>
                  </a:lnTo>
                  <a:lnTo>
                    <a:pt x="285745" y="224816"/>
                  </a:lnTo>
                  <a:lnTo>
                    <a:pt x="288128" y="226036"/>
                  </a:lnTo>
                  <a:lnTo>
                    <a:pt x="289716" y="227643"/>
                  </a:lnTo>
                  <a:lnTo>
                    <a:pt x="290776" y="229508"/>
                  </a:lnTo>
                  <a:lnTo>
                    <a:pt x="291481" y="231545"/>
                  </a:lnTo>
                  <a:lnTo>
                    <a:pt x="292746" y="232903"/>
                  </a:lnTo>
                  <a:lnTo>
                    <a:pt x="294382" y="233809"/>
                  </a:lnTo>
                  <a:lnTo>
                    <a:pt x="300037" y="23562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98"/>
            <p:cNvSpPr/>
            <p:nvPr/>
          </p:nvSpPr>
          <p:spPr>
            <a:xfrm>
              <a:off x="6286500" y="3471862"/>
              <a:ext cx="142876" cy="207170"/>
            </a:xfrm>
            <a:custGeom>
              <a:avLst/>
              <a:gdLst/>
              <a:ahLst/>
              <a:cxnLst/>
              <a:rect l="0" t="0" r="0" b="0"/>
              <a:pathLst>
                <a:path w="142876" h="207170">
                  <a:moveTo>
                    <a:pt x="0" y="0"/>
                  </a:moveTo>
                  <a:lnTo>
                    <a:pt x="0" y="13269"/>
                  </a:lnTo>
                  <a:lnTo>
                    <a:pt x="3792" y="17778"/>
                  </a:lnTo>
                  <a:lnTo>
                    <a:pt x="7771" y="21924"/>
                  </a:lnTo>
                  <a:lnTo>
                    <a:pt x="16792" y="31054"/>
                  </a:lnTo>
                  <a:lnTo>
                    <a:pt x="19926" y="33402"/>
                  </a:lnTo>
                  <a:lnTo>
                    <a:pt x="23603" y="35762"/>
                  </a:lnTo>
                  <a:lnTo>
                    <a:pt x="27641" y="38129"/>
                  </a:lnTo>
                  <a:lnTo>
                    <a:pt x="31127" y="40501"/>
                  </a:lnTo>
                  <a:lnTo>
                    <a:pt x="34245" y="42875"/>
                  </a:lnTo>
                  <a:lnTo>
                    <a:pt x="37117" y="45252"/>
                  </a:lnTo>
                  <a:lnTo>
                    <a:pt x="39826" y="48424"/>
                  </a:lnTo>
                  <a:lnTo>
                    <a:pt x="42426" y="52127"/>
                  </a:lnTo>
                  <a:lnTo>
                    <a:pt x="44952" y="56183"/>
                  </a:lnTo>
                  <a:lnTo>
                    <a:pt x="48224" y="60474"/>
                  </a:lnTo>
                  <a:lnTo>
                    <a:pt x="51993" y="64922"/>
                  </a:lnTo>
                  <a:lnTo>
                    <a:pt x="56093" y="69475"/>
                  </a:lnTo>
                  <a:lnTo>
                    <a:pt x="59620" y="74098"/>
                  </a:lnTo>
                  <a:lnTo>
                    <a:pt x="62765" y="78767"/>
                  </a:lnTo>
                  <a:lnTo>
                    <a:pt x="65656" y="83468"/>
                  </a:lnTo>
                  <a:lnTo>
                    <a:pt x="68377" y="87395"/>
                  </a:lnTo>
                  <a:lnTo>
                    <a:pt x="70984" y="90807"/>
                  </a:lnTo>
                  <a:lnTo>
                    <a:pt x="73516" y="93876"/>
                  </a:lnTo>
                  <a:lnTo>
                    <a:pt x="75998" y="97509"/>
                  </a:lnTo>
                  <a:lnTo>
                    <a:pt x="78447" y="101519"/>
                  </a:lnTo>
                  <a:lnTo>
                    <a:pt x="80872" y="105779"/>
                  </a:lnTo>
                  <a:lnTo>
                    <a:pt x="85685" y="114746"/>
                  </a:lnTo>
                  <a:lnTo>
                    <a:pt x="102391" y="147663"/>
                  </a:lnTo>
                  <a:lnTo>
                    <a:pt x="109536" y="161933"/>
                  </a:lnTo>
                  <a:lnTo>
                    <a:pt x="111918" y="165899"/>
                  </a:lnTo>
                  <a:lnTo>
                    <a:pt x="114299" y="169337"/>
                  </a:lnTo>
                  <a:lnTo>
                    <a:pt x="116681" y="172422"/>
                  </a:lnTo>
                  <a:lnTo>
                    <a:pt x="119326" y="177967"/>
                  </a:lnTo>
                  <a:lnTo>
                    <a:pt x="120032" y="180558"/>
                  </a:lnTo>
                  <a:lnTo>
                    <a:pt x="122933" y="185552"/>
                  </a:lnTo>
                  <a:lnTo>
                    <a:pt x="126868" y="190418"/>
                  </a:lnTo>
                  <a:lnTo>
                    <a:pt x="131262" y="195226"/>
                  </a:lnTo>
                  <a:lnTo>
                    <a:pt x="132752" y="197619"/>
                  </a:lnTo>
                  <a:lnTo>
                    <a:pt x="134407" y="202396"/>
                  </a:lnTo>
                  <a:lnTo>
                    <a:pt x="135642" y="203987"/>
                  </a:lnTo>
                  <a:lnTo>
                    <a:pt x="137259" y="205048"/>
                  </a:lnTo>
                  <a:lnTo>
                    <a:pt x="142875" y="20716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99"/>
            <p:cNvSpPr/>
            <p:nvPr/>
          </p:nvSpPr>
          <p:spPr>
            <a:xfrm>
              <a:off x="6257925" y="3493293"/>
              <a:ext cx="178594" cy="171451"/>
            </a:xfrm>
            <a:custGeom>
              <a:avLst/>
              <a:gdLst/>
              <a:ahLst/>
              <a:cxnLst/>
              <a:rect l="0" t="0" r="0" b="0"/>
              <a:pathLst>
                <a:path w="178594" h="171451">
                  <a:moveTo>
                    <a:pt x="178593" y="0"/>
                  </a:moveTo>
                  <a:lnTo>
                    <a:pt x="167744" y="0"/>
                  </a:lnTo>
                  <a:lnTo>
                    <a:pt x="165804" y="794"/>
                  </a:lnTo>
                  <a:lnTo>
                    <a:pt x="161532" y="3793"/>
                  </a:lnTo>
                  <a:lnTo>
                    <a:pt x="156988" y="7771"/>
                  </a:lnTo>
                  <a:lnTo>
                    <a:pt x="151528" y="12979"/>
                  </a:lnTo>
                  <a:lnTo>
                    <a:pt x="143810" y="20585"/>
                  </a:lnTo>
                  <a:lnTo>
                    <a:pt x="140323" y="24836"/>
                  </a:lnTo>
                  <a:lnTo>
                    <a:pt x="137205" y="29258"/>
                  </a:lnTo>
                  <a:lnTo>
                    <a:pt x="130830" y="39197"/>
                  </a:lnTo>
                  <a:lnTo>
                    <a:pt x="122705" y="51553"/>
                  </a:lnTo>
                  <a:lnTo>
                    <a:pt x="117522" y="57387"/>
                  </a:lnTo>
                  <a:lnTo>
                    <a:pt x="111685" y="62865"/>
                  </a:lnTo>
                  <a:lnTo>
                    <a:pt x="105413" y="68103"/>
                  </a:lnTo>
                  <a:lnTo>
                    <a:pt x="99644" y="73183"/>
                  </a:lnTo>
                  <a:lnTo>
                    <a:pt x="89001" y="83061"/>
                  </a:lnTo>
                  <a:lnTo>
                    <a:pt x="74083" y="97548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700"/>
            <p:cNvSpPr/>
            <p:nvPr/>
          </p:nvSpPr>
          <p:spPr>
            <a:xfrm>
              <a:off x="6572250" y="3521868"/>
              <a:ext cx="214313" cy="7145"/>
            </a:xfrm>
            <a:custGeom>
              <a:avLst/>
              <a:gdLst/>
              <a:ahLst/>
              <a:cxnLst/>
              <a:rect l="0" t="0" r="0" b="0"/>
              <a:pathLst>
                <a:path w="214313" h="7145">
                  <a:moveTo>
                    <a:pt x="0" y="7144"/>
                  </a:moveTo>
                  <a:lnTo>
                    <a:pt x="62038" y="7144"/>
                  </a:lnTo>
                  <a:lnTo>
                    <a:pt x="66758" y="6350"/>
                  </a:lnTo>
                  <a:lnTo>
                    <a:pt x="71493" y="5027"/>
                  </a:lnTo>
                  <a:lnTo>
                    <a:pt x="76237" y="3352"/>
                  </a:lnTo>
                  <a:lnTo>
                    <a:pt x="81781" y="2235"/>
                  </a:lnTo>
                  <a:lnTo>
                    <a:pt x="87858" y="1490"/>
                  </a:lnTo>
                  <a:lnTo>
                    <a:pt x="94291" y="993"/>
                  </a:lnTo>
                  <a:lnTo>
                    <a:pt x="100166" y="662"/>
                  </a:lnTo>
                  <a:lnTo>
                    <a:pt x="110928" y="294"/>
                  </a:lnTo>
                  <a:lnTo>
                    <a:pt x="141254" y="39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701"/>
            <p:cNvSpPr/>
            <p:nvPr/>
          </p:nvSpPr>
          <p:spPr>
            <a:xfrm>
              <a:off x="6607968" y="3586250"/>
              <a:ext cx="214314" cy="7057"/>
            </a:xfrm>
            <a:custGeom>
              <a:avLst/>
              <a:gdLst/>
              <a:ahLst/>
              <a:cxnLst/>
              <a:rect l="0" t="0" r="0" b="0"/>
              <a:pathLst>
                <a:path w="214314" h="7057">
                  <a:moveTo>
                    <a:pt x="0" y="7056"/>
                  </a:moveTo>
                  <a:lnTo>
                    <a:pt x="68864" y="7056"/>
                  </a:lnTo>
                  <a:lnTo>
                    <a:pt x="74484" y="6262"/>
                  </a:lnTo>
                  <a:lnTo>
                    <a:pt x="80612" y="4939"/>
                  </a:lnTo>
                  <a:lnTo>
                    <a:pt x="87079" y="3263"/>
                  </a:lnTo>
                  <a:lnTo>
                    <a:pt x="92978" y="2146"/>
                  </a:lnTo>
                  <a:lnTo>
                    <a:pt x="98498" y="1402"/>
                  </a:lnTo>
                  <a:lnTo>
                    <a:pt x="103765" y="905"/>
                  </a:lnTo>
                  <a:lnTo>
                    <a:pt x="109659" y="574"/>
                  </a:lnTo>
                  <a:lnTo>
                    <a:pt x="122556" y="206"/>
                  </a:lnTo>
                  <a:lnTo>
                    <a:pt x="139413" y="0"/>
                  </a:lnTo>
                  <a:lnTo>
                    <a:pt x="144536" y="764"/>
                  </a:lnTo>
                  <a:lnTo>
                    <a:pt x="149538" y="2067"/>
                  </a:lnTo>
                  <a:lnTo>
                    <a:pt x="154461" y="3730"/>
                  </a:lnTo>
                  <a:lnTo>
                    <a:pt x="159331" y="4839"/>
                  </a:lnTo>
                  <a:lnTo>
                    <a:pt x="164165" y="5578"/>
                  </a:lnTo>
                  <a:lnTo>
                    <a:pt x="168974" y="6071"/>
                  </a:lnTo>
                  <a:lnTo>
                    <a:pt x="173768" y="6399"/>
                  </a:lnTo>
                  <a:lnTo>
                    <a:pt x="178551" y="6618"/>
                  </a:lnTo>
                  <a:lnTo>
                    <a:pt x="190752" y="6926"/>
                  </a:lnTo>
                  <a:lnTo>
                    <a:pt x="214313" y="705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702"/>
            <p:cNvSpPr/>
            <p:nvPr/>
          </p:nvSpPr>
          <p:spPr>
            <a:xfrm>
              <a:off x="6929437" y="3437144"/>
              <a:ext cx="199867" cy="203058"/>
            </a:xfrm>
            <a:custGeom>
              <a:avLst/>
              <a:gdLst/>
              <a:ahLst/>
              <a:cxnLst/>
              <a:rect l="0" t="0" r="0" b="0"/>
              <a:pathLst>
                <a:path w="199867" h="203058">
                  <a:moveTo>
                    <a:pt x="50006" y="13287"/>
                  </a:moveTo>
                  <a:lnTo>
                    <a:pt x="53799" y="9494"/>
                  </a:lnTo>
                  <a:lnTo>
                    <a:pt x="55710" y="8377"/>
                  </a:lnTo>
                  <a:lnTo>
                    <a:pt x="61398" y="6805"/>
                  </a:lnTo>
                  <a:lnTo>
                    <a:pt x="63007" y="6437"/>
                  </a:lnTo>
                  <a:lnTo>
                    <a:pt x="67955" y="6274"/>
                  </a:lnTo>
                  <a:lnTo>
                    <a:pt x="71496" y="6231"/>
                  </a:lnTo>
                  <a:lnTo>
                    <a:pt x="74652" y="5407"/>
                  </a:lnTo>
                  <a:lnTo>
                    <a:pt x="80275" y="2377"/>
                  </a:lnTo>
                  <a:lnTo>
                    <a:pt x="83679" y="1251"/>
                  </a:lnTo>
                  <a:lnTo>
                    <a:pt x="87537" y="500"/>
                  </a:lnTo>
                  <a:lnTo>
                    <a:pt x="91694" y="0"/>
                  </a:lnTo>
                  <a:lnTo>
                    <a:pt x="95261" y="460"/>
                  </a:lnTo>
                  <a:lnTo>
                    <a:pt x="98433" y="1561"/>
                  </a:lnTo>
                  <a:lnTo>
                    <a:pt x="101340" y="3088"/>
                  </a:lnTo>
                  <a:lnTo>
                    <a:pt x="104866" y="4106"/>
                  </a:lnTo>
                  <a:lnTo>
                    <a:pt x="108805" y="4785"/>
                  </a:lnTo>
                  <a:lnTo>
                    <a:pt x="113018" y="5238"/>
                  </a:lnTo>
                  <a:lnTo>
                    <a:pt x="117414" y="5540"/>
                  </a:lnTo>
                  <a:lnTo>
                    <a:pt x="121933" y="5741"/>
                  </a:lnTo>
                  <a:lnTo>
                    <a:pt x="126532" y="5875"/>
                  </a:lnTo>
                  <a:lnTo>
                    <a:pt x="130392" y="6758"/>
                  </a:lnTo>
                  <a:lnTo>
                    <a:pt x="133759" y="8141"/>
                  </a:lnTo>
                  <a:lnTo>
                    <a:pt x="139618" y="11793"/>
                  </a:lnTo>
                  <a:lnTo>
                    <a:pt x="144867" y="16063"/>
                  </a:lnTo>
                  <a:lnTo>
                    <a:pt x="149846" y="20606"/>
                  </a:lnTo>
                  <a:lnTo>
                    <a:pt x="152285" y="22929"/>
                  </a:lnTo>
                  <a:lnTo>
                    <a:pt x="153911" y="25271"/>
                  </a:lnTo>
                  <a:lnTo>
                    <a:pt x="155717" y="29990"/>
                  </a:lnTo>
                  <a:lnTo>
                    <a:pt x="155405" y="32360"/>
                  </a:lnTo>
                  <a:lnTo>
                    <a:pt x="154403" y="34734"/>
                  </a:lnTo>
                  <a:lnTo>
                    <a:pt x="151174" y="40281"/>
                  </a:lnTo>
                  <a:lnTo>
                    <a:pt x="147093" y="48039"/>
                  </a:lnTo>
                  <a:lnTo>
                    <a:pt x="144893" y="51536"/>
                  </a:lnTo>
                  <a:lnTo>
                    <a:pt x="140333" y="57538"/>
                  </a:lnTo>
                  <a:lnTo>
                    <a:pt x="137211" y="60250"/>
                  </a:lnTo>
                  <a:lnTo>
                    <a:pt x="133543" y="62852"/>
                  </a:lnTo>
                  <a:lnTo>
                    <a:pt x="129510" y="65380"/>
                  </a:lnTo>
                  <a:lnTo>
                    <a:pt x="125233" y="67859"/>
                  </a:lnTo>
                  <a:lnTo>
                    <a:pt x="116249" y="72731"/>
                  </a:lnTo>
                  <a:lnTo>
                    <a:pt x="112425" y="75141"/>
                  </a:lnTo>
                  <a:lnTo>
                    <a:pt x="109081" y="77542"/>
                  </a:lnTo>
                  <a:lnTo>
                    <a:pt x="106059" y="79936"/>
                  </a:lnTo>
                  <a:lnTo>
                    <a:pt x="102456" y="82326"/>
                  </a:lnTo>
                  <a:lnTo>
                    <a:pt x="98466" y="84713"/>
                  </a:lnTo>
                  <a:lnTo>
                    <a:pt x="94219" y="87098"/>
                  </a:lnTo>
                  <a:lnTo>
                    <a:pt x="90594" y="88688"/>
                  </a:lnTo>
                  <a:lnTo>
                    <a:pt x="84450" y="90455"/>
                  </a:lnTo>
                  <a:lnTo>
                    <a:pt x="82493" y="91720"/>
                  </a:lnTo>
                  <a:lnTo>
                    <a:pt x="81190" y="93357"/>
                  </a:lnTo>
                  <a:lnTo>
                    <a:pt x="78583" y="99008"/>
                  </a:lnTo>
                  <a:lnTo>
                    <a:pt x="78582" y="99009"/>
                  </a:lnTo>
                  <a:lnTo>
                    <a:pt x="82374" y="95219"/>
                  </a:lnTo>
                  <a:lnTo>
                    <a:pt x="85079" y="94895"/>
                  </a:lnTo>
                  <a:lnTo>
                    <a:pt x="88469" y="95474"/>
                  </a:lnTo>
                  <a:lnTo>
                    <a:pt x="92317" y="96653"/>
                  </a:lnTo>
                  <a:lnTo>
                    <a:pt x="96469" y="97439"/>
                  </a:lnTo>
                  <a:lnTo>
                    <a:pt x="100826" y="97964"/>
                  </a:lnTo>
                  <a:lnTo>
                    <a:pt x="105317" y="98313"/>
                  </a:lnTo>
                  <a:lnTo>
                    <a:pt x="109105" y="98546"/>
                  </a:lnTo>
                  <a:lnTo>
                    <a:pt x="115431" y="98805"/>
                  </a:lnTo>
                  <a:lnTo>
                    <a:pt x="146952" y="98994"/>
                  </a:lnTo>
                  <a:lnTo>
                    <a:pt x="157930" y="99006"/>
                  </a:lnTo>
                  <a:lnTo>
                    <a:pt x="161643" y="99802"/>
                  </a:lnTo>
                  <a:lnTo>
                    <a:pt x="165706" y="101126"/>
                  </a:lnTo>
                  <a:lnTo>
                    <a:pt x="170001" y="102803"/>
                  </a:lnTo>
                  <a:lnTo>
                    <a:pt x="174453" y="104714"/>
                  </a:lnTo>
                  <a:lnTo>
                    <a:pt x="183633" y="108954"/>
                  </a:lnTo>
                  <a:lnTo>
                    <a:pt x="187509" y="111196"/>
                  </a:lnTo>
                  <a:lnTo>
                    <a:pt x="190888" y="113485"/>
                  </a:lnTo>
                  <a:lnTo>
                    <a:pt x="193933" y="115804"/>
                  </a:lnTo>
                  <a:lnTo>
                    <a:pt x="195964" y="118938"/>
                  </a:lnTo>
                  <a:lnTo>
                    <a:pt x="197317" y="122615"/>
                  </a:lnTo>
                  <a:lnTo>
                    <a:pt x="198220" y="126653"/>
                  </a:lnTo>
                  <a:lnTo>
                    <a:pt x="198822" y="130139"/>
                  </a:lnTo>
                  <a:lnTo>
                    <a:pt x="199490" y="136130"/>
                  </a:lnTo>
                  <a:lnTo>
                    <a:pt x="199787" y="141438"/>
                  </a:lnTo>
                  <a:lnTo>
                    <a:pt x="199866" y="143964"/>
                  </a:lnTo>
                  <a:lnTo>
                    <a:pt x="199126" y="146443"/>
                  </a:lnTo>
                  <a:lnTo>
                    <a:pt x="196186" y="151313"/>
                  </a:lnTo>
                  <a:lnTo>
                    <a:pt x="194290" y="154517"/>
                  </a:lnTo>
                  <a:lnTo>
                    <a:pt x="192233" y="158240"/>
                  </a:lnTo>
                  <a:lnTo>
                    <a:pt x="190068" y="162309"/>
                  </a:lnTo>
                  <a:lnTo>
                    <a:pt x="187037" y="165817"/>
                  </a:lnTo>
                  <a:lnTo>
                    <a:pt x="183429" y="168949"/>
                  </a:lnTo>
                  <a:lnTo>
                    <a:pt x="179436" y="171830"/>
                  </a:lnTo>
                  <a:lnTo>
                    <a:pt x="175187" y="174545"/>
                  </a:lnTo>
                  <a:lnTo>
                    <a:pt x="170766" y="177148"/>
                  </a:lnTo>
                  <a:lnTo>
                    <a:pt x="166232" y="179678"/>
                  </a:lnTo>
                  <a:lnTo>
                    <a:pt x="156960" y="184605"/>
                  </a:lnTo>
                  <a:lnTo>
                    <a:pt x="152265" y="187030"/>
                  </a:lnTo>
                  <a:lnTo>
                    <a:pt x="146754" y="189441"/>
                  </a:lnTo>
                  <a:lnTo>
                    <a:pt x="140698" y="191841"/>
                  </a:lnTo>
                  <a:lnTo>
                    <a:pt x="134280" y="194236"/>
                  </a:lnTo>
                  <a:lnTo>
                    <a:pt x="128414" y="195832"/>
                  </a:lnTo>
                  <a:lnTo>
                    <a:pt x="122916" y="196896"/>
                  </a:lnTo>
                  <a:lnTo>
                    <a:pt x="117663" y="197605"/>
                  </a:lnTo>
                  <a:lnTo>
                    <a:pt x="112573" y="198079"/>
                  </a:lnTo>
                  <a:lnTo>
                    <a:pt x="107593" y="198394"/>
                  </a:lnTo>
                  <a:lnTo>
                    <a:pt x="102685" y="198604"/>
                  </a:lnTo>
                  <a:lnTo>
                    <a:pt x="97825" y="199538"/>
                  </a:lnTo>
                  <a:lnTo>
                    <a:pt x="92998" y="200954"/>
                  </a:lnTo>
                  <a:lnTo>
                    <a:pt x="88192" y="202692"/>
                  </a:lnTo>
                  <a:lnTo>
                    <a:pt x="83401" y="203057"/>
                  </a:lnTo>
                  <a:lnTo>
                    <a:pt x="78620" y="202507"/>
                  </a:lnTo>
                  <a:lnTo>
                    <a:pt x="73845" y="201346"/>
                  </a:lnTo>
                  <a:lnTo>
                    <a:pt x="69073" y="200572"/>
                  </a:lnTo>
                  <a:lnTo>
                    <a:pt x="64305" y="200056"/>
                  </a:lnTo>
                  <a:lnTo>
                    <a:pt x="59539" y="199712"/>
                  </a:lnTo>
                  <a:lnTo>
                    <a:pt x="54774" y="199483"/>
                  </a:lnTo>
                  <a:lnTo>
                    <a:pt x="45246" y="199228"/>
                  </a:lnTo>
                  <a:lnTo>
                    <a:pt x="40483" y="198367"/>
                  </a:lnTo>
                  <a:lnTo>
                    <a:pt x="35720" y="196998"/>
                  </a:lnTo>
                  <a:lnTo>
                    <a:pt x="30958" y="195292"/>
                  </a:lnTo>
                  <a:lnTo>
                    <a:pt x="26988" y="194155"/>
                  </a:lnTo>
                  <a:lnTo>
                    <a:pt x="23549" y="193397"/>
                  </a:lnTo>
                  <a:lnTo>
                    <a:pt x="17610" y="192554"/>
                  </a:lnTo>
                  <a:lnTo>
                    <a:pt x="12325" y="192180"/>
                  </a:lnTo>
                  <a:lnTo>
                    <a:pt x="7330" y="192014"/>
                  </a:lnTo>
                  <a:lnTo>
                    <a:pt x="0" y="1918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703"/>
            <p:cNvSpPr/>
            <p:nvPr/>
          </p:nvSpPr>
          <p:spPr>
            <a:xfrm>
              <a:off x="3014662" y="3786187"/>
              <a:ext cx="692945" cy="71439"/>
            </a:xfrm>
            <a:custGeom>
              <a:avLst/>
              <a:gdLst/>
              <a:ahLst/>
              <a:cxnLst/>
              <a:rect l="0" t="0" r="0" b="0"/>
              <a:pathLst>
                <a:path w="692945" h="71439">
                  <a:moveTo>
                    <a:pt x="0" y="71438"/>
                  </a:moveTo>
                  <a:lnTo>
                    <a:pt x="4116" y="71438"/>
                  </a:lnTo>
                  <a:lnTo>
                    <a:pt x="2358" y="71438"/>
                  </a:lnTo>
                  <a:lnTo>
                    <a:pt x="27660" y="71438"/>
                  </a:lnTo>
                  <a:lnTo>
                    <a:pt x="36370" y="69321"/>
                  </a:lnTo>
                  <a:lnTo>
                    <a:pt x="40916" y="67645"/>
                  </a:lnTo>
                  <a:lnTo>
                    <a:pt x="50199" y="65783"/>
                  </a:lnTo>
                  <a:lnTo>
                    <a:pt x="60411" y="64162"/>
                  </a:lnTo>
                  <a:lnTo>
                    <a:pt x="66468" y="62619"/>
                  </a:lnTo>
                  <a:lnTo>
                    <a:pt x="72887" y="60796"/>
                  </a:lnTo>
                  <a:lnTo>
                    <a:pt x="86369" y="56654"/>
                  </a:lnTo>
                  <a:lnTo>
                    <a:pt x="93298" y="54438"/>
                  </a:lnTo>
                  <a:lnTo>
                    <a:pt x="100299" y="52961"/>
                  </a:lnTo>
                  <a:lnTo>
                    <a:pt x="114427" y="51319"/>
                  </a:lnTo>
                  <a:lnTo>
                    <a:pt x="122322" y="50088"/>
                  </a:lnTo>
                  <a:lnTo>
                    <a:pt x="130761" y="48473"/>
                  </a:lnTo>
                  <a:lnTo>
                    <a:pt x="139561" y="46603"/>
                  </a:lnTo>
                  <a:lnTo>
                    <a:pt x="155690" y="44525"/>
                  </a:lnTo>
                  <a:lnTo>
                    <a:pt x="171589" y="42807"/>
                  </a:lnTo>
                  <a:lnTo>
                    <a:pt x="180274" y="41238"/>
                  </a:lnTo>
                  <a:lnTo>
                    <a:pt x="189239" y="39399"/>
                  </a:lnTo>
                  <a:lnTo>
                    <a:pt x="207667" y="35238"/>
                  </a:lnTo>
                  <a:lnTo>
                    <a:pt x="217026" y="33017"/>
                  </a:lnTo>
                  <a:lnTo>
                    <a:pt x="227234" y="31536"/>
                  </a:lnTo>
                  <a:lnTo>
                    <a:pt x="238008" y="30549"/>
                  </a:lnTo>
                  <a:lnTo>
                    <a:pt x="249160" y="29891"/>
                  </a:lnTo>
                  <a:lnTo>
                    <a:pt x="259769" y="28659"/>
                  </a:lnTo>
                  <a:lnTo>
                    <a:pt x="270017" y="27043"/>
                  </a:lnTo>
                  <a:lnTo>
                    <a:pt x="313069" y="18748"/>
                  </a:lnTo>
                  <a:lnTo>
                    <a:pt x="323807" y="17261"/>
                  </a:lnTo>
                  <a:lnTo>
                    <a:pt x="344203" y="15609"/>
                  </a:lnTo>
                  <a:lnTo>
                    <a:pt x="354881" y="14375"/>
                  </a:lnTo>
                  <a:lnTo>
                    <a:pt x="365969" y="12759"/>
                  </a:lnTo>
                  <a:lnTo>
                    <a:pt x="388872" y="8845"/>
                  </a:lnTo>
                  <a:lnTo>
                    <a:pt x="412280" y="4461"/>
                  </a:lnTo>
                  <a:lnTo>
                    <a:pt x="424078" y="2973"/>
                  </a:lnTo>
                  <a:lnTo>
                    <a:pt x="435913" y="1982"/>
                  </a:lnTo>
                  <a:lnTo>
                    <a:pt x="447771" y="1322"/>
                  </a:lnTo>
                  <a:lnTo>
                    <a:pt x="469414" y="587"/>
                  </a:lnTo>
                  <a:lnTo>
                    <a:pt x="512970" y="116"/>
                  </a:lnTo>
                  <a:lnTo>
                    <a:pt x="667594" y="0"/>
                  </a:lnTo>
                  <a:lnTo>
                    <a:pt x="677973" y="2117"/>
                  </a:lnTo>
                  <a:lnTo>
                    <a:pt x="692944" y="71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704"/>
            <p:cNvSpPr/>
            <p:nvPr/>
          </p:nvSpPr>
          <p:spPr>
            <a:xfrm>
              <a:off x="3221876" y="3907718"/>
              <a:ext cx="321425" cy="207045"/>
            </a:xfrm>
            <a:custGeom>
              <a:avLst/>
              <a:gdLst/>
              <a:ahLst/>
              <a:cxnLst/>
              <a:rect l="0" t="0" r="0" b="0"/>
              <a:pathLst>
                <a:path w="321425" h="207045">
                  <a:moveTo>
                    <a:pt x="49961" y="7057"/>
                  </a:moveTo>
                  <a:lnTo>
                    <a:pt x="53753" y="7057"/>
                  </a:lnTo>
                  <a:lnTo>
                    <a:pt x="55664" y="6263"/>
                  </a:lnTo>
                  <a:lnTo>
                    <a:pt x="59904" y="3264"/>
                  </a:lnTo>
                  <a:lnTo>
                    <a:pt x="62940" y="2147"/>
                  </a:lnTo>
                  <a:lnTo>
                    <a:pt x="70546" y="906"/>
                  </a:lnTo>
                  <a:lnTo>
                    <a:pt x="79219" y="354"/>
                  </a:lnTo>
                  <a:lnTo>
                    <a:pt x="88364" y="109"/>
                  </a:lnTo>
                  <a:lnTo>
                    <a:pt x="97721" y="0"/>
                  </a:lnTo>
                  <a:lnTo>
                    <a:pt x="107171" y="2068"/>
                  </a:lnTo>
                  <a:lnTo>
                    <a:pt x="116663" y="4840"/>
                  </a:lnTo>
                  <a:lnTo>
                    <a:pt x="126173" y="6072"/>
                  </a:lnTo>
                  <a:lnTo>
                    <a:pt x="133575" y="8735"/>
                  </a:lnTo>
                  <a:lnTo>
                    <a:pt x="140304" y="12565"/>
                  </a:lnTo>
                  <a:lnTo>
                    <a:pt x="148586" y="16913"/>
                  </a:lnTo>
                  <a:lnTo>
                    <a:pt x="152224" y="19977"/>
                  </a:lnTo>
                  <a:lnTo>
                    <a:pt x="155443" y="23608"/>
                  </a:lnTo>
                  <a:lnTo>
                    <a:pt x="158382" y="27616"/>
                  </a:lnTo>
                  <a:lnTo>
                    <a:pt x="161135" y="31875"/>
                  </a:lnTo>
                  <a:lnTo>
                    <a:pt x="163765" y="36302"/>
                  </a:lnTo>
                  <a:lnTo>
                    <a:pt x="166312" y="40842"/>
                  </a:lnTo>
                  <a:lnTo>
                    <a:pt x="168009" y="45455"/>
                  </a:lnTo>
                  <a:lnTo>
                    <a:pt x="169141" y="50118"/>
                  </a:lnTo>
                  <a:lnTo>
                    <a:pt x="169896" y="54814"/>
                  </a:lnTo>
                  <a:lnTo>
                    <a:pt x="170399" y="60327"/>
                  </a:lnTo>
                  <a:lnTo>
                    <a:pt x="170734" y="66382"/>
                  </a:lnTo>
                  <a:lnTo>
                    <a:pt x="170957" y="72801"/>
                  </a:lnTo>
                  <a:lnTo>
                    <a:pt x="170313" y="79461"/>
                  </a:lnTo>
                  <a:lnTo>
                    <a:pt x="169089" y="86282"/>
                  </a:lnTo>
                  <a:lnTo>
                    <a:pt x="167480" y="93211"/>
                  </a:lnTo>
                  <a:lnTo>
                    <a:pt x="165613" y="99418"/>
                  </a:lnTo>
                  <a:lnTo>
                    <a:pt x="163575" y="105144"/>
                  </a:lnTo>
                  <a:lnTo>
                    <a:pt x="161422" y="110547"/>
                  </a:lnTo>
                  <a:lnTo>
                    <a:pt x="158400" y="116532"/>
                  </a:lnTo>
                  <a:lnTo>
                    <a:pt x="154797" y="122903"/>
                  </a:lnTo>
                  <a:lnTo>
                    <a:pt x="150808" y="129531"/>
                  </a:lnTo>
                  <a:lnTo>
                    <a:pt x="147355" y="135538"/>
                  </a:lnTo>
                  <a:lnTo>
                    <a:pt x="141401" y="146445"/>
                  </a:lnTo>
                  <a:lnTo>
                    <a:pt x="137909" y="151576"/>
                  </a:lnTo>
                  <a:lnTo>
                    <a:pt x="133993" y="156584"/>
                  </a:lnTo>
                  <a:lnTo>
                    <a:pt x="129795" y="161510"/>
                  </a:lnTo>
                  <a:lnTo>
                    <a:pt x="125408" y="166382"/>
                  </a:lnTo>
                  <a:lnTo>
                    <a:pt x="116302" y="176028"/>
                  </a:lnTo>
                  <a:lnTo>
                    <a:pt x="111651" y="180029"/>
                  </a:lnTo>
                  <a:lnTo>
                    <a:pt x="106963" y="183491"/>
                  </a:lnTo>
                  <a:lnTo>
                    <a:pt x="97520" y="189453"/>
                  </a:lnTo>
                  <a:lnTo>
                    <a:pt x="88032" y="194749"/>
                  </a:lnTo>
                  <a:lnTo>
                    <a:pt x="73765" y="202193"/>
                  </a:lnTo>
                  <a:lnTo>
                    <a:pt x="64245" y="204909"/>
                  </a:lnTo>
                  <a:lnTo>
                    <a:pt x="55515" y="206116"/>
                  </a:lnTo>
                  <a:lnTo>
                    <a:pt x="48990" y="206652"/>
                  </a:lnTo>
                  <a:lnTo>
                    <a:pt x="41327" y="206891"/>
                  </a:lnTo>
                  <a:lnTo>
                    <a:pt x="27265" y="207044"/>
                  </a:lnTo>
                  <a:lnTo>
                    <a:pt x="19766" y="204948"/>
                  </a:lnTo>
                  <a:lnTo>
                    <a:pt x="11935" y="202164"/>
                  </a:lnTo>
                  <a:lnTo>
                    <a:pt x="5808" y="200928"/>
                  </a:lnTo>
                  <a:lnTo>
                    <a:pt x="3857" y="199804"/>
                  </a:lnTo>
                  <a:lnTo>
                    <a:pt x="2556" y="198261"/>
                  </a:lnTo>
                  <a:lnTo>
                    <a:pt x="1689" y="196439"/>
                  </a:lnTo>
                  <a:lnTo>
                    <a:pt x="726" y="190181"/>
                  </a:lnTo>
                  <a:lnTo>
                    <a:pt x="469" y="186289"/>
                  </a:lnTo>
                  <a:lnTo>
                    <a:pt x="183" y="179849"/>
                  </a:lnTo>
                  <a:lnTo>
                    <a:pt x="23" y="171760"/>
                  </a:lnTo>
                  <a:lnTo>
                    <a:pt x="0" y="169247"/>
                  </a:lnTo>
                  <a:lnTo>
                    <a:pt x="779" y="165983"/>
                  </a:lnTo>
                  <a:lnTo>
                    <a:pt x="2091" y="162220"/>
                  </a:lnTo>
                  <a:lnTo>
                    <a:pt x="3761" y="158124"/>
                  </a:lnTo>
                  <a:lnTo>
                    <a:pt x="6461" y="154599"/>
                  </a:lnTo>
                  <a:lnTo>
                    <a:pt x="13694" y="148566"/>
                  </a:lnTo>
                  <a:lnTo>
                    <a:pt x="17052" y="145053"/>
                  </a:lnTo>
                  <a:lnTo>
                    <a:pt x="20084" y="141123"/>
                  </a:lnTo>
                  <a:lnTo>
                    <a:pt x="22899" y="136915"/>
                  </a:lnTo>
                  <a:lnTo>
                    <a:pt x="27157" y="132523"/>
                  </a:lnTo>
                  <a:lnTo>
                    <a:pt x="32378" y="128007"/>
                  </a:lnTo>
                  <a:lnTo>
                    <a:pt x="38238" y="123409"/>
                  </a:lnTo>
                  <a:lnTo>
                    <a:pt x="43733" y="119550"/>
                  </a:lnTo>
                  <a:lnTo>
                    <a:pt x="48984" y="116183"/>
                  </a:lnTo>
                  <a:lnTo>
                    <a:pt x="54072" y="113145"/>
                  </a:lnTo>
                  <a:lnTo>
                    <a:pt x="59846" y="110326"/>
                  </a:lnTo>
                  <a:lnTo>
                    <a:pt x="66076" y="107653"/>
                  </a:lnTo>
                  <a:lnTo>
                    <a:pt x="72610" y="105077"/>
                  </a:lnTo>
                  <a:lnTo>
                    <a:pt x="86221" y="100098"/>
                  </a:lnTo>
                  <a:lnTo>
                    <a:pt x="93185" y="97659"/>
                  </a:lnTo>
                  <a:lnTo>
                    <a:pt x="100208" y="96033"/>
                  </a:lnTo>
                  <a:lnTo>
                    <a:pt x="107271" y="94950"/>
                  </a:lnTo>
                  <a:lnTo>
                    <a:pt x="114362" y="94227"/>
                  </a:lnTo>
                  <a:lnTo>
                    <a:pt x="121470" y="93745"/>
                  </a:lnTo>
                  <a:lnTo>
                    <a:pt x="128590" y="93424"/>
                  </a:lnTo>
                  <a:lnTo>
                    <a:pt x="135718" y="93210"/>
                  </a:lnTo>
                  <a:lnTo>
                    <a:pt x="142851" y="93861"/>
                  </a:lnTo>
                  <a:lnTo>
                    <a:pt x="149988" y="95088"/>
                  </a:lnTo>
                  <a:lnTo>
                    <a:pt x="157127" y="96701"/>
                  </a:lnTo>
                  <a:lnTo>
                    <a:pt x="164267" y="97776"/>
                  </a:lnTo>
                  <a:lnTo>
                    <a:pt x="171409" y="98492"/>
                  </a:lnTo>
                  <a:lnTo>
                    <a:pt x="178551" y="98970"/>
                  </a:lnTo>
                  <a:lnTo>
                    <a:pt x="184900" y="100082"/>
                  </a:lnTo>
                  <a:lnTo>
                    <a:pt x="190721" y="101617"/>
                  </a:lnTo>
                  <a:lnTo>
                    <a:pt x="235993" y="116693"/>
                  </a:lnTo>
                  <a:lnTo>
                    <a:pt x="242245" y="119041"/>
                  </a:lnTo>
                  <a:lnTo>
                    <a:pt x="248000" y="121401"/>
                  </a:lnTo>
                  <a:lnTo>
                    <a:pt x="253425" y="123767"/>
                  </a:lnTo>
                  <a:lnTo>
                    <a:pt x="263685" y="128513"/>
                  </a:lnTo>
                  <a:lnTo>
                    <a:pt x="268644" y="130890"/>
                  </a:lnTo>
                  <a:lnTo>
                    <a:pt x="274331" y="133269"/>
                  </a:lnTo>
                  <a:lnTo>
                    <a:pt x="280504" y="135648"/>
                  </a:lnTo>
                  <a:lnTo>
                    <a:pt x="293712" y="140408"/>
                  </a:lnTo>
                  <a:lnTo>
                    <a:pt x="321424" y="1499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705"/>
            <p:cNvSpPr/>
            <p:nvPr/>
          </p:nvSpPr>
          <p:spPr>
            <a:xfrm>
              <a:off x="4000500" y="3721893"/>
              <a:ext cx="464344" cy="100014"/>
            </a:xfrm>
            <a:custGeom>
              <a:avLst/>
              <a:gdLst/>
              <a:ahLst/>
              <a:cxnLst/>
              <a:rect l="0" t="0" r="0" b="0"/>
              <a:pathLst>
                <a:path w="464344" h="100014">
                  <a:moveTo>
                    <a:pt x="0" y="100013"/>
                  </a:moveTo>
                  <a:lnTo>
                    <a:pt x="3792" y="100013"/>
                  </a:lnTo>
                  <a:lnTo>
                    <a:pt x="5703" y="99219"/>
                  </a:lnTo>
                  <a:lnTo>
                    <a:pt x="9942" y="96221"/>
                  </a:lnTo>
                  <a:lnTo>
                    <a:pt x="12184" y="94310"/>
                  </a:lnTo>
                  <a:lnTo>
                    <a:pt x="14473" y="92242"/>
                  </a:lnTo>
                  <a:lnTo>
                    <a:pt x="16792" y="90070"/>
                  </a:lnTo>
                  <a:lnTo>
                    <a:pt x="19925" y="88622"/>
                  </a:lnTo>
                  <a:lnTo>
                    <a:pt x="31921" y="85790"/>
                  </a:lnTo>
                  <a:lnTo>
                    <a:pt x="36362" y="84181"/>
                  </a:lnTo>
                  <a:lnTo>
                    <a:pt x="40909" y="82314"/>
                  </a:lnTo>
                  <a:lnTo>
                    <a:pt x="46323" y="80276"/>
                  </a:lnTo>
                  <a:lnTo>
                    <a:pt x="65319" y="73616"/>
                  </a:lnTo>
                  <a:lnTo>
                    <a:pt x="100147" y="61886"/>
                  </a:lnTo>
                  <a:lnTo>
                    <a:pt x="108039" y="59514"/>
                  </a:lnTo>
                  <a:lnTo>
                    <a:pt x="133523" y="52382"/>
                  </a:lnTo>
                  <a:lnTo>
                    <a:pt x="149037" y="47623"/>
                  </a:lnTo>
                  <a:lnTo>
                    <a:pt x="157302" y="44449"/>
                  </a:lnTo>
                  <a:lnTo>
                    <a:pt x="165987" y="40745"/>
                  </a:lnTo>
                  <a:lnTo>
                    <a:pt x="174951" y="36688"/>
                  </a:lnTo>
                  <a:lnTo>
                    <a:pt x="184103" y="33984"/>
                  </a:lnTo>
                  <a:lnTo>
                    <a:pt x="193379" y="32181"/>
                  </a:lnTo>
                  <a:lnTo>
                    <a:pt x="202738" y="30979"/>
                  </a:lnTo>
                  <a:lnTo>
                    <a:pt x="212152" y="29384"/>
                  </a:lnTo>
                  <a:lnTo>
                    <a:pt x="221603" y="27527"/>
                  </a:lnTo>
                  <a:lnTo>
                    <a:pt x="231079" y="25495"/>
                  </a:lnTo>
                  <a:lnTo>
                    <a:pt x="240571" y="24141"/>
                  </a:lnTo>
                  <a:lnTo>
                    <a:pt x="250074" y="23238"/>
                  </a:lnTo>
                  <a:lnTo>
                    <a:pt x="259585" y="22636"/>
                  </a:lnTo>
                  <a:lnTo>
                    <a:pt x="268306" y="21441"/>
                  </a:lnTo>
                  <a:lnTo>
                    <a:pt x="276502" y="19850"/>
                  </a:lnTo>
                  <a:lnTo>
                    <a:pt x="284347" y="17996"/>
                  </a:lnTo>
                  <a:lnTo>
                    <a:pt x="292752" y="16760"/>
                  </a:lnTo>
                  <a:lnTo>
                    <a:pt x="301530" y="15936"/>
                  </a:lnTo>
                  <a:lnTo>
                    <a:pt x="310558" y="15387"/>
                  </a:lnTo>
                  <a:lnTo>
                    <a:pt x="319751" y="14226"/>
                  </a:lnTo>
                  <a:lnTo>
                    <a:pt x="329055" y="12659"/>
                  </a:lnTo>
                  <a:lnTo>
                    <a:pt x="338432" y="10821"/>
                  </a:lnTo>
                  <a:lnTo>
                    <a:pt x="347065" y="9595"/>
                  </a:lnTo>
                  <a:lnTo>
                    <a:pt x="355201" y="8778"/>
                  </a:lnTo>
                  <a:lnTo>
                    <a:pt x="363007" y="8233"/>
                  </a:lnTo>
                  <a:lnTo>
                    <a:pt x="370592" y="7870"/>
                  </a:lnTo>
                  <a:lnTo>
                    <a:pt x="385370" y="7467"/>
                  </a:lnTo>
                  <a:lnTo>
                    <a:pt x="399875" y="5171"/>
                  </a:lnTo>
                  <a:lnTo>
                    <a:pt x="413466" y="2299"/>
                  </a:lnTo>
                  <a:lnTo>
                    <a:pt x="424798" y="1022"/>
                  </a:lnTo>
                  <a:lnTo>
                    <a:pt x="435126" y="454"/>
                  </a:lnTo>
                  <a:lnTo>
                    <a:pt x="447749" y="135"/>
                  </a:lnTo>
                  <a:lnTo>
                    <a:pt x="46434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706"/>
            <p:cNvSpPr/>
            <p:nvPr/>
          </p:nvSpPr>
          <p:spPr>
            <a:xfrm>
              <a:off x="4086646" y="3843640"/>
              <a:ext cx="249611" cy="191451"/>
            </a:xfrm>
            <a:custGeom>
              <a:avLst/>
              <a:gdLst/>
              <a:ahLst/>
              <a:cxnLst/>
              <a:rect l="0" t="0" r="0" b="0"/>
              <a:pathLst>
                <a:path w="249611" h="191451">
                  <a:moveTo>
                    <a:pt x="49585" y="28272"/>
                  </a:moveTo>
                  <a:lnTo>
                    <a:pt x="42449" y="21136"/>
                  </a:lnTo>
                  <a:lnTo>
                    <a:pt x="42443" y="17339"/>
                  </a:lnTo>
                  <a:lnTo>
                    <a:pt x="43236" y="16220"/>
                  </a:lnTo>
                  <a:lnTo>
                    <a:pt x="44559" y="15475"/>
                  </a:lnTo>
                  <a:lnTo>
                    <a:pt x="52329" y="12310"/>
                  </a:lnTo>
                  <a:lnTo>
                    <a:pt x="59536" y="9271"/>
                  </a:lnTo>
                  <a:lnTo>
                    <a:pt x="65385" y="7921"/>
                  </a:lnTo>
                  <a:lnTo>
                    <a:pt x="72747" y="7321"/>
                  </a:lnTo>
                  <a:lnTo>
                    <a:pt x="76932" y="7161"/>
                  </a:lnTo>
                  <a:lnTo>
                    <a:pt x="81310" y="6261"/>
                  </a:lnTo>
                  <a:lnTo>
                    <a:pt x="85816" y="4866"/>
                  </a:lnTo>
                  <a:lnTo>
                    <a:pt x="90408" y="3143"/>
                  </a:lnTo>
                  <a:lnTo>
                    <a:pt x="95851" y="1995"/>
                  </a:lnTo>
                  <a:lnTo>
                    <a:pt x="101859" y="1229"/>
                  </a:lnTo>
                  <a:lnTo>
                    <a:pt x="113299" y="378"/>
                  </a:lnTo>
                  <a:lnTo>
                    <a:pt x="121030" y="0"/>
                  </a:lnTo>
                  <a:lnTo>
                    <a:pt x="124996" y="692"/>
                  </a:lnTo>
                  <a:lnTo>
                    <a:pt x="129228" y="1948"/>
                  </a:lnTo>
                  <a:lnTo>
                    <a:pt x="133636" y="3579"/>
                  </a:lnTo>
                  <a:lnTo>
                    <a:pt x="138163" y="4666"/>
                  </a:lnTo>
                  <a:lnTo>
                    <a:pt x="142768" y="5391"/>
                  </a:lnTo>
                  <a:lnTo>
                    <a:pt x="147426" y="5875"/>
                  </a:lnTo>
                  <a:lnTo>
                    <a:pt x="154717" y="8528"/>
                  </a:lnTo>
                  <a:lnTo>
                    <a:pt x="160604" y="12353"/>
                  </a:lnTo>
                  <a:lnTo>
                    <a:pt x="165866" y="16699"/>
                  </a:lnTo>
                  <a:lnTo>
                    <a:pt x="172968" y="21276"/>
                  </a:lnTo>
                  <a:lnTo>
                    <a:pt x="177084" y="23608"/>
                  </a:lnTo>
                  <a:lnTo>
                    <a:pt x="179828" y="25957"/>
                  </a:lnTo>
                  <a:lnTo>
                    <a:pt x="181657" y="28316"/>
                  </a:lnTo>
                  <a:lnTo>
                    <a:pt x="184483" y="33054"/>
                  </a:lnTo>
                  <a:lnTo>
                    <a:pt x="188386" y="37806"/>
                  </a:lnTo>
                  <a:lnTo>
                    <a:pt x="188950" y="40978"/>
                  </a:lnTo>
                  <a:lnTo>
                    <a:pt x="188532" y="44680"/>
                  </a:lnTo>
                  <a:lnTo>
                    <a:pt x="187460" y="48736"/>
                  </a:lnTo>
                  <a:lnTo>
                    <a:pt x="186746" y="53027"/>
                  </a:lnTo>
                  <a:lnTo>
                    <a:pt x="186269" y="57475"/>
                  </a:lnTo>
                  <a:lnTo>
                    <a:pt x="185951" y="62028"/>
                  </a:lnTo>
                  <a:lnTo>
                    <a:pt x="184152" y="66651"/>
                  </a:lnTo>
                  <a:lnTo>
                    <a:pt x="181365" y="71321"/>
                  </a:lnTo>
                  <a:lnTo>
                    <a:pt x="177920" y="76021"/>
                  </a:lnTo>
                  <a:lnTo>
                    <a:pt x="174829" y="81536"/>
                  </a:lnTo>
                  <a:lnTo>
                    <a:pt x="171975" y="87594"/>
                  </a:lnTo>
                  <a:lnTo>
                    <a:pt x="169278" y="94014"/>
                  </a:lnTo>
                  <a:lnTo>
                    <a:pt x="165893" y="99881"/>
                  </a:lnTo>
                  <a:lnTo>
                    <a:pt x="162049" y="105380"/>
                  </a:lnTo>
                  <a:lnTo>
                    <a:pt x="157898" y="110634"/>
                  </a:lnTo>
                  <a:lnTo>
                    <a:pt x="152750" y="116517"/>
                  </a:lnTo>
                  <a:lnTo>
                    <a:pt x="146937" y="122821"/>
                  </a:lnTo>
                  <a:lnTo>
                    <a:pt x="129495" y="140953"/>
                  </a:lnTo>
                  <a:lnTo>
                    <a:pt x="109378" y="161302"/>
                  </a:lnTo>
                  <a:lnTo>
                    <a:pt x="104529" y="165378"/>
                  </a:lnTo>
                  <a:lnTo>
                    <a:pt x="99707" y="168888"/>
                  </a:lnTo>
                  <a:lnTo>
                    <a:pt x="94906" y="172023"/>
                  </a:lnTo>
                  <a:lnTo>
                    <a:pt x="89324" y="174906"/>
                  </a:lnTo>
                  <a:lnTo>
                    <a:pt x="83221" y="177621"/>
                  </a:lnTo>
                  <a:lnTo>
                    <a:pt x="76772" y="180226"/>
                  </a:lnTo>
                  <a:lnTo>
                    <a:pt x="71678" y="181962"/>
                  </a:lnTo>
                  <a:lnTo>
                    <a:pt x="63902" y="183892"/>
                  </a:lnTo>
                  <a:lnTo>
                    <a:pt x="59923" y="185200"/>
                  </a:lnTo>
                  <a:lnTo>
                    <a:pt x="55683" y="186865"/>
                  </a:lnTo>
                  <a:lnTo>
                    <a:pt x="51269" y="188770"/>
                  </a:lnTo>
                  <a:lnTo>
                    <a:pt x="46739" y="190039"/>
                  </a:lnTo>
                  <a:lnTo>
                    <a:pt x="42131" y="190886"/>
                  </a:lnTo>
                  <a:lnTo>
                    <a:pt x="37472" y="191450"/>
                  </a:lnTo>
                  <a:lnTo>
                    <a:pt x="33573" y="191032"/>
                  </a:lnTo>
                  <a:lnTo>
                    <a:pt x="30178" y="189960"/>
                  </a:lnTo>
                  <a:lnTo>
                    <a:pt x="24291" y="187446"/>
                  </a:lnTo>
                  <a:lnTo>
                    <a:pt x="16514" y="186031"/>
                  </a:lnTo>
                  <a:lnTo>
                    <a:pt x="11603" y="185699"/>
                  </a:lnTo>
                  <a:lnTo>
                    <a:pt x="9183" y="184817"/>
                  </a:lnTo>
                  <a:lnTo>
                    <a:pt x="4376" y="181720"/>
                  </a:lnTo>
                  <a:lnTo>
                    <a:pt x="2777" y="179784"/>
                  </a:lnTo>
                  <a:lnTo>
                    <a:pt x="1711" y="177699"/>
                  </a:lnTo>
                  <a:lnTo>
                    <a:pt x="527" y="173265"/>
                  </a:lnTo>
                  <a:lnTo>
                    <a:pt x="0" y="168649"/>
                  </a:lnTo>
                  <a:lnTo>
                    <a:pt x="653" y="166306"/>
                  </a:lnTo>
                  <a:lnTo>
                    <a:pt x="3496" y="161587"/>
                  </a:lnTo>
                  <a:lnTo>
                    <a:pt x="7405" y="156844"/>
                  </a:lnTo>
                  <a:lnTo>
                    <a:pt x="11788" y="152090"/>
                  </a:lnTo>
                  <a:lnTo>
                    <a:pt x="18718" y="144951"/>
                  </a:lnTo>
                  <a:lnTo>
                    <a:pt x="34339" y="129255"/>
                  </a:lnTo>
                  <a:lnTo>
                    <a:pt x="38627" y="125756"/>
                  </a:lnTo>
                  <a:lnTo>
                    <a:pt x="43074" y="122630"/>
                  </a:lnTo>
                  <a:lnTo>
                    <a:pt x="47625" y="119752"/>
                  </a:lnTo>
                  <a:lnTo>
                    <a:pt x="52247" y="117834"/>
                  </a:lnTo>
                  <a:lnTo>
                    <a:pt x="56916" y="116555"/>
                  </a:lnTo>
                  <a:lnTo>
                    <a:pt x="61616" y="115702"/>
                  </a:lnTo>
                  <a:lnTo>
                    <a:pt x="66337" y="114340"/>
                  </a:lnTo>
                  <a:lnTo>
                    <a:pt x="71072" y="112638"/>
                  </a:lnTo>
                  <a:lnTo>
                    <a:pt x="75815" y="110710"/>
                  </a:lnTo>
                  <a:lnTo>
                    <a:pt x="81359" y="109424"/>
                  </a:lnTo>
                  <a:lnTo>
                    <a:pt x="87437" y="108567"/>
                  </a:lnTo>
                  <a:lnTo>
                    <a:pt x="93870" y="107996"/>
                  </a:lnTo>
                  <a:lnTo>
                    <a:pt x="99745" y="107615"/>
                  </a:lnTo>
                  <a:lnTo>
                    <a:pt x="110508" y="107192"/>
                  </a:lnTo>
                  <a:lnTo>
                    <a:pt x="125491" y="106954"/>
                  </a:lnTo>
                  <a:lnTo>
                    <a:pt x="130352" y="107714"/>
                  </a:lnTo>
                  <a:lnTo>
                    <a:pt x="135180" y="109015"/>
                  </a:lnTo>
                  <a:lnTo>
                    <a:pt x="139985" y="110675"/>
                  </a:lnTo>
                  <a:lnTo>
                    <a:pt x="144777" y="112577"/>
                  </a:lnTo>
                  <a:lnTo>
                    <a:pt x="149559" y="114638"/>
                  </a:lnTo>
                  <a:lnTo>
                    <a:pt x="159105" y="119044"/>
                  </a:lnTo>
                  <a:lnTo>
                    <a:pt x="168640" y="123649"/>
                  </a:lnTo>
                  <a:lnTo>
                    <a:pt x="173405" y="126781"/>
                  </a:lnTo>
                  <a:lnTo>
                    <a:pt x="178169" y="130458"/>
                  </a:lnTo>
                  <a:lnTo>
                    <a:pt x="182932" y="134496"/>
                  </a:lnTo>
                  <a:lnTo>
                    <a:pt x="187696" y="137982"/>
                  </a:lnTo>
                  <a:lnTo>
                    <a:pt x="192459" y="141099"/>
                  </a:lnTo>
                  <a:lnTo>
                    <a:pt x="197221" y="143972"/>
                  </a:lnTo>
                  <a:lnTo>
                    <a:pt x="201984" y="146680"/>
                  </a:lnTo>
                  <a:lnTo>
                    <a:pt x="211509" y="151806"/>
                  </a:lnTo>
                  <a:lnTo>
                    <a:pt x="218918" y="156730"/>
                  </a:lnTo>
                  <a:lnTo>
                    <a:pt x="224857" y="161565"/>
                  </a:lnTo>
                  <a:lnTo>
                    <a:pt x="230142" y="166359"/>
                  </a:lnTo>
                  <a:lnTo>
                    <a:pt x="235137" y="171136"/>
                  </a:lnTo>
                  <a:lnTo>
                    <a:pt x="249610" y="18543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07"/>
            <p:cNvSpPr/>
            <p:nvPr/>
          </p:nvSpPr>
          <p:spPr>
            <a:xfrm>
              <a:off x="3400425" y="4450556"/>
              <a:ext cx="157163" cy="235745"/>
            </a:xfrm>
            <a:custGeom>
              <a:avLst/>
              <a:gdLst/>
              <a:ahLst/>
              <a:cxnLst/>
              <a:rect l="0" t="0" r="0" b="0"/>
              <a:pathLst>
                <a:path w="157163" h="235745">
                  <a:moveTo>
                    <a:pt x="0" y="0"/>
                  </a:moveTo>
                  <a:lnTo>
                    <a:pt x="0" y="10642"/>
                  </a:lnTo>
                  <a:lnTo>
                    <a:pt x="793" y="12651"/>
                  </a:lnTo>
                  <a:lnTo>
                    <a:pt x="5703" y="19271"/>
                  </a:lnTo>
                  <a:lnTo>
                    <a:pt x="9942" y="23911"/>
                  </a:lnTo>
                  <a:lnTo>
                    <a:pt x="11391" y="26259"/>
                  </a:lnTo>
                  <a:lnTo>
                    <a:pt x="13000" y="30985"/>
                  </a:lnTo>
                  <a:lnTo>
                    <a:pt x="15831" y="37848"/>
                  </a:lnTo>
                  <a:lnTo>
                    <a:pt x="17698" y="41901"/>
                  </a:lnTo>
                  <a:lnTo>
                    <a:pt x="21888" y="48520"/>
                  </a:lnTo>
                  <a:lnTo>
                    <a:pt x="26397" y="54902"/>
                  </a:lnTo>
                  <a:lnTo>
                    <a:pt x="28710" y="58826"/>
                  </a:lnTo>
                  <a:lnTo>
                    <a:pt x="31046" y="63030"/>
                  </a:lnTo>
                  <a:lnTo>
                    <a:pt x="35759" y="69818"/>
                  </a:lnTo>
                  <a:lnTo>
                    <a:pt x="38126" y="72739"/>
                  </a:lnTo>
                  <a:lnTo>
                    <a:pt x="41293" y="76273"/>
                  </a:lnTo>
                  <a:lnTo>
                    <a:pt x="49043" y="84435"/>
                  </a:lnTo>
                  <a:lnTo>
                    <a:pt x="52539" y="88833"/>
                  </a:lnTo>
                  <a:lnTo>
                    <a:pt x="55664" y="93353"/>
                  </a:lnTo>
                  <a:lnTo>
                    <a:pt x="58540" y="97954"/>
                  </a:lnTo>
                  <a:lnTo>
                    <a:pt x="62045" y="102609"/>
                  </a:lnTo>
                  <a:lnTo>
                    <a:pt x="65970" y="107300"/>
                  </a:lnTo>
                  <a:lnTo>
                    <a:pt x="70173" y="112015"/>
                  </a:lnTo>
                  <a:lnTo>
                    <a:pt x="73769" y="116745"/>
                  </a:lnTo>
                  <a:lnTo>
                    <a:pt x="76961" y="121486"/>
                  </a:lnTo>
                  <a:lnTo>
                    <a:pt x="79882" y="126235"/>
                  </a:lnTo>
                  <a:lnTo>
                    <a:pt x="83417" y="130987"/>
                  </a:lnTo>
                  <a:lnTo>
                    <a:pt x="87361" y="135744"/>
                  </a:lnTo>
                  <a:lnTo>
                    <a:pt x="91578" y="140502"/>
                  </a:lnTo>
                  <a:lnTo>
                    <a:pt x="95183" y="145261"/>
                  </a:lnTo>
                  <a:lnTo>
                    <a:pt x="98380" y="150022"/>
                  </a:lnTo>
                  <a:lnTo>
                    <a:pt x="101305" y="154784"/>
                  </a:lnTo>
                  <a:lnTo>
                    <a:pt x="104049" y="158752"/>
                  </a:lnTo>
                  <a:lnTo>
                    <a:pt x="106672" y="162191"/>
                  </a:lnTo>
                  <a:lnTo>
                    <a:pt x="109215" y="165277"/>
                  </a:lnTo>
                  <a:lnTo>
                    <a:pt x="112497" y="168922"/>
                  </a:lnTo>
                  <a:lnTo>
                    <a:pt x="120377" y="177206"/>
                  </a:lnTo>
                  <a:lnTo>
                    <a:pt x="124938" y="184062"/>
                  </a:lnTo>
                  <a:lnTo>
                    <a:pt x="127759" y="189755"/>
                  </a:lnTo>
                  <a:lnTo>
                    <a:pt x="131659" y="194931"/>
                  </a:lnTo>
                  <a:lnTo>
                    <a:pt x="136038" y="199878"/>
                  </a:lnTo>
                  <a:lnTo>
                    <a:pt x="140630" y="205516"/>
                  </a:lnTo>
                  <a:lnTo>
                    <a:pt x="142966" y="209242"/>
                  </a:lnTo>
                  <a:lnTo>
                    <a:pt x="145317" y="213313"/>
                  </a:lnTo>
                  <a:lnTo>
                    <a:pt x="150045" y="219953"/>
                  </a:lnTo>
                  <a:lnTo>
                    <a:pt x="155756" y="226892"/>
                  </a:lnTo>
                  <a:lnTo>
                    <a:pt x="156225" y="228255"/>
                  </a:lnTo>
                  <a:lnTo>
                    <a:pt x="156537" y="229957"/>
                  </a:lnTo>
                  <a:lnTo>
                    <a:pt x="157162" y="2357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08"/>
            <p:cNvSpPr/>
            <p:nvPr/>
          </p:nvSpPr>
          <p:spPr>
            <a:xfrm>
              <a:off x="3378993" y="4443412"/>
              <a:ext cx="221458" cy="264320"/>
            </a:xfrm>
            <a:custGeom>
              <a:avLst/>
              <a:gdLst/>
              <a:ahLst/>
              <a:cxnLst/>
              <a:rect l="0" t="0" r="0" b="0"/>
              <a:pathLst>
                <a:path w="221458" h="264320">
                  <a:moveTo>
                    <a:pt x="221457" y="0"/>
                  </a:moveTo>
                  <a:lnTo>
                    <a:pt x="210815" y="0"/>
                  </a:lnTo>
                  <a:lnTo>
                    <a:pt x="208806" y="794"/>
                  </a:lnTo>
                  <a:lnTo>
                    <a:pt x="202186" y="5703"/>
                  </a:lnTo>
                  <a:lnTo>
                    <a:pt x="197546" y="9943"/>
                  </a:lnTo>
                  <a:lnTo>
                    <a:pt x="195991" y="12979"/>
                  </a:lnTo>
                  <a:lnTo>
                    <a:pt x="194264" y="20585"/>
                  </a:lnTo>
                  <a:lnTo>
                    <a:pt x="192216" y="24042"/>
                  </a:lnTo>
                  <a:lnTo>
                    <a:pt x="185706" y="30000"/>
                  </a:lnTo>
                  <a:lnTo>
                    <a:pt x="181748" y="34288"/>
                  </a:lnTo>
                  <a:lnTo>
                    <a:pt x="177522" y="39527"/>
                  </a:lnTo>
                  <a:lnTo>
                    <a:pt x="173116" y="45401"/>
                  </a:lnTo>
                  <a:lnTo>
                    <a:pt x="169386" y="51699"/>
                  </a:lnTo>
                  <a:lnTo>
                    <a:pt x="166106" y="58279"/>
                  </a:lnTo>
                  <a:lnTo>
                    <a:pt x="163125" y="65046"/>
                  </a:lnTo>
                  <a:lnTo>
                    <a:pt x="159550" y="71145"/>
                  </a:lnTo>
                  <a:lnTo>
                    <a:pt x="155579" y="76799"/>
                  </a:lnTo>
                  <a:lnTo>
                    <a:pt x="151345" y="82155"/>
                  </a:lnTo>
                  <a:lnTo>
                    <a:pt x="146140" y="88108"/>
                  </a:lnTo>
                  <a:lnTo>
                    <a:pt x="140289" y="94457"/>
                  </a:lnTo>
                  <a:lnTo>
                    <a:pt x="134008" y="101072"/>
                  </a:lnTo>
                  <a:lnTo>
                    <a:pt x="128232" y="107862"/>
                  </a:lnTo>
                  <a:lnTo>
                    <a:pt x="122795" y="114771"/>
                  </a:lnTo>
                  <a:lnTo>
                    <a:pt x="117582" y="121758"/>
                  </a:lnTo>
                  <a:lnTo>
                    <a:pt x="112519" y="128003"/>
                  </a:lnTo>
                  <a:lnTo>
                    <a:pt x="107557" y="133754"/>
                  </a:lnTo>
                  <a:lnTo>
                    <a:pt x="102661" y="139176"/>
                  </a:lnTo>
                  <a:lnTo>
                    <a:pt x="97809" y="145171"/>
                  </a:lnTo>
                  <a:lnTo>
                    <a:pt x="92988" y="151550"/>
                  </a:lnTo>
                  <a:lnTo>
                    <a:pt x="88186" y="158183"/>
                  </a:lnTo>
                  <a:lnTo>
                    <a:pt x="83397" y="164193"/>
                  </a:lnTo>
                  <a:lnTo>
                    <a:pt x="78617" y="169787"/>
                  </a:lnTo>
                  <a:lnTo>
                    <a:pt x="73843" y="175104"/>
                  </a:lnTo>
                  <a:lnTo>
                    <a:pt x="64304" y="185245"/>
                  </a:lnTo>
                  <a:lnTo>
                    <a:pt x="45246" y="204690"/>
                  </a:lnTo>
                  <a:lnTo>
                    <a:pt x="40483" y="210279"/>
                  </a:lnTo>
                  <a:lnTo>
                    <a:pt x="35720" y="216386"/>
                  </a:lnTo>
                  <a:lnTo>
                    <a:pt x="30957" y="222838"/>
                  </a:lnTo>
                  <a:lnTo>
                    <a:pt x="26988" y="227934"/>
                  </a:lnTo>
                  <a:lnTo>
                    <a:pt x="20461" y="235712"/>
                  </a:lnTo>
                  <a:lnTo>
                    <a:pt x="14915" y="241815"/>
                  </a:lnTo>
                  <a:lnTo>
                    <a:pt x="9804" y="247174"/>
                  </a:lnTo>
                  <a:lnTo>
                    <a:pt x="4886" y="252201"/>
                  </a:lnTo>
                  <a:lnTo>
                    <a:pt x="3258" y="254653"/>
                  </a:lnTo>
                  <a:lnTo>
                    <a:pt x="2172" y="257081"/>
                  </a:lnTo>
                  <a:lnTo>
                    <a:pt x="0" y="2643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09"/>
            <p:cNvSpPr/>
            <p:nvPr/>
          </p:nvSpPr>
          <p:spPr>
            <a:xfrm>
              <a:off x="3707606" y="4443412"/>
              <a:ext cx="164307" cy="21432"/>
            </a:xfrm>
            <a:custGeom>
              <a:avLst/>
              <a:gdLst/>
              <a:ahLst/>
              <a:cxnLst/>
              <a:rect l="0" t="0" r="0" b="0"/>
              <a:pathLst>
                <a:path w="164307" h="21432">
                  <a:moveTo>
                    <a:pt x="0" y="21431"/>
                  </a:moveTo>
                  <a:lnTo>
                    <a:pt x="14434" y="21431"/>
                  </a:lnTo>
                  <a:lnTo>
                    <a:pt x="18354" y="20638"/>
                  </a:lnTo>
                  <a:lnTo>
                    <a:pt x="22555" y="19315"/>
                  </a:lnTo>
                  <a:lnTo>
                    <a:pt x="26943" y="17639"/>
                  </a:lnTo>
                  <a:lnTo>
                    <a:pt x="30661" y="16521"/>
                  </a:lnTo>
                  <a:lnTo>
                    <a:pt x="33935" y="15777"/>
                  </a:lnTo>
                  <a:lnTo>
                    <a:pt x="36911" y="15280"/>
                  </a:lnTo>
                  <a:lnTo>
                    <a:pt x="40482" y="14949"/>
                  </a:lnTo>
                  <a:lnTo>
                    <a:pt x="44451" y="14729"/>
                  </a:lnTo>
                  <a:lnTo>
                    <a:pt x="48684" y="14582"/>
                  </a:lnTo>
                  <a:lnTo>
                    <a:pt x="53093" y="13690"/>
                  </a:lnTo>
                  <a:lnTo>
                    <a:pt x="57620" y="12302"/>
                  </a:lnTo>
                  <a:lnTo>
                    <a:pt x="62226" y="10582"/>
                  </a:lnTo>
                  <a:lnTo>
                    <a:pt x="66884" y="9436"/>
                  </a:lnTo>
                  <a:lnTo>
                    <a:pt x="71577" y="8672"/>
                  </a:lnTo>
                  <a:lnTo>
                    <a:pt x="76293" y="8163"/>
                  </a:lnTo>
                  <a:lnTo>
                    <a:pt x="81024" y="7823"/>
                  </a:lnTo>
                  <a:lnTo>
                    <a:pt x="85766" y="7597"/>
                  </a:lnTo>
                  <a:lnTo>
                    <a:pt x="96062" y="7345"/>
                  </a:lnTo>
                  <a:lnTo>
                    <a:pt x="125215" y="7170"/>
                  </a:lnTo>
                  <a:lnTo>
                    <a:pt x="130308" y="6368"/>
                  </a:lnTo>
                  <a:lnTo>
                    <a:pt x="135291" y="5039"/>
                  </a:lnTo>
                  <a:lnTo>
                    <a:pt x="140200" y="3359"/>
                  </a:lnTo>
                  <a:lnTo>
                    <a:pt x="144267" y="2239"/>
                  </a:lnTo>
                  <a:lnTo>
                    <a:pt x="147771" y="1493"/>
                  </a:lnTo>
                  <a:lnTo>
                    <a:pt x="150902" y="995"/>
                  </a:lnTo>
                  <a:lnTo>
                    <a:pt x="153782" y="664"/>
                  </a:lnTo>
                  <a:lnTo>
                    <a:pt x="156496" y="443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10"/>
            <p:cNvSpPr/>
            <p:nvPr/>
          </p:nvSpPr>
          <p:spPr>
            <a:xfrm>
              <a:off x="3729071" y="4521993"/>
              <a:ext cx="164273" cy="21433"/>
            </a:xfrm>
            <a:custGeom>
              <a:avLst/>
              <a:gdLst/>
              <a:ahLst/>
              <a:cxnLst/>
              <a:rect l="0" t="0" r="0" b="0"/>
              <a:pathLst>
                <a:path w="164273" h="21433">
                  <a:moveTo>
                    <a:pt x="21397" y="7144"/>
                  </a:moveTo>
                  <a:lnTo>
                    <a:pt x="15246" y="13295"/>
                  </a:lnTo>
                  <a:lnTo>
                    <a:pt x="12578" y="13847"/>
                  </a:lnTo>
                  <a:lnTo>
                    <a:pt x="8746" y="14092"/>
                  </a:lnTo>
                  <a:lnTo>
                    <a:pt x="4398" y="14201"/>
                  </a:lnTo>
                  <a:lnTo>
                    <a:pt x="2920" y="15023"/>
                  </a:lnTo>
                  <a:lnTo>
                    <a:pt x="1936" y="16366"/>
                  </a:lnTo>
                  <a:lnTo>
                    <a:pt x="0" y="21344"/>
                  </a:lnTo>
                  <a:lnTo>
                    <a:pt x="3768" y="21405"/>
                  </a:lnTo>
                  <a:lnTo>
                    <a:pt x="48711" y="21432"/>
                  </a:lnTo>
                  <a:lnTo>
                    <a:pt x="53100" y="20638"/>
                  </a:lnTo>
                  <a:lnTo>
                    <a:pt x="57614" y="19315"/>
                  </a:lnTo>
                  <a:lnTo>
                    <a:pt x="62210" y="17639"/>
                  </a:lnTo>
                  <a:lnTo>
                    <a:pt x="66862" y="16522"/>
                  </a:lnTo>
                  <a:lnTo>
                    <a:pt x="71551" y="15777"/>
                  </a:lnTo>
                  <a:lnTo>
                    <a:pt x="76265" y="15281"/>
                  </a:lnTo>
                  <a:lnTo>
                    <a:pt x="81788" y="14950"/>
                  </a:lnTo>
                  <a:lnTo>
                    <a:pt x="94275" y="14582"/>
                  </a:lnTo>
                  <a:lnTo>
                    <a:pt x="100145" y="13690"/>
                  </a:lnTo>
                  <a:lnTo>
                    <a:pt x="105646" y="12302"/>
                  </a:lnTo>
                  <a:lnTo>
                    <a:pt x="110900" y="10583"/>
                  </a:lnTo>
                  <a:lnTo>
                    <a:pt x="115991" y="9436"/>
                  </a:lnTo>
                  <a:lnTo>
                    <a:pt x="120973" y="8672"/>
                  </a:lnTo>
                  <a:lnTo>
                    <a:pt x="125881" y="8163"/>
                  </a:lnTo>
                  <a:lnTo>
                    <a:pt x="130740" y="7029"/>
                  </a:lnTo>
                  <a:lnTo>
                    <a:pt x="135568" y="5480"/>
                  </a:lnTo>
                  <a:lnTo>
                    <a:pt x="140374" y="3654"/>
                  </a:lnTo>
                  <a:lnTo>
                    <a:pt x="145165" y="2436"/>
                  </a:lnTo>
                  <a:lnTo>
                    <a:pt x="149946" y="1624"/>
                  </a:lnTo>
                  <a:lnTo>
                    <a:pt x="16427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11"/>
            <p:cNvSpPr/>
            <p:nvPr/>
          </p:nvSpPr>
          <p:spPr>
            <a:xfrm>
              <a:off x="4057678" y="4300537"/>
              <a:ext cx="178566" cy="135724"/>
            </a:xfrm>
            <a:custGeom>
              <a:avLst/>
              <a:gdLst/>
              <a:ahLst/>
              <a:cxnLst/>
              <a:rect l="0" t="0" r="0" b="0"/>
              <a:pathLst>
                <a:path w="178566" h="135724">
                  <a:moveTo>
                    <a:pt x="35690" y="0"/>
                  </a:moveTo>
                  <a:lnTo>
                    <a:pt x="28554" y="0"/>
                  </a:lnTo>
                  <a:lnTo>
                    <a:pt x="28547" y="55108"/>
                  </a:lnTo>
                  <a:lnTo>
                    <a:pt x="27753" y="59758"/>
                  </a:lnTo>
                  <a:lnTo>
                    <a:pt x="26430" y="64445"/>
                  </a:lnTo>
                  <a:lnTo>
                    <a:pt x="24754" y="69157"/>
                  </a:lnTo>
                  <a:lnTo>
                    <a:pt x="22843" y="73886"/>
                  </a:lnTo>
                  <a:lnTo>
                    <a:pt x="20776" y="78626"/>
                  </a:lnTo>
                  <a:lnTo>
                    <a:pt x="18604" y="83374"/>
                  </a:lnTo>
                  <a:lnTo>
                    <a:pt x="17155" y="88126"/>
                  </a:lnTo>
                  <a:lnTo>
                    <a:pt x="16190" y="92882"/>
                  </a:lnTo>
                  <a:lnTo>
                    <a:pt x="15546" y="97640"/>
                  </a:lnTo>
                  <a:lnTo>
                    <a:pt x="15117" y="102400"/>
                  </a:lnTo>
                  <a:lnTo>
                    <a:pt x="14831" y="107160"/>
                  </a:lnTo>
                  <a:lnTo>
                    <a:pt x="14640" y="111921"/>
                  </a:lnTo>
                  <a:lnTo>
                    <a:pt x="13719" y="115889"/>
                  </a:lnTo>
                  <a:lnTo>
                    <a:pt x="12312" y="119328"/>
                  </a:lnTo>
                  <a:lnTo>
                    <a:pt x="8142" y="126759"/>
                  </a:lnTo>
                  <a:lnTo>
                    <a:pt x="5455" y="129892"/>
                  </a:lnTo>
                  <a:lnTo>
                    <a:pt x="0" y="135701"/>
                  </a:lnTo>
                  <a:lnTo>
                    <a:pt x="3772" y="135723"/>
                  </a:lnTo>
                  <a:lnTo>
                    <a:pt x="5680" y="134932"/>
                  </a:lnTo>
                  <a:lnTo>
                    <a:pt x="9917" y="131937"/>
                  </a:lnTo>
                  <a:lnTo>
                    <a:pt x="14195" y="128455"/>
                  </a:lnTo>
                  <a:lnTo>
                    <a:pt x="17670" y="125089"/>
                  </a:lnTo>
                  <a:lnTo>
                    <a:pt x="20502" y="123874"/>
                  </a:lnTo>
                  <a:lnTo>
                    <a:pt x="23977" y="123064"/>
                  </a:lnTo>
                  <a:lnTo>
                    <a:pt x="27881" y="122524"/>
                  </a:lnTo>
                  <a:lnTo>
                    <a:pt x="31278" y="121370"/>
                  </a:lnTo>
                  <a:lnTo>
                    <a:pt x="34336" y="119807"/>
                  </a:lnTo>
                  <a:lnTo>
                    <a:pt x="37169" y="117972"/>
                  </a:lnTo>
                  <a:lnTo>
                    <a:pt x="40645" y="115954"/>
                  </a:lnTo>
                  <a:lnTo>
                    <a:pt x="48740" y="111596"/>
                  </a:lnTo>
                  <a:lnTo>
                    <a:pt x="53121" y="110116"/>
                  </a:lnTo>
                  <a:lnTo>
                    <a:pt x="57630" y="109129"/>
                  </a:lnTo>
                  <a:lnTo>
                    <a:pt x="62223" y="108472"/>
                  </a:lnTo>
                  <a:lnTo>
                    <a:pt x="66872" y="107240"/>
                  </a:lnTo>
                  <a:lnTo>
                    <a:pt x="71559" y="105624"/>
                  </a:lnTo>
                  <a:lnTo>
                    <a:pt x="76272" y="103753"/>
                  </a:lnTo>
                  <a:lnTo>
                    <a:pt x="81001" y="102507"/>
                  </a:lnTo>
                  <a:lnTo>
                    <a:pt x="85741" y="101676"/>
                  </a:lnTo>
                  <a:lnTo>
                    <a:pt x="90489" y="101121"/>
                  </a:lnTo>
                  <a:lnTo>
                    <a:pt x="96035" y="100752"/>
                  </a:lnTo>
                  <a:lnTo>
                    <a:pt x="102114" y="100505"/>
                  </a:lnTo>
                  <a:lnTo>
                    <a:pt x="119930" y="100159"/>
                  </a:lnTo>
                  <a:lnTo>
                    <a:pt x="140172" y="100041"/>
                  </a:lnTo>
                  <a:lnTo>
                    <a:pt x="144238" y="100826"/>
                  </a:lnTo>
                  <a:lnTo>
                    <a:pt x="147743" y="102142"/>
                  </a:lnTo>
                  <a:lnTo>
                    <a:pt x="150874" y="103814"/>
                  </a:lnTo>
                  <a:lnTo>
                    <a:pt x="154548" y="104928"/>
                  </a:lnTo>
                  <a:lnTo>
                    <a:pt x="158585" y="105671"/>
                  </a:lnTo>
                  <a:lnTo>
                    <a:pt x="162864" y="106166"/>
                  </a:lnTo>
                  <a:lnTo>
                    <a:pt x="166510" y="106496"/>
                  </a:lnTo>
                  <a:lnTo>
                    <a:pt x="169734" y="106716"/>
                  </a:lnTo>
                  <a:lnTo>
                    <a:pt x="172678" y="106863"/>
                  </a:lnTo>
                  <a:lnTo>
                    <a:pt x="174641" y="107755"/>
                  </a:lnTo>
                  <a:lnTo>
                    <a:pt x="175949" y="109142"/>
                  </a:lnTo>
                  <a:lnTo>
                    <a:pt x="178565" y="11430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712"/>
            <p:cNvSpPr/>
            <p:nvPr/>
          </p:nvSpPr>
          <p:spPr>
            <a:xfrm>
              <a:off x="4157662" y="4271962"/>
              <a:ext cx="71439" cy="392907"/>
            </a:xfrm>
            <a:custGeom>
              <a:avLst/>
              <a:gdLst/>
              <a:ahLst/>
              <a:cxnLst/>
              <a:rect l="0" t="0" r="0" b="0"/>
              <a:pathLst>
                <a:path w="71439" h="392907">
                  <a:moveTo>
                    <a:pt x="71438" y="0"/>
                  </a:moveTo>
                  <a:lnTo>
                    <a:pt x="64381" y="0"/>
                  </a:lnTo>
                  <a:lnTo>
                    <a:pt x="60527" y="3792"/>
                  </a:lnTo>
                  <a:lnTo>
                    <a:pt x="59402" y="5703"/>
                  </a:lnTo>
                  <a:lnTo>
                    <a:pt x="58151" y="9943"/>
                  </a:lnTo>
                  <a:lnTo>
                    <a:pt x="57446" y="20585"/>
                  </a:lnTo>
                  <a:lnTo>
                    <a:pt x="56554" y="25630"/>
                  </a:lnTo>
                  <a:lnTo>
                    <a:pt x="55165" y="31374"/>
                  </a:lnTo>
                  <a:lnTo>
                    <a:pt x="53446" y="37585"/>
                  </a:lnTo>
                  <a:lnTo>
                    <a:pt x="52299" y="44107"/>
                  </a:lnTo>
                  <a:lnTo>
                    <a:pt x="51535" y="50836"/>
                  </a:lnTo>
                  <a:lnTo>
                    <a:pt x="51025" y="57703"/>
                  </a:lnTo>
                  <a:lnTo>
                    <a:pt x="49892" y="64663"/>
                  </a:lnTo>
                  <a:lnTo>
                    <a:pt x="48342" y="71683"/>
                  </a:lnTo>
                  <a:lnTo>
                    <a:pt x="46516" y="78745"/>
                  </a:lnTo>
                  <a:lnTo>
                    <a:pt x="44504" y="85834"/>
                  </a:lnTo>
                  <a:lnTo>
                    <a:pt x="40153" y="100061"/>
                  </a:lnTo>
                  <a:lnTo>
                    <a:pt x="38674" y="107983"/>
                  </a:lnTo>
                  <a:lnTo>
                    <a:pt x="37690" y="116438"/>
                  </a:lnTo>
                  <a:lnTo>
                    <a:pt x="37033" y="125250"/>
                  </a:lnTo>
                  <a:lnTo>
                    <a:pt x="36595" y="134300"/>
                  </a:lnTo>
                  <a:lnTo>
                    <a:pt x="36108" y="152822"/>
                  </a:lnTo>
                  <a:lnTo>
                    <a:pt x="35185" y="161413"/>
                  </a:lnTo>
                  <a:lnTo>
                    <a:pt x="33775" y="169521"/>
                  </a:lnTo>
                  <a:lnTo>
                    <a:pt x="32042" y="177308"/>
                  </a:lnTo>
                  <a:lnTo>
                    <a:pt x="30886" y="186468"/>
                  </a:lnTo>
                  <a:lnTo>
                    <a:pt x="30116" y="196543"/>
                  </a:lnTo>
                  <a:lnTo>
                    <a:pt x="29259" y="216734"/>
                  </a:lnTo>
                  <a:lnTo>
                    <a:pt x="28879" y="233645"/>
                  </a:lnTo>
                  <a:lnTo>
                    <a:pt x="27984" y="242282"/>
                  </a:lnTo>
                  <a:lnTo>
                    <a:pt x="26594" y="251215"/>
                  </a:lnTo>
                  <a:lnTo>
                    <a:pt x="24873" y="260346"/>
                  </a:lnTo>
                  <a:lnTo>
                    <a:pt x="23726" y="269608"/>
                  </a:lnTo>
                  <a:lnTo>
                    <a:pt x="22961" y="278957"/>
                  </a:lnTo>
                  <a:lnTo>
                    <a:pt x="22111" y="296225"/>
                  </a:lnTo>
                  <a:lnTo>
                    <a:pt x="21734" y="309191"/>
                  </a:lnTo>
                  <a:lnTo>
                    <a:pt x="20839" y="315665"/>
                  </a:lnTo>
                  <a:lnTo>
                    <a:pt x="19449" y="322362"/>
                  </a:lnTo>
                  <a:lnTo>
                    <a:pt x="17728" y="329208"/>
                  </a:lnTo>
                  <a:lnTo>
                    <a:pt x="15817" y="341048"/>
                  </a:lnTo>
                  <a:lnTo>
                    <a:pt x="14967" y="351602"/>
                  </a:lnTo>
                  <a:lnTo>
                    <a:pt x="14590" y="361584"/>
                  </a:lnTo>
                  <a:lnTo>
                    <a:pt x="13695" y="365675"/>
                  </a:lnTo>
                  <a:lnTo>
                    <a:pt x="12305" y="369196"/>
                  </a:lnTo>
                  <a:lnTo>
                    <a:pt x="10585" y="372337"/>
                  </a:lnTo>
                  <a:lnTo>
                    <a:pt x="8673" y="377943"/>
                  </a:lnTo>
                  <a:lnTo>
                    <a:pt x="7446" y="388010"/>
                  </a:lnTo>
                  <a:lnTo>
                    <a:pt x="6551" y="389642"/>
                  </a:lnTo>
                  <a:lnTo>
                    <a:pt x="5162" y="390730"/>
                  </a:lnTo>
                  <a:lnTo>
                    <a:pt x="0" y="39290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713"/>
            <p:cNvSpPr/>
            <p:nvPr/>
          </p:nvSpPr>
          <p:spPr>
            <a:xfrm>
              <a:off x="4308467" y="4529140"/>
              <a:ext cx="20646" cy="28573"/>
            </a:xfrm>
            <a:custGeom>
              <a:avLst/>
              <a:gdLst/>
              <a:ahLst/>
              <a:cxnLst/>
              <a:rect l="0" t="0" r="0" b="0"/>
              <a:pathLst>
                <a:path w="20646" h="28573">
                  <a:moveTo>
                    <a:pt x="6358" y="28572"/>
                  </a:moveTo>
                  <a:lnTo>
                    <a:pt x="2565" y="24780"/>
                  </a:lnTo>
                  <a:lnTo>
                    <a:pt x="2242" y="23662"/>
                  </a:lnTo>
                  <a:lnTo>
                    <a:pt x="2820" y="22918"/>
                  </a:lnTo>
                  <a:lnTo>
                    <a:pt x="3999" y="22421"/>
                  </a:lnTo>
                  <a:lnTo>
                    <a:pt x="3992" y="22090"/>
                  </a:lnTo>
                  <a:lnTo>
                    <a:pt x="3193" y="21869"/>
                  </a:lnTo>
                  <a:lnTo>
                    <a:pt x="1866" y="21722"/>
                  </a:lnTo>
                  <a:lnTo>
                    <a:pt x="982" y="20831"/>
                  </a:lnTo>
                  <a:lnTo>
                    <a:pt x="393" y="19443"/>
                  </a:lnTo>
                  <a:lnTo>
                    <a:pt x="0" y="17723"/>
                  </a:lnTo>
                  <a:lnTo>
                    <a:pt x="531" y="16577"/>
                  </a:lnTo>
                  <a:lnTo>
                    <a:pt x="1680" y="15813"/>
                  </a:lnTo>
                  <a:lnTo>
                    <a:pt x="3239" y="15303"/>
                  </a:lnTo>
                  <a:lnTo>
                    <a:pt x="4279" y="14170"/>
                  </a:lnTo>
                  <a:lnTo>
                    <a:pt x="4972" y="12621"/>
                  </a:lnTo>
                  <a:lnTo>
                    <a:pt x="5434" y="10794"/>
                  </a:lnTo>
                  <a:lnTo>
                    <a:pt x="5741" y="8783"/>
                  </a:lnTo>
                  <a:lnTo>
                    <a:pt x="5947" y="6648"/>
                  </a:lnTo>
                  <a:lnTo>
                    <a:pt x="6276" y="1311"/>
                  </a:lnTo>
                  <a:lnTo>
                    <a:pt x="7097" y="873"/>
                  </a:lnTo>
                  <a:lnTo>
                    <a:pt x="8438" y="581"/>
                  </a:lnTo>
                  <a:lnTo>
                    <a:pt x="13475" y="0"/>
                  </a:lnTo>
                  <a:lnTo>
                    <a:pt x="20645" y="714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714"/>
            <p:cNvSpPr/>
            <p:nvPr/>
          </p:nvSpPr>
          <p:spPr>
            <a:xfrm>
              <a:off x="4429136" y="4293393"/>
              <a:ext cx="171400" cy="271464"/>
            </a:xfrm>
            <a:custGeom>
              <a:avLst/>
              <a:gdLst/>
              <a:ahLst/>
              <a:cxnLst/>
              <a:rect l="0" t="0" r="0" b="0"/>
              <a:pathLst>
                <a:path w="171400" h="271464">
                  <a:moveTo>
                    <a:pt x="164295" y="0"/>
                  </a:moveTo>
                  <a:lnTo>
                    <a:pt x="147234" y="0"/>
                  </a:lnTo>
                  <a:lnTo>
                    <a:pt x="144984" y="2382"/>
                  </a:lnTo>
                  <a:lnTo>
                    <a:pt x="142689" y="6350"/>
                  </a:lnTo>
                  <a:lnTo>
                    <a:pt x="140366" y="11377"/>
                  </a:lnTo>
                  <a:lnTo>
                    <a:pt x="138023" y="14728"/>
                  </a:lnTo>
                  <a:lnTo>
                    <a:pt x="135668" y="16963"/>
                  </a:lnTo>
                  <a:lnTo>
                    <a:pt x="133304" y="18453"/>
                  </a:lnTo>
                  <a:lnTo>
                    <a:pt x="130140" y="20239"/>
                  </a:lnTo>
                  <a:lnTo>
                    <a:pt x="122392" y="24341"/>
                  </a:lnTo>
                  <a:lnTo>
                    <a:pt x="118897" y="25753"/>
                  </a:lnTo>
                  <a:lnTo>
                    <a:pt x="115774" y="26693"/>
                  </a:lnTo>
                  <a:lnTo>
                    <a:pt x="112897" y="27321"/>
                  </a:lnTo>
                  <a:lnTo>
                    <a:pt x="109392" y="28533"/>
                  </a:lnTo>
                  <a:lnTo>
                    <a:pt x="105468" y="30134"/>
                  </a:lnTo>
                  <a:lnTo>
                    <a:pt x="101264" y="31996"/>
                  </a:lnTo>
                  <a:lnTo>
                    <a:pt x="92361" y="36181"/>
                  </a:lnTo>
                  <a:lnTo>
                    <a:pt x="87764" y="38408"/>
                  </a:lnTo>
                  <a:lnTo>
                    <a:pt x="83111" y="39893"/>
                  </a:lnTo>
                  <a:lnTo>
                    <a:pt x="78423" y="40883"/>
                  </a:lnTo>
                  <a:lnTo>
                    <a:pt x="73709" y="41543"/>
                  </a:lnTo>
                  <a:lnTo>
                    <a:pt x="68980" y="41983"/>
                  </a:lnTo>
                  <a:lnTo>
                    <a:pt x="64239" y="42276"/>
                  </a:lnTo>
                  <a:lnTo>
                    <a:pt x="54738" y="42602"/>
                  </a:lnTo>
                  <a:lnTo>
                    <a:pt x="35703" y="42811"/>
                  </a:lnTo>
                  <a:lnTo>
                    <a:pt x="30942" y="42828"/>
                  </a:lnTo>
                  <a:lnTo>
                    <a:pt x="26974" y="43634"/>
                  </a:lnTo>
                  <a:lnTo>
                    <a:pt x="23535" y="44964"/>
                  </a:lnTo>
                  <a:lnTo>
                    <a:pt x="20449" y="46645"/>
                  </a:lnTo>
                  <a:lnTo>
                    <a:pt x="17598" y="47766"/>
                  </a:lnTo>
                  <a:lnTo>
                    <a:pt x="12313" y="49010"/>
                  </a:lnTo>
                  <a:lnTo>
                    <a:pt x="9792" y="48549"/>
                  </a:lnTo>
                  <a:lnTo>
                    <a:pt x="4875" y="45919"/>
                  </a:lnTo>
                  <a:lnTo>
                    <a:pt x="418" y="43131"/>
                  </a:lnTo>
                  <a:lnTo>
                    <a:pt x="179" y="45099"/>
                  </a:lnTo>
                  <a:lnTo>
                    <a:pt x="0" y="49719"/>
                  </a:lnTo>
                  <a:lnTo>
                    <a:pt x="3784" y="53714"/>
                  </a:lnTo>
                  <a:lnTo>
                    <a:pt x="4900" y="56447"/>
                  </a:lnTo>
                  <a:lnTo>
                    <a:pt x="6140" y="63717"/>
                  </a:lnTo>
                  <a:lnTo>
                    <a:pt x="7265" y="67084"/>
                  </a:lnTo>
                  <a:lnTo>
                    <a:pt x="10631" y="72942"/>
                  </a:lnTo>
                  <a:lnTo>
                    <a:pt x="14772" y="78192"/>
                  </a:lnTo>
                  <a:lnTo>
                    <a:pt x="16989" y="80703"/>
                  </a:lnTo>
                  <a:lnTo>
                    <a:pt x="18465" y="83965"/>
                  </a:lnTo>
                  <a:lnTo>
                    <a:pt x="20107" y="91822"/>
                  </a:lnTo>
                  <a:lnTo>
                    <a:pt x="21338" y="96140"/>
                  </a:lnTo>
                  <a:lnTo>
                    <a:pt x="22953" y="100606"/>
                  </a:lnTo>
                  <a:lnTo>
                    <a:pt x="24823" y="105171"/>
                  </a:lnTo>
                  <a:lnTo>
                    <a:pt x="26070" y="109801"/>
                  </a:lnTo>
                  <a:lnTo>
                    <a:pt x="26902" y="114476"/>
                  </a:lnTo>
                  <a:lnTo>
                    <a:pt x="27455" y="119180"/>
                  </a:lnTo>
                  <a:lnTo>
                    <a:pt x="28071" y="126523"/>
                  </a:lnTo>
                  <a:lnTo>
                    <a:pt x="28345" y="133227"/>
                  </a:lnTo>
                  <a:lnTo>
                    <a:pt x="28535" y="151286"/>
                  </a:lnTo>
                  <a:lnTo>
                    <a:pt x="28564" y="164295"/>
                  </a:lnTo>
                  <a:lnTo>
                    <a:pt x="28564" y="160511"/>
                  </a:lnTo>
                  <a:lnTo>
                    <a:pt x="29358" y="159395"/>
                  </a:lnTo>
                  <a:lnTo>
                    <a:pt x="30680" y="158651"/>
                  </a:lnTo>
                  <a:lnTo>
                    <a:pt x="32356" y="158155"/>
                  </a:lnTo>
                  <a:lnTo>
                    <a:pt x="33473" y="157030"/>
                  </a:lnTo>
                  <a:lnTo>
                    <a:pt x="34218" y="155487"/>
                  </a:lnTo>
                  <a:lnTo>
                    <a:pt x="34714" y="153664"/>
                  </a:lnTo>
                  <a:lnTo>
                    <a:pt x="37383" y="149523"/>
                  </a:lnTo>
                  <a:lnTo>
                    <a:pt x="41215" y="145036"/>
                  </a:lnTo>
                  <a:lnTo>
                    <a:pt x="45564" y="140396"/>
                  </a:lnTo>
                  <a:lnTo>
                    <a:pt x="48628" y="138048"/>
                  </a:lnTo>
                  <a:lnTo>
                    <a:pt x="52259" y="135688"/>
                  </a:lnTo>
                  <a:lnTo>
                    <a:pt x="56266" y="133321"/>
                  </a:lnTo>
                  <a:lnTo>
                    <a:pt x="59733" y="130950"/>
                  </a:lnTo>
                  <a:lnTo>
                    <a:pt x="62837" y="128575"/>
                  </a:lnTo>
                  <a:lnTo>
                    <a:pt x="65699" y="126198"/>
                  </a:lnTo>
                  <a:lnTo>
                    <a:pt x="69196" y="124614"/>
                  </a:lnTo>
                  <a:lnTo>
                    <a:pt x="73114" y="123557"/>
                  </a:lnTo>
                  <a:lnTo>
                    <a:pt x="77314" y="122853"/>
                  </a:lnTo>
                  <a:lnTo>
                    <a:pt x="81701" y="122383"/>
                  </a:lnTo>
                  <a:lnTo>
                    <a:pt x="86213" y="122070"/>
                  </a:lnTo>
                  <a:lnTo>
                    <a:pt x="94667" y="121722"/>
                  </a:lnTo>
                  <a:lnTo>
                    <a:pt x="101070" y="121568"/>
                  </a:lnTo>
                  <a:lnTo>
                    <a:pt x="112930" y="121480"/>
                  </a:lnTo>
                  <a:lnTo>
                    <a:pt x="117351" y="122263"/>
                  </a:lnTo>
                  <a:lnTo>
                    <a:pt x="121886" y="123577"/>
                  </a:lnTo>
                  <a:lnTo>
                    <a:pt x="126498" y="125247"/>
                  </a:lnTo>
                  <a:lnTo>
                    <a:pt x="130365" y="125567"/>
                  </a:lnTo>
                  <a:lnTo>
                    <a:pt x="133738" y="124986"/>
                  </a:lnTo>
                  <a:lnTo>
                    <a:pt x="136780" y="123805"/>
                  </a:lnTo>
                  <a:lnTo>
                    <a:pt x="140395" y="123812"/>
                  </a:lnTo>
                  <a:lnTo>
                    <a:pt x="144393" y="124610"/>
                  </a:lnTo>
                  <a:lnTo>
                    <a:pt x="148646" y="125936"/>
                  </a:lnTo>
                  <a:lnTo>
                    <a:pt x="152275" y="128408"/>
                  </a:lnTo>
                  <a:lnTo>
                    <a:pt x="155488" y="131643"/>
                  </a:lnTo>
                  <a:lnTo>
                    <a:pt x="158423" y="135387"/>
                  </a:lnTo>
                  <a:lnTo>
                    <a:pt x="161174" y="138677"/>
                  </a:lnTo>
                  <a:lnTo>
                    <a:pt x="166347" y="144449"/>
                  </a:lnTo>
                  <a:lnTo>
                    <a:pt x="168045" y="147893"/>
                  </a:lnTo>
                  <a:lnTo>
                    <a:pt x="169930" y="155953"/>
                  </a:lnTo>
                  <a:lnTo>
                    <a:pt x="170433" y="160325"/>
                  </a:lnTo>
                  <a:lnTo>
                    <a:pt x="170768" y="164827"/>
                  </a:lnTo>
                  <a:lnTo>
                    <a:pt x="170992" y="169416"/>
                  </a:lnTo>
                  <a:lnTo>
                    <a:pt x="171240" y="178748"/>
                  </a:lnTo>
                  <a:lnTo>
                    <a:pt x="171399" y="197675"/>
                  </a:lnTo>
                  <a:lnTo>
                    <a:pt x="169825" y="202427"/>
                  </a:lnTo>
                  <a:lnTo>
                    <a:pt x="167188" y="207183"/>
                  </a:lnTo>
                  <a:lnTo>
                    <a:pt x="163842" y="211940"/>
                  </a:lnTo>
                  <a:lnTo>
                    <a:pt x="160818" y="215906"/>
                  </a:lnTo>
                  <a:lnTo>
                    <a:pt x="158008" y="219344"/>
                  </a:lnTo>
                  <a:lnTo>
                    <a:pt x="152769" y="225280"/>
                  </a:lnTo>
                  <a:lnTo>
                    <a:pt x="147795" y="230564"/>
                  </a:lnTo>
                  <a:lnTo>
                    <a:pt x="144564" y="234672"/>
                  </a:lnTo>
                  <a:lnTo>
                    <a:pt x="140822" y="239792"/>
                  </a:lnTo>
                  <a:lnTo>
                    <a:pt x="136740" y="245586"/>
                  </a:lnTo>
                  <a:lnTo>
                    <a:pt x="132431" y="250243"/>
                  </a:lnTo>
                  <a:lnTo>
                    <a:pt x="127971" y="254141"/>
                  </a:lnTo>
                  <a:lnTo>
                    <a:pt x="123410" y="257534"/>
                  </a:lnTo>
                  <a:lnTo>
                    <a:pt x="119576" y="259796"/>
                  </a:lnTo>
                  <a:lnTo>
                    <a:pt x="116226" y="261304"/>
                  </a:lnTo>
                  <a:lnTo>
                    <a:pt x="113199" y="262309"/>
                  </a:lnTo>
                  <a:lnTo>
                    <a:pt x="109593" y="263773"/>
                  </a:lnTo>
                  <a:lnTo>
                    <a:pt x="105602" y="265542"/>
                  </a:lnTo>
                  <a:lnTo>
                    <a:pt x="101354" y="267516"/>
                  </a:lnTo>
                  <a:lnTo>
                    <a:pt x="96934" y="268832"/>
                  </a:lnTo>
                  <a:lnTo>
                    <a:pt x="92400" y="269709"/>
                  </a:lnTo>
                  <a:lnTo>
                    <a:pt x="87790" y="270293"/>
                  </a:lnTo>
                  <a:lnTo>
                    <a:pt x="83129" y="270683"/>
                  </a:lnTo>
                  <a:lnTo>
                    <a:pt x="78434" y="270943"/>
                  </a:lnTo>
                  <a:lnTo>
                    <a:pt x="68985" y="271232"/>
                  </a:lnTo>
                  <a:lnTo>
                    <a:pt x="38527" y="271453"/>
                  </a:lnTo>
                  <a:lnTo>
                    <a:pt x="21420" y="2714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715"/>
            <p:cNvSpPr/>
            <p:nvPr/>
          </p:nvSpPr>
          <p:spPr>
            <a:xfrm>
              <a:off x="6065043" y="4257675"/>
              <a:ext cx="107158" cy="200026"/>
            </a:xfrm>
            <a:custGeom>
              <a:avLst/>
              <a:gdLst/>
              <a:ahLst/>
              <a:cxnLst/>
              <a:rect l="0" t="0" r="0" b="0"/>
              <a:pathLst>
                <a:path w="107158" h="200026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3793" y="9942"/>
                  </a:lnTo>
                  <a:lnTo>
                    <a:pt x="4910" y="12184"/>
                  </a:lnTo>
                  <a:lnTo>
                    <a:pt x="6151" y="16792"/>
                  </a:lnTo>
                  <a:lnTo>
                    <a:pt x="8819" y="21486"/>
                  </a:lnTo>
                  <a:lnTo>
                    <a:pt x="10642" y="23849"/>
                  </a:lnTo>
                  <a:lnTo>
                    <a:pt x="12651" y="27011"/>
                  </a:lnTo>
                  <a:lnTo>
                    <a:pt x="14784" y="30708"/>
                  </a:lnTo>
                  <a:lnTo>
                    <a:pt x="19271" y="39047"/>
                  </a:lnTo>
                  <a:lnTo>
                    <a:pt x="35732" y="71492"/>
                  </a:lnTo>
                  <a:lnTo>
                    <a:pt x="73819" y="147637"/>
                  </a:lnTo>
                  <a:lnTo>
                    <a:pt x="75407" y="152400"/>
                  </a:lnTo>
                  <a:lnTo>
                    <a:pt x="76465" y="157162"/>
                  </a:lnTo>
                  <a:lnTo>
                    <a:pt x="77171" y="161925"/>
                  </a:lnTo>
                  <a:lnTo>
                    <a:pt x="78435" y="165893"/>
                  </a:lnTo>
                  <a:lnTo>
                    <a:pt x="80071" y="169333"/>
                  </a:lnTo>
                  <a:lnTo>
                    <a:pt x="81956" y="172420"/>
                  </a:lnTo>
                  <a:lnTo>
                    <a:pt x="84006" y="175271"/>
                  </a:lnTo>
                  <a:lnTo>
                    <a:pt x="86166" y="177966"/>
                  </a:lnTo>
                  <a:lnTo>
                    <a:pt x="88401" y="180557"/>
                  </a:lnTo>
                  <a:lnTo>
                    <a:pt x="90684" y="183077"/>
                  </a:lnTo>
                  <a:lnTo>
                    <a:pt x="95338" y="187995"/>
                  </a:lnTo>
                  <a:lnTo>
                    <a:pt x="96896" y="190417"/>
                  </a:lnTo>
                  <a:lnTo>
                    <a:pt x="98628" y="195225"/>
                  </a:lnTo>
                  <a:lnTo>
                    <a:pt x="99883" y="196825"/>
                  </a:lnTo>
                  <a:lnTo>
                    <a:pt x="101514" y="197891"/>
                  </a:lnTo>
                  <a:lnTo>
                    <a:pt x="107157" y="2000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716"/>
            <p:cNvSpPr/>
            <p:nvPr/>
          </p:nvSpPr>
          <p:spPr>
            <a:xfrm>
              <a:off x="6007893" y="4243387"/>
              <a:ext cx="200026" cy="221457"/>
            </a:xfrm>
            <a:custGeom>
              <a:avLst/>
              <a:gdLst/>
              <a:ahLst/>
              <a:cxnLst/>
              <a:rect l="0" t="0" r="0" b="0"/>
              <a:pathLst>
                <a:path w="200026" h="221457">
                  <a:moveTo>
                    <a:pt x="200025" y="0"/>
                  </a:moveTo>
                  <a:lnTo>
                    <a:pt x="196233" y="3792"/>
                  </a:lnTo>
                  <a:lnTo>
                    <a:pt x="194322" y="4910"/>
                  </a:lnTo>
                  <a:lnTo>
                    <a:pt x="190082" y="6151"/>
                  </a:lnTo>
                  <a:lnTo>
                    <a:pt x="187840" y="8069"/>
                  </a:lnTo>
                  <a:lnTo>
                    <a:pt x="183233" y="14434"/>
                  </a:lnTo>
                  <a:lnTo>
                    <a:pt x="178539" y="20438"/>
                  </a:lnTo>
                  <a:lnTo>
                    <a:pt x="173013" y="27340"/>
                  </a:lnTo>
                  <a:lnTo>
                    <a:pt x="165266" y="38345"/>
                  </a:lnTo>
                  <a:lnTo>
                    <a:pt x="160978" y="43819"/>
                  </a:lnTo>
                  <a:lnTo>
                    <a:pt x="156531" y="49057"/>
                  </a:lnTo>
                  <a:lnTo>
                    <a:pt x="151979" y="54136"/>
                  </a:lnTo>
                  <a:lnTo>
                    <a:pt x="140572" y="66129"/>
                  </a:lnTo>
                  <a:lnTo>
                    <a:pt x="113846" y="93231"/>
                  </a:lnTo>
                  <a:lnTo>
                    <a:pt x="107647" y="100254"/>
                  </a:lnTo>
                  <a:lnTo>
                    <a:pt x="101927" y="107317"/>
                  </a:lnTo>
                  <a:lnTo>
                    <a:pt x="77549" y="139555"/>
                  </a:lnTo>
                  <a:lnTo>
                    <a:pt x="71543" y="147012"/>
                  </a:lnTo>
                  <a:lnTo>
                    <a:pt x="65952" y="153570"/>
                  </a:lnTo>
                  <a:lnTo>
                    <a:pt x="60637" y="159531"/>
                  </a:lnTo>
                  <a:lnTo>
                    <a:pt x="48381" y="172503"/>
                  </a:lnTo>
                  <a:lnTo>
                    <a:pt x="15999" y="205424"/>
                  </a:lnTo>
                  <a:lnTo>
                    <a:pt x="13047" y="209181"/>
                  </a:lnTo>
                  <a:lnTo>
                    <a:pt x="9767" y="215471"/>
                  </a:lnTo>
                  <a:lnTo>
                    <a:pt x="8099" y="217466"/>
                  </a:lnTo>
                  <a:lnTo>
                    <a:pt x="6194" y="218797"/>
                  </a:ln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717"/>
            <p:cNvSpPr/>
            <p:nvPr/>
          </p:nvSpPr>
          <p:spPr>
            <a:xfrm>
              <a:off x="6365081" y="4250557"/>
              <a:ext cx="157163" cy="21406"/>
            </a:xfrm>
            <a:custGeom>
              <a:avLst/>
              <a:gdLst/>
              <a:ahLst/>
              <a:cxnLst/>
              <a:rect l="0" t="0" r="0" b="0"/>
              <a:pathLst>
                <a:path w="157163" h="21406">
                  <a:moveTo>
                    <a:pt x="0" y="21405"/>
                  </a:moveTo>
                  <a:lnTo>
                    <a:pt x="0" y="17613"/>
                  </a:lnTo>
                  <a:lnTo>
                    <a:pt x="794" y="16495"/>
                  </a:lnTo>
                  <a:lnTo>
                    <a:pt x="2117" y="15751"/>
                  </a:lnTo>
                  <a:lnTo>
                    <a:pt x="3792" y="15254"/>
                  </a:lnTo>
                  <a:lnTo>
                    <a:pt x="6497" y="14923"/>
                  </a:lnTo>
                  <a:lnTo>
                    <a:pt x="9888" y="14702"/>
                  </a:lnTo>
                  <a:lnTo>
                    <a:pt x="13735" y="14555"/>
                  </a:lnTo>
                  <a:lnTo>
                    <a:pt x="17888" y="13664"/>
                  </a:lnTo>
                  <a:lnTo>
                    <a:pt x="22244" y="12276"/>
                  </a:lnTo>
                  <a:lnTo>
                    <a:pt x="26736" y="10556"/>
                  </a:lnTo>
                  <a:lnTo>
                    <a:pt x="31317" y="9410"/>
                  </a:lnTo>
                  <a:lnTo>
                    <a:pt x="35960" y="8646"/>
                  </a:lnTo>
                  <a:lnTo>
                    <a:pt x="40641" y="8136"/>
                  </a:lnTo>
                  <a:lnTo>
                    <a:pt x="45350" y="7797"/>
                  </a:lnTo>
                  <a:lnTo>
                    <a:pt x="50077" y="7571"/>
                  </a:lnTo>
                  <a:lnTo>
                    <a:pt x="54816" y="7419"/>
                  </a:lnTo>
                  <a:lnTo>
                    <a:pt x="60357" y="6525"/>
                  </a:lnTo>
                  <a:lnTo>
                    <a:pt x="66431" y="5135"/>
                  </a:lnTo>
                  <a:lnTo>
                    <a:pt x="72863" y="3415"/>
                  </a:lnTo>
                  <a:lnTo>
                    <a:pt x="78738" y="2268"/>
                  </a:lnTo>
                  <a:lnTo>
                    <a:pt x="84242" y="1503"/>
                  </a:lnTo>
                  <a:lnTo>
                    <a:pt x="89499" y="993"/>
                  </a:lnTo>
                  <a:lnTo>
                    <a:pt x="94591" y="654"/>
                  </a:lnTo>
                  <a:lnTo>
                    <a:pt x="99573" y="427"/>
                  </a:lnTo>
                  <a:lnTo>
                    <a:pt x="109342" y="175"/>
                  </a:lnTo>
                  <a:lnTo>
                    <a:pt x="129532" y="0"/>
                  </a:lnTo>
                  <a:lnTo>
                    <a:pt x="133185" y="785"/>
                  </a:lnTo>
                  <a:lnTo>
                    <a:pt x="137209" y="2102"/>
                  </a:lnTo>
                  <a:lnTo>
                    <a:pt x="141479" y="3774"/>
                  </a:lnTo>
                  <a:lnTo>
                    <a:pt x="145120" y="4889"/>
                  </a:lnTo>
                  <a:lnTo>
                    <a:pt x="148340" y="5632"/>
                  </a:lnTo>
                  <a:lnTo>
                    <a:pt x="157162" y="71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718"/>
            <p:cNvSpPr/>
            <p:nvPr/>
          </p:nvSpPr>
          <p:spPr>
            <a:xfrm>
              <a:off x="6329656" y="4329120"/>
              <a:ext cx="228307" cy="28568"/>
            </a:xfrm>
            <a:custGeom>
              <a:avLst/>
              <a:gdLst/>
              <a:ahLst/>
              <a:cxnLst/>
              <a:rect l="0" t="0" r="0" b="0"/>
              <a:pathLst>
                <a:path w="228307" h="28568">
                  <a:moveTo>
                    <a:pt x="6850" y="28567"/>
                  </a:moveTo>
                  <a:lnTo>
                    <a:pt x="3058" y="28567"/>
                  </a:lnTo>
                  <a:lnTo>
                    <a:pt x="1940" y="27773"/>
                  </a:lnTo>
                  <a:lnTo>
                    <a:pt x="1195" y="26450"/>
                  </a:lnTo>
                  <a:lnTo>
                    <a:pt x="0" y="22416"/>
                  </a:lnTo>
                  <a:lnTo>
                    <a:pt x="696" y="22085"/>
                  </a:lnTo>
                  <a:lnTo>
                    <a:pt x="5883" y="21510"/>
                  </a:lnTo>
                  <a:lnTo>
                    <a:pt x="22859" y="21431"/>
                  </a:lnTo>
                  <a:lnTo>
                    <a:pt x="26254" y="20635"/>
                  </a:lnTo>
                  <a:lnTo>
                    <a:pt x="30105" y="19310"/>
                  </a:lnTo>
                  <a:lnTo>
                    <a:pt x="34259" y="17634"/>
                  </a:lnTo>
                  <a:lnTo>
                    <a:pt x="38616" y="16515"/>
                  </a:lnTo>
                  <a:lnTo>
                    <a:pt x="43109" y="15770"/>
                  </a:lnTo>
                  <a:lnTo>
                    <a:pt x="47691" y="15273"/>
                  </a:lnTo>
                  <a:lnTo>
                    <a:pt x="52334" y="14148"/>
                  </a:lnTo>
                  <a:lnTo>
                    <a:pt x="57016" y="12605"/>
                  </a:lnTo>
                  <a:lnTo>
                    <a:pt x="61725" y="10782"/>
                  </a:lnTo>
                  <a:lnTo>
                    <a:pt x="67246" y="9566"/>
                  </a:lnTo>
                  <a:lnTo>
                    <a:pt x="73308" y="8756"/>
                  </a:lnTo>
                  <a:lnTo>
                    <a:pt x="79730" y="8216"/>
                  </a:lnTo>
                  <a:lnTo>
                    <a:pt x="85599" y="7856"/>
                  </a:lnTo>
                  <a:lnTo>
                    <a:pt x="96354" y="7456"/>
                  </a:lnTo>
                  <a:lnTo>
                    <a:pt x="102238" y="6556"/>
                  </a:lnTo>
                  <a:lnTo>
                    <a:pt x="108542" y="5161"/>
                  </a:lnTo>
                  <a:lnTo>
                    <a:pt x="115126" y="3438"/>
                  </a:lnTo>
                  <a:lnTo>
                    <a:pt x="121102" y="2290"/>
                  </a:lnTo>
                  <a:lnTo>
                    <a:pt x="126675" y="1524"/>
                  </a:lnTo>
                  <a:lnTo>
                    <a:pt x="131977" y="1013"/>
                  </a:lnTo>
                  <a:lnTo>
                    <a:pt x="137893" y="673"/>
                  </a:lnTo>
                  <a:lnTo>
                    <a:pt x="150816" y="295"/>
                  </a:lnTo>
                  <a:lnTo>
                    <a:pt x="182740" y="19"/>
                  </a:lnTo>
                  <a:lnTo>
                    <a:pt x="197254" y="0"/>
                  </a:lnTo>
                  <a:lnTo>
                    <a:pt x="202049" y="791"/>
                  </a:lnTo>
                  <a:lnTo>
                    <a:pt x="206832" y="2112"/>
                  </a:lnTo>
                  <a:lnTo>
                    <a:pt x="211609" y="3787"/>
                  </a:lnTo>
                  <a:lnTo>
                    <a:pt x="215587" y="4903"/>
                  </a:lnTo>
                  <a:lnTo>
                    <a:pt x="219033" y="5647"/>
                  </a:lnTo>
                  <a:lnTo>
                    <a:pt x="228306" y="713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719"/>
            <p:cNvSpPr/>
            <p:nvPr/>
          </p:nvSpPr>
          <p:spPr>
            <a:xfrm>
              <a:off x="6657975" y="4129087"/>
              <a:ext cx="42863" cy="292895"/>
            </a:xfrm>
            <a:custGeom>
              <a:avLst/>
              <a:gdLst/>
              <a:ahLst/>
              <a:cxnLst/>
              <a:rect l="0" t="0" r="0" b="0"/>
              <a:pathLst>
                <a:path w="42863" h="292895">
                  <a:moveTo>
                    <a:pt x="0" y="0"/>
                  </a:moveTo>
                  <a:lnTo>
                    <a:pt x="0" y="16792"/>
                  </a:lnTo>
                  <a:lnTo>
                    <a:pt x="793" y="19133"/>
                  </a:lnTo>
                  <a:lnTo>
                    <a:pt x="2116" y="21486"/>
                  </a:lnTo>
                  <a:lnTo>
                    <a:pt x="3792" y="23849"/>
                  </a:lnTo>
                  <a:lnTo>
                    <a:pt x="5703" y="27012"/>
                  </a:lnTo>
                  <a:lnTo>
                    <a:pt x="7770" y="30708"/>
                  </a:lnTo>
                  <a:lnTo>
                    <a:pt x="12185" y="39048"/>
                  </a:lnTo>
                  <a:lnTo>
                    <a:pt x="16792" y="48046"/>
                  </a:lnTo>
                  <a:lnTo>
                    <a:pt x="18339" y="52668"/>
                  </a:lnTo>
                  <a:lnTo>
                    <a:pt x="19369" y="57338"/>
                  </a:lnTo>
                  <a:lnTo>
                    <a:pt x="20057" y="62037"/>
                  </a:lnTo>
                  <a:lnTo>
                    <a:pt x="21308" y="67552"/>
                  </a:lnTo>
                  <a:lnTo>
                    <a:pt x="22937" y="73610"/>
                  </a:lnTo>
                  <a:lnTo>
                    <a:pt x="24816" y="80030"/>
                  </a:lnTo>
                  <a:lnTo>
                    <a:pt x="26863" y="85897"/>
                  </a:lnTo>
                  <a:lnTo>
                    <a:pt x="29021" y="91396"/>
                  </a:lnTo>
                  <a:lnTo>
                    <a:pt x="31253" y="96649"/>
                  </a:lnTo>
                  <a:lnTo>
                    <a:pt x="32742" y="102533"/>
                  </a:lnTo>
                  <a:lnTo>
                    <a:pt x="33734" y="108837"/>
                  </a:lnTo>
                  <a:lnTo>
                    <a:pt x="34395" y="115420"/>
                  </a:lnTo>
                  <a:lnTo>
                    <a:pt x="35630" y="122191"/>
                  </a:lnTo>
                  <a:lnTo>
                    <a:pt x="37247" y="129086"/>
                  </a:lnTo>
                  <a:lnTo>
                    <a:pt x="39119" y="136063"/>
                  </a:lnTo>
                  <a:lnTo>
                    <a:pt x="40366" y="143097"/>
                  </a:lnTo>
                  <a:lnTo>
                    <a:pt x="41199" y="150166"/>
                  </a:lnTo>
                  <a:lnTo>
                    <a:pt x="41754" y="157261"/>
                  </a:lnTo>
                  <a:lnTo>
                    <a:pt x="42123" y="164372"/>
                  </a:lnTo>
                  <a:lnTo>
                    <a:pt x="42533" y="178623"/>
                  </a:lnTo>
                  <a:lnTo>
                    <a:pt x="42843" y="227808"/>
                  </a:lnTo>
                  <a:lnTo>
                    <a:pt x="42862" y="284506"/>
                  </a:lnTo>
                  <a:lnTo>
                    <a:pt x="42068" y="284921"/>
                  </a:lnTo>
                  <a:lnTo>
                    <a:pt x="40746" y="285197"/>
                  </a:lnTo>
                  <a:lnTo>
                    <a:pt x="39069" y="285381"/>
                  </a:lnTo>
                  <a:lnTo>
                    <a:pt x="37952" y="286298"/>
                  </a:lnTo>
                  <a:lnTo>
                    <a:pt x="37208" y="287703"/>
                  </a:lnTo>
                  <a:lnTo>
                    <a:pt x="35718" y="29289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720"/>
            <p:cNvSpPr/>
            <p:nvPr/>
          </p:nvSpPr>
          <p:spPr>
            <a:xfrm>
              <a:off x="6807993" y="4364831"/>
              <a:ext cx="21433" cy="7145"/>
            </a:xfrm>
            <a:custGeom>
              <a:avLst/>
              <a:gdLst/>
              <a:ahLst/>
              <a:cxnLst/>
              <a:rect l="0" t="0" r="0" b="0"/>
              <a:pathLst>
                <a:path w="21433" h="7145">
                  <a:moveTo>
                    <a:pt x="21432" y="7144"/>
                  </a:moveTo>
                  <a:lnTo>
                    <a:pt x="21432" y="294"/>
                  </a:lnTo>
                  <a:lnTo>
                    <a:pt x="20638" y="196"/>
                  </a:lnTo>
                  <a:lnTo>
                    <a:pt x="19315" y="131"/>
                  </a:lnTo>
                  <a:lnTo>
                    <a:pt x="14375" y="2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721"/>
            <p:cNvSpPr/>
            <p:nvPr/>
          </p:nvSpPr>
          <p:spPr>
            <a:xfrm>
              <a:off x="6915150" y="4107684"/>
              <a:ext cx="178468" cy="285723"/>
            </a:xfrm>
            <a:custGeom>
              <a:avLst/>
              <a:gdLst/>
              <a:ahLst/>
              <a:cxnLst/>
              <a:rect l="0" t="0" r="0" b="0"/>
              <a:pathLst>
                <a:path w="178468" h="285723">
                  <a:moveTo>
                    <a:pt x="164306" y="7116"/>
                  </a:moveTo>
                  <a:lnTo>
                    <a:pt x="157457" y="7116"/>
                  </a:lnTo>
                  <a:lnTo>
                    <a:pt x="153457" y="10908"/>
                  </a:lnTo>
                  <a:lnTo>
                    <a:pt x="151517" y="12025"/>
                  </a:lnTo>
                  <a:lnTo>
                    <a:pt x="147245" y="13266"/>
                  </a:lnTo>
                  <a:lnTo>
                    <a:pt x="144201" y="13597"/>
                  </a:lnTo>
                  <a:lnTo>
                    <a:pt x="140584" y="13818"/>
                  </a:lnTo>
                  <a:lnTo>
                    <a:pt x="133125" y="14063"/>
                  </a:lnTo>
                  <a:lnTo>
                    <a:pt x="127165" y="14172"/>
                  </a:lnTo>
                  <a:lnTo>
                    <a:pt x="124463" y="14995"/>
                  </a:lnTo>
                  <a:lnTo>
                    <a:pt x="119346" y="18026"/>
                  </a:lnTo>
                  <a:lnTo>
                    <a:pt x="116077" y="19152"/>
                  </a:lnTo>
                  <a:lnTo>
                    <a:pt x="112309" y="19902"/>
                  </a:lnTo>
                  <a:lnTo>
                    <a:pt x="108210" y="20402"/>
                  </a:lnTo>
                  <a:lnTo>
                    <a:pt x="104684" y="19942"/>
                  </a:lnTo>
                  <a:lnTo>
                    <a:pt x="101539" y="18842"/>
                  </a:lnTo>
                  <a:lnTo>
                    <a:pt x="98649" y="17314"/>
                  </a:lnTo>
                  <a:lnTo>
                    <a:pt x="93321" y="15617"/>
                  </a:lnTo>
                  <a:lnTo>
                    <a:pt x="88307" y="14863"/>
                  </a:lnTo>
                  <a:lnTo>
                    <a:pt x="83433" y="14527"/>
                  </a:lnTo>
                  <a:lnTo>
                    <a:pt x="78620" y="14379"/>
                  </a:lnTo>
                  <a:lnTo>
                    <a:pt x="76226" y="14339"/>
                  </a:lnTo>
                  <a:lnTo>
                    <a:pt x="73836" y="13519"/>
                  </a:lnTo>
                  <a:lnTo>
                    <a:pt x="69064" y="10491"/>
                  </a:lnTo>
                  <a:lnTo>
                    <a:pt x="65886" y="9365"/>
                  </a:lnTo>
                  <a:lnTo>
                    <a:pt x="62180" y="8615"/>
                  </a:lnTo>
                  <a:lnTo>
                    <a:pt x="58122" y="8115"/>
                  </a:lnTo>
                  <a:lnTo>
                    <a:pt x="55417" y="6989"/>
                  </a:lnTo>
                  <a:lnTo>
                    <a:pt x="53613" y="5444"/>
                  </a:lnTo>
                  <a:lnTo>
                    <a:pt x="52411" y="3620"/>
                  </a:lnTo>
                  <a:lnTo>
                    <a:pt x="50816" y="2403"/>
                  </a:lnTo>
                  <a:lnTo>
                    <a:pt x="48958" y="1593"/>
                  </a:lnTo>
                  <a:lnTo>
                    <a:pt x="44777" y="693"/>
                  </a:lnTo>
                  <a:lnTo>
                    <a:pt x="40274" y="292"/>
                  </a:lnTo>
                  <a:lnTo>
                    <a:pt x="35626" y="114"/>
                  </a:lnTo>
                  <a:lnTo>
                    <a:pt x="29967" y="0"/>
                  </a:lnTo>
                  <a:lnTo>
                    <a:pt x="29503" y="784"/>
                  </a:lnTo>
                  <a:lnTo>
                    <a:pt x="28988" y="3773"/>
                  </a:lnTo>
                  <a:lnTo>
                    <a:pt x="28697" y="9917"/>
                  </a:lnTo>
                  <a:lnTo>
                    <a:pt x="27862" y="12159"/>
                  </a:lnTo>
                  <a:lnTo>
                    <a:pt x="23690" y="19105"/>
                  </a:lnTo>
                  <a:lnTo>
                    <a:pt x="22435" y="23821"/>
                  </a:lnTo>
                  <a:lnTo>
                    <a:pt x="21877" y="30680"/>
                  </a:lnTo>
                  <a:lnTo>
                    <a:pt x="21728" y="34731"/>
                  </a:lnTo>
                  <a:lnTo>
                    <a:pt x="19446" y="43466"/>
                  </a:lnTo>
                  <a:lnTo>
                    <a:pt x="17727" y="48018"/>
                  </a:lnTo>
                  <a:lnTo>
                    <a:pt x="16580" y="52640"/>
                  </a:lnTo>
                  <a:lnTo>
                    <a:pt x="15816" y="57309"/>
                  </a:lnTo>
                  <a:lnTo>
                    <a:pt x="15306" y="62009"/>
                  </a:lnTo>
                  <a:lnTo>
                    <a:pt x="14173" y="66730"/>
                  </a:lnTo>
                  <a:lnTo>
                    <a:pt x="12624" y="71465"/>
                  </a:lnTo>
                  <a:lnTo>
                    <a:pt x="10797" y="76209"/>
                  </a:lnTo>
                  <a:lnTo>
                    <a:pt x="9579" y="81752"/>
                  </a:lnTo>
                  <a:lnTo>
                    <a:pt x="8767" y="87830"/>
                  </a:lnTo>
                  <a:lnTo>
                    <a:pt x="8226" y="94263"/>
                  </a:lnTo>
                  <a:lnTo>
                    <a:pt x="7071" y="100139"/>
                  </a:lnTo>
                  <a:lnTo>
                    <a:pt x="5508" y="105643"/>
                  </a:lnTo>
                  <a:lnTo>
                    <a:pt x="3671" y="110901"/>
                  </a:lnTo>
                  <a:lnTo>
                    <a:pt x="2447" y="115993"/>
                  </a:lnTo>
                  <a:lnTo>
                    <a:pt x="1631" y="120976"/>
                  </a:lnTo>
                  <a:lnTo>
                    <a:pt x="1088" y="125885"/>
                  </a:lnTo>
                  <a:lnTo>
                    <a:pt x="725" y="130745"/>
                  </a:lnTo>
                  <a:lnTo>
                    <a:pt x="483" y="135573"/>
                  </a:lnTo>
                  <a:lnTo>
                    <a:pt x="214" y="145170"/>
                  </a:lnTo>
                  <a:lnTo>
                    <a:pt x="3" y="172725"/>
                  </a:lnTo>
                  <a:lnTo>
                    <a:pt x="0" y="177412"/>
                  </a:lnTo>
                  <a:lnTo>
                    <a:pt x="0" y="174432"/>
                  </a:lnTo>
                  <a:lnTo>
                    <a:pt x="793" y="173428"/>
                  </a:lnTo>
                  <a:lnTo>
                    <a:pt x="2116" y="172760"/>
                  </a:lnTo>
                  <a:lnTo>
                    <a:pt x="3792" y="172314"/>
                  </a:lnTo>
                  <a:lnTo>
                    <a:pt x="4909" y="171223"/>
                  </a:lnTo>
                  <a:lnTo>
                    <a:pt x="5653" y="169702"/>
                  </a:lnTo>
                  <a:lnTo>
                    <a:pt x="6150" y="167893"/>
                  </a:lnTo>
                  <a:lnTo>
                    <a:pt x="8819" y="163768"/>
                  </a:lnTo>
                  <a:lnTo>
                    <a:pt x="12651" y="159289"/>
                  </a:lnTo>
                  <a:lnTo>
                    <a:pt x="16999" y="154652"/>
                  </a:lnTo>
                  <a:lnTo>
                    <a:pt x="21578" y="147829"/>
                  </a:lnTo>
                  <a:lnTo>
                    <a:pt x="23910" y="143787"/>
                  </a:lnTo>
                  <a:lnTo>
                    <a:pt x="27052" y="140299"/>
                  </a:lnTo>
                  <a:lnTo>
                    <a:pt x="30735" y="137179"/>
                  </a:lnTo>
                  <a:lnTo>
                    <a:pt x="34777" y="134306"/>
                  </a:lnTo>
                  <a:lnTo>
                    <a:pt x="38266" y="131597"/>
                  </a:lnTo>
                  <a:lnTo>
                    <a:pt x="41385" y="128996"/>
                  </a:lnTo>
                  <a:lnTo>
                    <a:pt x="44259" y="126470"/>
                  </a:lnTo>
                  <a:lnTo>
                    <a:pt x="47762" y="123991"/>
                  </a:lnTo>
                  <a:lnTo>
                    <a:pt x="51685" y="121545"/>
                  </a:lnTo>
                  <a:lnTo>
                    <a:pt x="55888" y="119121"/>
                  </a:lnTo>
                  <a:lnTo>
                    <a:pt x="64791" y="114310"/>
                  </a:lnTo>
                  <a:lnTo>
                    <a:pt x="83442" y="104755"/>
                  </a:lnTo>
                  <a:lnTo>
                    <a:pt x="88172" y="103164"/>
                  </a:lnTo>
                  <a:lnTo>
                    <a:pt x="92912" y="102104"/>
                  </a:lnTo>
                  <a:lnTo>
                    <a:pt x="97659" y="101398"/>
                  </a:lnTo>
                  <a:lnTo>
                    <a:pt x="102413" y="101721"/>
                  </a:lnTo>
                  <a:lnTo>
                    <a:pt x="107169" y="102729"/>
                  </a:lnTo>
                  <a:lnTo>
                    <a:pt x="111927" y="104195"/>
                  </a:lnTo>
                  <a:lnTo>
                    <a:pt x="116687" y="105173"/>
                  </a:lnTo>
                  <a:lnTo>
                    <a:pt x="121447" y="105825"/>
                  </a:lnTo>
                  <a:lnTo>
                    <a:pt x="126209" y="106259"/>
                  </a:lnTo>
                  <a:lnTo>
                    <a:pt x="130176" y="107343"/>
                  </a:lnTo>
                  <a:lnTo>
                    <a:pt x="133615" y="108859"/>
                  </a:lnTo>
                  <a:lnTo>
                    <a:pt x="136702" y="110663"/>
                  </a:lnTo>
                  <a:lnTo>
                    <a:pt x="140347" y="112660"/>
                  </a:lnTo>
                  <a:lnTo>
                    <a:pt x="148631" y="116995"/>
                  </a:lnTo>
                  <a:lnTo>
                    <a:pt x="152268" y="119262"/>
                  </a:lnTo>
                  <a:lnTo>
                    <a:pt x="155487" y="121568"/>
                  </a:lnTo>
                  <a:lnTo>
                    <a:pt x="158426" y="123898"/>
                  </a:lnTo>
                  <a:lnTo>
                    <a:pt x="163810" y="130721"/>
                  </a:lnTo>
                  <a:lnTo>
                    <a:pt x="168848" y="138252"/>
                  </a:lnTo>
                  <a:lnTo>
                    <a:pt x="173732" y="144244"/>
                  </a:lnTo>
                  <a:lnTo>
                    <a:pt x="175353" y="147747"/>
                  </a:lnTo>
                  <a:lnTo>
                    <a:pt x="177153" y="155872"/>
                  </a:lnTo>
                  <a:lnTo>
                    <a:pt x="177953" y="164776"/>
                  </a:lnTo>
                  <a:lnTo>
                    <a:pt x="178166" y="169372"/>
                  </a:lnTo>
                  <a:lnTo>
                    <a:pt x="178403" y="178713"/>
                  </a:lnTo>
                  <a:lnTo>
                    <a:pt x="178467" y="183427"/>
                  </a:lnTo>
                  <a:lnTo>
                    <a:pt x="177715" y="188156"/>
                  </a:lnTo>
                  <a:lnTo>
                    <a:pt x="176421" y="192896"/>
                  </a:lnTo>
                  <a:lnTo>
                    <a:pt x="174764" y="197645"/>
                  </a:lnTo>
                  <a:lnTo>
                    <a:pt x="172865" y="202397"/>
                  </a:lnTo>
                  <a:lnTo>
                    <a:pt x="170806" y="207154"/>
                  </a:lnTo>
                  <a:lnTo>
                    <a:pt x="168640" y="211912"/>
                  </a:lnTo>
                  <a:lnTo>
                    <a:pt x="165607" y="216671"/>
                  </a:lnTo>
                  <a:lnTo>
                    <a:pt x="161999" y="221432"/>
                  </a:lnTo>
                  <a:lnTo>
                    <a:pt x="158005" y="226193"/>
                  </a:lnTo>
                  <a:lnTo>
                    <a:pt x="153755" y="230161"/>
                  </a:lnTo>
                  <a:lnTo>
                    <a:pt x="149335" y="233600"/>
                  </a:lnTo>
                  <a:lnTo>
                    <a:pt x="144800" y="236686"/>
                  </a:lnTo>
                  <a:lnTo>
                    <a:pt x="140189" y="239538"/>
                  </a:lnTo>
                  <a:lnTo>
                    <a:pt x="135528" y="242233"/>
                  </a:lnTo>
                  <a:lnTo>
                    <a:pt x="130833" y="244823"/>
                  </a:lnTo>
                  <a:lnTo>
                    <a:pt x="126116" y="248137"/>
                  </a:lnTo>
                  <a:lnTo>
                    <a:pt x="121384" y="251934"/>
                  </a:lnTo>
                  <a:lnTo>
                    <a:pt x="116641" y="256053"/>
                  </a:lnTo>
                  <a:lnTo>
                    <a:pt x="111892" y="258799"/>
                  </a:lnTo>
                  <a:lnTo>
                    <a:pt x="107139" y="260629"/>
                  </a:lnTo>
                  <a:lnTo>
                    <a:pt x="102382" y="261850"/>
                  </a:lnTo>
                  <a:lnTo>
                    <a:pt x="96829" y="263457"/>
                  </a:lnTo>
                  <a:lnTo>
                    <a:pt x="84310" y="267360"/>
                  </a:lnTo>
                  <a:lnTo>
                    <a:pt x="78432" y="269512"/>
                  </a:lnTo>
                  <a:lnTo>
                    <a:pt x="72925" y="271740"/>
                  </a:lnTo>
                  <a:lnTo>
                    <a:pt x="67667" y="274019"/>
                  </a:lnTo>
                  <a:lnTo>
                    <a:pt x="62574" y="275539"/>
                  </a:lnTo>
                  <a:lnTo>
                    <a:pt x="57591" y="276552"/>
                  </a:lnTo>
                  <a:lnTo>
                    <a:pt x="52682" y="277228"/>
                  </a:lnTo>
                  <a:lnTo>
                    <a:pt x="47821" y="277678"/>
                  </a:lnTo>
                  <a:lnTo>
                    <a:pt x="42993" y="277978"/>
                  </a:lnTo>
                  <a:lnTo>
                    <a:pt x="34189" y="278311"/>
                  </a:lnTo>
                  <a:lnTo>
                    <a:pt x="24770" y="278499"/>
                  </a:lnTo>
                  <a:lnTo>
                    <a:pt x="19475" y="278543"/>
                  </a:lnTo>
                  <a:lnTo>
                    <a:pt x="16953" y="279348"/>
                  </a:lnTo>
                  <a:lnTo>
                    <a:pt x="12032" y="282360"/>
                  </a:lnTo>
                  <a:lnTo>
                    <a:pt x="7143" y="28572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41"/>
          <p:cNvSpPr/>
          <p:nvPr/>
        </p:nvSpPr>
        <p:spPr>
          <a:xfrm>
            <a:off x="1108789" y="1364787"/>
            <a:ext cx="319962" cy="320805"/>
          </a:xfrm>
          <a:custGeom>
            <a:avLst/>
            <a:gdLst/>
            <a:ahLst/>
            <a:cxnLst/>
            <a:rect l="0" t="0" r="0" b="0"/>
            <a:pathLst>
              <a:path w="319962" h="320805">
                <a:moveTo>
                  <a:pt x="27067" y="92538"/>
                </a:moveTo>
                <a:lnTo>
                  <a:pt x="23274" y="88745"/>
                </a:lnTo>
                <a:lnTo>
                  <a:pt x="21364" y="87628"/>
                </a:lnTo>
                <a:lnTo>
                  <a:pt x="14066" y="85688"/>
                </a:lnTo>
                <a:lnTo>
                  <a:pt x="13637" y="84796"/>
                </a:lnTo>
                <a:lnTo>
                  <a:pt x="13034" y="79749"/>
                </a:lnTo>
                <a:lnTo>
                  <a:pt x="12830" y="70932"/>
                </a:lnTo>
                <a:lnTo>
                  <a:pt x="12789" y="65339"/>
                </a:lnTo>
                <a:lnTo>
                  <a:pt x="14900" y="62458"/>
                </a:lnTo>
                <a:lnTo>
                  <a:pt x="22723" y="54140"/>
                </a:lnTo>
                <a:lnTo>
                  <a:pt x="36629" y="40124"/>
                </a:lnTo>
                <a:lnTo>
                  <a:pt x="43487" y="35376"/>
                </a:lnTo>
                <a:lnTo>
                  <a:pt x="51827" y="30620"/>
                </a:lnTo>
                <a:lnTo>
                  <a:pt x="60826" y="25860"/>
                </a:lnTo>
                <a:lnTo>
                  <a:pt x="89016" y="11575"/>
                </a:lnTo>
                <a:lnTo>
                  <a:pt x="96404" y="8929"/>
                </a:lnTo>
                <a:lnTo>
                  <a:pt x="103127" y="6959"/>
                </a:lnTo>
                <a:lnTo>
                  <a:pt x="111407" y="3438"/>
                </a:lnTo>
                <a:lnTo>
                  <a:pt x="116631" y="2182"/>
                </a:lnTo>
                <a:lnTo>
                  <a:pt x="122495" y="1344"/>
                </a:lnTo>
                <a:lnTo>
                  <a:pt x="133773" y="413"/>
                </a:lnTo>
                <a:lnTo>
                  <a:pt x="141431" y="0"/>
                </a:lnTo>
                <a:lnTo>
                  <a:pt x="149598" y="1933"/>
                </a:lnTo>
                <a:lnTo>
                  <a:pt x="158519" y="5437"/>
                </a:lnTo>
                <a:lnTo>
                  <a:pt x="167775" y="9641"/>
                </a:lnTo>
                <a:lnTo>
                  <a:pt x="181912" y="16470"/>
                </a:lnTo>
                <a:lnTo>
                  <a:pt x="189285" y="21159"/>
                </a:lnTo>
                <a:lnTo>
                  <a:pt x="192362" y="23521"/>
                </a:lnTo>
                <a:lnTo>
                  <a:pt x="197898" y="30378"/>
                </a:lnTo>
                <a:lnTo>
                  <a:pt x="203004" y="38717"/>
                </a:lnTo>
                <a:lnTo>
                  <a:pt x="207919" y="47715"/>
                </a:lnTo>
                <a:lnTo>
                  <a:pt x="210342" y="53131"/>
                </a:lnTo>
                <a:lnTo>
                  <a:pt x="212750" y="59123"/>
                </a:lnTo>
                <a:lnTo>
                  <a:pt x="215149" y="65498"/>
                </a:lnTo>
                <a:lnTo>
                  <a:pt x="216749" y="71336"/>
                </a:lnTo>
                <a:lnTo>
                  <a:pt x="217815" y="76816"/>
                </a:lnTo>
                <a:lnTo>
                  <a:pt x="218526" y="82056"/>
                </a:lnTo>
                <a:lnTo>
                  <a:pt x="219000" y="87931"/>
                </a:lnTo>
                <a:lnTo>
                  <a:pt x="219316" y="94229"/>
                </a:lnTo>
                <a:lnTo>
                  <a:pt x="219667" y="107577"/>
                </a:lnTo>
                <a:lnTo>
                  <a:pt x="219823" y="121447"/>
                </a:lnTo>
                <a:lnTo>
                  <a:pt x="219071" y="127685"/>
                </a:lnTo>
                <a:lnTo>
                  <a:pt x="217776" y="133432"/>
                </a:lnTo>
                <a:lnTo>
                  <a:pt x="216119" y="138850"/>
                </a:lnTo>
                <a:lnTo>
                  <a:pt x="215014" y="144844"/>
                </a:lnTo>
                <a:lnTo>
                  <a:pt x="214277" y="151221"/>
                </a:lnTo>
                <a:lnTo>
                  <a:pt x="213786" y="157854"/>
                </a:lnTo>
                <a:lnTo>
                  <a:pt x="212665" y="163863"/>
                </a:lnTo>
                <a:lnTo>
                  <a:pt x="211124" y="169457"/>
                </a:lnTo>
                <a:lnTo>
                  <a:pt x="209303" y="174773"/>
                </a:lnTo>
                <a:lnTo>
                  <a:pt x="206501" y="180699"/>
                </a:lnTo>
                <a:lnTo>
                  <a:pt x="203046" y="187030"/>
                </a:lnTo>
                <a:lnTo>
                  <a:pt x="199155" y="193633"/>
                </a:lnTo>
                <a:lnTo>
                  <a:pt x="195767" y="200416"/>
                </a:lnTo>
                <a:lnTo>
                  <a:pt x="192715" y="207319"/>
                </a:lnTo>
                <a:lnTo>
                  <a:pt x="189886" y="214302"/>
                </a:lnTo>
                <a:lnTo>
                  <a:pt x="186413" y="220545"/>
                </a:lnTo>
                <a:lnTo>
                  <a:pt x="182510" y="226295"/>
                </a:lnTo>
                <a:lnTo>
                  <a:pt x="178321" y="231715"/>
                </a:lnTo>
                <a:lnTo>
                  <a:pt x="173940" y="237710"/>
                </a:lnTo>
                <a:lnTo>
                  <a:pt x="164840" y="250721"/>
                </a:lnTo>
                <a:lnTo>
                  <a:pt x="160190" y="256731"/>
                </a:lnTo>
                <a:lnTo>
                  <a:pt x="155503" y="262325"/>
                </a:lnTo>
                <a:lnTo>
                  <a:pt x="146062" y="271980"/>
                </a:lnTo>
                <a:lnTo>
                  <a:pt x="131822" y="282672"/>
                </a:lnTo>
                <a:lnTo>
                  <a:pt x="122308" y="291077"/>
                </a:lnTo>
                <a:lnTo>
                  <a:pt x="114905" y="297988"/>
                </a:lnTo>
                <a:lnTo>
                  <a:pt x="106274" y="306341"/>
                </a:lnTo>
                <a:lnTo>
                  <a:pt x="103684" y="308892"/>
                </a:lnTo>
                <a:lnTo>
                  <a:pt x="100370" y="310592"/>
                </a:lnTo>
                <a:lnTo>
                  <a:pt x="88121" y="313780"/>
                </a:lnTo>
                <a:lnTo>
                  <a:pt x="79073" y="317338"/>
                </a:lnTo>
                <a:lnTo>
                  <a:pt x="71876" y="319449"/>
                </a:lnTo>
                <a:lnTo>
                  <a:pt x="65238" y="320387"/>
                </a:lnTo>
                <a:lnTo>
                  <a:pt x="56997" y="320804"/>
                </a:lnTo>
                <a:lnTo>
                  <a:pt x="48042" y="318873"/>
                </a:lnTo>
                <a:lnTo>
                  <a:pt x="39564" y="316162"/>
                </a:lnTo>
                <a:lnTo>
                  <a:pt x="33150" y="314958"/>
                </a:lnTo>
                <a:lnTo>
                  <a:pt x="25537" y="312305"/>
                </a:lnTo>
                <a:lnTo>
                  <a:pt x="17656" y="308481"/>
                </a:lnTo>
                <a:lnTo>
                  <a:pt x="8756" y="301865"/>
                </a:lnTo>
                <a:lnTo>
                  <a:pt x="3583" y="297226"/>
                </a:lnTo>
                <a:lnTo>
                  <a:pt x="1886" y="294084"/>
                </a:lnTo>
                <a:lnTo>
                  <a:pt x="0" y="286360"/>
                </a:lnTo>
                <a:lnTo>
                  <a:pt x="291" y="282077"/>
                </a:lnTo>
                <a:lnTo>
                  <a:pt x="3699" y="268466"/>
                </a:lnTo>
                <a:lnTo>
                  <a:pt x="4775" y="259099"/>
                </a:lnTo>
                <a:lnTo>
                  <a:pt x="6649" y="254378"/>
                </a:lnTo>
                <a:lnTo>
                  <a:pt x="12965" y="244900"/>
                </a:lnTo>
                <a:lnTo>
                  <a:pt x="21064" y="235396"/>
                </a:lnTo>
                <a:lnTo>
                  <a:pt x="29955" y="225880"/>
                </a:lnTo>
                <a:lnTo>
                  <a:pt x="39198" y="216359"/>
                </a:lnTo>
                <a:lnTo>
                  <a:pt x="48598" y="208953"/>
                </a:lnTo>
                <a:lnTo>
                  <a:pt x="53327" y="205866"/>
                </a:lnTo>
                <a:lnTo>
                  <a:pt x="58861" y="203015"/>
                </a:lnTo>
                <a:lnTo>
                  <a:pt x="64932" y="200321"/>
                </a:lnTo>
                <a:lnTo>
                  <a:pt x="71360" y="197730"/>
                </a:lnTo>
                <a:lnTo>
                  <a:pt x="77233" y="195210"/>
                </a:lnTo>
                <a:lnTo>
                  <a:pt x="87992" y="190293"/>
                </a:lnTo>
                <a:lnTo>
                  <a:pt x="93877" y="188664"/>
                </a:lnTo>
                <a:lnTo>
                  <a:pt x="100182" y="187578"/>
                </a:lnTo>
                <a:lnTo>
                  <a:pt x="106767" y="186854"/>
                </a:lnTo>
                <a:lnTo>
                  <a:pt x="112744" y="186372"/>
                </a:lnTo>
                <a:lnTo>
                  <a:pt x="118316" y="186050"/>
                </a:lnTo>
                <a:lnTo>
                  <a:pt x="123618" y="185835"/>
                </a:lnTo>
                <a:lnTo>
                  <a:pt x="135860" y="185597"/>
                </a:lnTo>
                <a:lnTo>
                  <a:pt x="142458" y="185533"/>
                </a:lnTo>
                <a:lnTo>
                  <a:pt x="148444" y="186285"/>
                </a:lnTo>
                <a:lnTo>
                  <a:pt x="154023" y="187579"/>
                </a:lnTo>
                <a:lnTo>
                  <a:pt x="159329" y="189236"/>
                </a:lnTo>
                <a:lnTo>
                  <a:pt x="164454" y="191135"/>
                </a:lnTo>
                <a:lnTo>
                  <a:pt x="180046" y="197599"/>
                </a:lnTo>
                <a:lnTo>
                  <a:pt x="192689" y="202202"/>
                </a:lnTo>
                <a:lnTo>
                  <a:pt x="198600" y="205335"/>
                </a:lnTo>
                <a:lnTo>
                  <a:pt x="204129" y="209011"/>
                </a:lnTo>
                <a:lnTo>
                  <a:pt x="209402" y="213049"/>
                </a:lnTo>
                <a:lnTo>
                  <a:pt x="214505" y="217328"/>
                </a:lnTo>
                <a:lnTo>
                  <a:pt x="224408" y="226317"/>
                </a:lnTo>
                <a:lnTo>
                  <a:pt x="234101" y="233487"/>
                </a:lnTo>
                <a:lnTo>
                  <a:pt x="242907" y="239319"/>
                </a:lnTo>
                <a:lnTo>
                  <a:pt x="252327" y="247065"/>
                </a:lnTo>
                <a:lnTo>
                  <a:pt x="260145" y="254387"/>
                </a:lnTo>
                <a:lnTo>
                  <a:pt x="268283" y="261584"/>
                </a:lnTo>
                <a:lnTo>
                  <a:pt x="276091" y="266359"/>
                </a:lnTo>
                <a:lnTo>
                  <a:pt x="285619" y="273510"/>
                </a:lnTo>
                <a:lnTo>
                  <a:pt x="293469" y="280655"/>
                </a:lnTo>
                <a:lnTo>
                  <a:pt x="300514" y="285418"/>
                </a:lnTo>
                <a:lnTo>
                  <a:pt x="310387" y="291151"/>
                </a:lnTo>
                <a:lnTo>
                  <a:pt x="313853" y="291935"/>
                </a:lnTo>
                <a:lnTo>
                  <a:pt x="319961" y="2925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42"/>
          <p:cNvSpPr/>
          <p:nvPr/>
        </p:nvSpPr>
        <p:spPr>
          <a:xfrm>
            <a:off x="1457325" y="1293342"/>
            <a:ext cx="235646" cy="371152"/>
          </a:xfrm>
          <a:custGeom>
            <a:avLst/>
            <a:gdLst/>
            <a:ahLst/>
            <a:cxnLst/>
            <a:rect l="0" t="0" r="0" b="0"/>
            <a:pathLst>
              <a:path w="235646" h="371152">
                <a:moveTo>
                  <a:pt x="0" y="71114"/>
                </a:moveTo>
                <a:lnTo>
                  <a:pt x="0" y="54321"/>
                </a:lnTo>
                <a:lnTo>
                  <a:pt x="793" y="51981"/>
                </a:lnTo>
                <a:lnTo>
                  <a:pt x="3792" y="47265"/>
                </a:lnTo>
                <a:lnTo>
                  <a:pt x="5703" y="45689"/>
                </a:lnTo>
                <a:lnTo>
                  <a:pt x="7770" y="44639"/>
                </a:lnTo>
                <a:lnTo>
                  <a:pt x="9943" y="43939"/>
                </a:lnTo>
                <a:lnTo>
                  <a:pt x="16589" y="38928"/>
                </a:lnTo>
                <a:lnTo>
                  <a:pt x="20585" y="35369"/>
                </a:lnTo>
                <a:lnTo>
                  <a:pt x="24835" y="32203"/>
                </a:lnTo>
                <a:lnTo>
                  <a:pt x="29257" y="29298"/>
                </a:lnTo>
                <a:lnTo>
                  <a:pt x="33792" y="26568"/>
                </a:lnTo>
                <a:lnTo>
                  <a:pt x="39197" y="23954"/>
                </a:lnTo>
                <a:lnTo>
                  <a:pt x="45181" y="21418"/>
                </a:lnTo>
                <a:lnTo>
                  <a:pt x="51552" y="18933"/>
                </a:lnTo>
                <a:lnTo>
                  <a:pt x="58180" y="17277"/>
                </a:lnTo>
                <a:lnTo>
                  <a:pt x="64980" y="16172"/>
                </a:lnTo>
                <a:lnTo>
                  <a:pt x="71895" y="15436"/>
                </a:lnTo>
                <a:lnTo>
                  <a:pt x="79680" y="14152"/>
                </a:lnTo>
                <a:lnTo>
                  <a:pt x="88045" y="12501"/>
                </a:lnTo>
                <a:lnTo>
                  <a:pt x="96796" y="10608"/>
                </a:lnTo>
                <a:lnTo>
                  <a:pt x="104218" y="9345"/>
                </a:lnTo>
                <a:lnTo>
                  <a:pt x="110754" y="8503"/>
                </a:lnTo>
                <a:lnTo>
                  <a:pt x="116698" y="7942"/>
                </a:lnTo>
                <a:lnTo>
                  <a:pt x="123042" y="6774"/>
                </a:lnTo>
                <a:lnTo>
                  <a:pt x="129653" y="5202"/>
                </a:lnTo>
                <a:lnTo>
                  <a:pt x="136441" y="3360"/>
                </a:lnTo>
                <a:lnTo>
                  <a:pt x="143348" y="2132"/>
                </a:lnTo>
                <a:lnTo>
                  <a:pt x="150334" y="1314"/>
                </a:lnTo>
                <a:lnTo>
                  <a:pt x="162859" y="404"/>
                </a:lnTo>
                <a:lnTo>
                  <a:pt x="171071" y="0"/>
                </a:lnTo>
                <a:lnTo>
                  <a:pt x="175166" y="686"/>
                </a:lnTo>
                <a:lnTo>
                  <a:pt x="179483" y="1937"/>
                </a:lnTo>
                <a:lnTo>
                  <a:pt x="183949" y="3564"/>
                </a:lnTo>
                <a:lnTo>
                  <a:pt x="188514" y="5443"/>
                </a:lnTo>
                <a:lnTo>
                  <a:pt x="193144" y="7490"/>
                </a:lnTo>
                <a:lnTo>
                  <a:pt x="197819" y="9648"/>
                </a:lnTo>
                <a:lnTo>
                  <a:pt x="205130" y="12046"/>
                </a:lnTo>
                <a:lnTo>
                  <a:pt x="208190" y="12685"/>
                </a:lnTo>
                <a:lnTo>
                  <a:pt x="213708" y="15512"/>
                </a:lnTo>
                <a:lnTo>
                  <a:pt x="216291" y="17377"/>
                </a:lnTo>
                <a:lnTo>
                  <a:pt x="221277" y="23683"/>
                </a:lnTo>
                <a:lnTo>
                  <a:pt x="223718" y="27587"/>
                </a:lnTo>
                <a:lnTo>
                  <a:pt x="226430" y="36158"/>
                </a:lnTo>
                <a:lnTo>
                  <a:pt x="228429" y="46053"/>
                </a:lnTo>
                <a:lnTo>
                  <a:pt x="230073" y="52025"/>
                </a:lnTo>
                <a:lnTo>
                  <a:pt x="231963" y="58388"/>
                </a:lnTo>
                <a:lnTo>
                  <a:pt x="234063" y="69691"/>
                </a:lnTo>
                <a:lnTo>
                  <a:pt x="234997" y="80800"/>
                </a:lnTo>
                <a:lnTo>
                  <a:pt x="235246" y="87096"/>
                </a:lnTo>
                <a:lnTo>
                  <a:pt x="235522" y="100442"/>
                </a:lnTo>
                <a:lnTo>
                  <a:pt x="235645" y="114311"/>
                </a:lnTo>
                <a:lnTo>
                  <a:pt x="234884" y="121343"/>
                </a:lnTo>
                <a:lnTo>
                  <a:pt x="233583" y="128413"/>
                </a:lnTo>
                <a:lnTo>
                  <a:pt x="225792" y="160661"/>
                </a:lnTo>
                <a:lnTo>
                  <a:pt x="224346" y="168912"/>
                </a:lnTo>
                <a:lnTo>
                  <a:pt x="223383" y="176794"/>
                </a:lnTo>
                <a:lnTo>
                  <a:pt x="222741" y="184429"/>
                </a:lnTo>
                <a:lnTo>
                  <a:pt x="221518" y="191901"/>
                </a:lnTo>
                <a:lnTo>
                  <a:pt x="219910" y="199264"/>
                </a:lnTo>
                <a:lnTo>
                  <a:pt x="218044" y="206553"/>
                </a:lnTo>
                <a:lnTo>
                  <a:pt x="216800" y="213794"/>
                </a:lnTo>
                <a:lnTo>
                  <a:pt x="215971" y="221003"/>
                </a:lnTo>
                <a:lnTo>
                  <a:pt x="215418" y="228190"/>
                </a:lnTo>
                <a:lnTo>
                  <a:pt x="215049" y="235362"/>
                </a:lnTo>
                <a:lnTo>
                  <a:pt x="214640" y="249682"/>
                </a:lnTo>
                <a:lnTo>
                  <a:pt x="214331" y="294803"/>
                </a:lnTo>
                <a:lnTo>
                  <a:pt x="214312" y="369640"/>
                </a:lnTo>
                <a:lnTo>
                  <a:pt x="215106" y="370144"/>
                </a:lnTo>
                <a:lnTo>
                  <a:pt x="221456" y="37115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43"/>
          <p:cNvSpPr/>
          <p:nvPr/>
        </p:nvSpPr>
        <p:spPr>
          <a:xfrm>
            <a:off x="1535993" y="1457325"/>
            <a:ext cx="307095" cy="42863"/>
          </a:xfrm>
          <a:custGeom>
            <a:avLst/>
            <a:gdLst/>
            <a:ahLst/>
            <a:cxnLst/>
            <a:rect l="0" t="0" r="0" b="0"/>
            <a:pathLst>
              <a:path w="307095" h="42863">
                <a:moveTo>
                  <a:pt x="7057" y="42862"/>
                </a:moveTo>
                <a:lnTo>
                  <a:pt x="207" y="42862"/>
                </a:lnTo>
                <a:lnTo>
                  <a:pt x="109" y="42068"/>
                </a:lnTo>
                <a:lnTo>
                  <a:pt x="44" y="40745"/>
                </a:lnTo>
                <a:lnTo>
                  <a:pt x="0" y="39070"/>
                </a:lnTo>
                <a:lnTo>
                  <a:pt x="765" y="37953"/>
                </a:lnTo>
                <a:lnTo>
                  <a:pt x="2068" y="37208"/>
                </a:lnTo>
                <a:lnTo>
                  <a:pt x="5633" y="36380"/>
                </a:lnTo>
                <a:lnTo>
                  <a:pt x="12897" y="35914"/>
                </a:lnTo>
                <a:lnTo>
                  <a:pt x="29171" y="35757"/>
                </a:lnTo>
                <a:lnTo>
                  <a:pt x="75601" y="35721"/>
                </a:lnTo>
                <a:lnTo>
                  <a:pt x="83709" y="36514"/>
                </a:lnTo>
                <a:lnTo>
                  <a:pt x="91496" y="37836"/>
                </a:lnTo>
                <a:lnTo>
                  <a:pt x="99068" y="39511"/>
                </a:lnTo>
                <a:lnTo>
                  <a:pt x="106498" y="40628"/>
                </a:lnTo>
                <a:lnTo>
                  <a:pt x="113832" y="41373"/>
                </a:lnTo>
                <a:lnTo>
                  <a:pt x="121102" y="41869"/>
                </a:lnTo>
                <a:lnTo>
                  <a:pt x="128331" y="42200"/>
                </a:lnTo>
                <a:lnTo>
                  <a:pt x="142713" y="42568"/>
                </a:lnTo>
                <a:lnTo>
                  <a:pt x="149881" y="41872"/>
                </a:lnTo>
                <a:lnTo>
                  <a:pt x="157042" y="40615"/>
                </a:lnTo>
                <a:lnTo>
                  <a:pt x="164197" y="38982"/>
                </a:lnTo>
                <a:lnTo>
                  <a:pt x="170554" y="37894"/>
                </a:lnTo>
                <a:lnTo>
                  <a:pt x="176380" y="37169"/>
                </a:lnTo>
                <a:lnTo>
                  <a:pt x="181851" y="36685"/>
                </a:lnTo>
                <a:lnTo>
                  <a:pt x="187880" y="36363"/>
                </a:lnTo>
                <a:lnTo>
                  <a:pt x="200929" y="36005"/>
                </a:lnTo>
                <a:lnTo>
                  <a:pt x="207742" y="35116"/>
                </a:lnTo>
                <a:lnTo>
                  <a:pt x="214666" y="33729"/>
                </a:lnTo>
                <a:lnTo>
                  <a:pt x="221663" y="32011"/>
                </a:lnTo>
                <a:lnTo>
                  <a:pt x="227915" y="30865"/>
                </a:lnTo>
                <a:lnTo>
                  <a:pt x="233670" y="30102"/>
                </a:lnTo>
                <a:lnTo>
                  <a:pt x="239095" y="29593"/>
                </a:lnTo>
                <a:lnTo>
                  <a:pt x="244299" y="28459"/>
                </a:lnTo>
                <a:lnTo>
                  <a:pt x="249356" y="26910"/>
                </a:lnTo>
                <a:lnTo>
                  <a:pt x="254314" y="25084"/>
                </a:lnTo>
                <a:lnTo>
                  <a:pt x="259207" y="23072"/>
                </a:lnTo>
                <a:lnTo>
                  <a:pt x="264057" y="20938"/>
                </a:lnTo>
                <a:lnTo>
                  <a:pt x="273679" y="16449"/>
                </a:lnTo>
                <a:lnTo>
                  <a:pt x="283247" y="11808"/>
                </a:lnTo>
                <a:lnTo>
                  <a:pt x="287227" y="10253"/>
                </a:lnTo>
                <a:lnTo>
                  <a:pt x="290675" y="9217"/>
                </a:lnTo>
                <a:lnTo>
                  <a:pt x="293766" y="8526"/>
                </a:lnTo>
                <a:lnTo>
                  <a:pt x="296621" y="7271"/>
                </a:lnTo>
                <a:lnTo>
                  <a:pt x="299319" y="5641"/>
                </a:lnTo>
                <a:lnTo>
                  <a:pt x="307094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4"/>
          <p:cNvSpPr/>
          <p:nvPr/>
        </p:nvSpPr>
        <p:spPr>
          <a:xfrm>
            <a:off x="1793081" y="1285875"/>
            <a:ext cx="206714" cy="378619"/>
          </a:xfrm>
          <a:custGeom>
            <a:avLst/>
            <a:gdLst/>
            <a:ahLst/>
            <a:cxnLst/>
            <a:rect l="0" t="0" r="0" b="0"/>
            <a:pathLst>
              <a:path w="206714" h="378619">
                <a:moveTo>
                  <a:pt x="0" y="0"/>
                </a:moveTo>
                <a:lnTo>
                  <a:pt x="9943" y="0"/>
                </a:lnTo>
                <a:lnTo>
                  <a:pt x="12185" y="793"/>
                </a:lnTo>
                <a:lnTo>
                  <a:pt x="16792" y="3792"/>
                </a:lnTo>
                <a:lnTo>
                  <a:pt x="19926" y="4909"/>
                </a:lnTo>
                <a:lnTo>
                  <a:pt x="23603" y="5654"/>
                </a:lnTo>
                <a:lnTo>
                  <a:pt x="27641" y="6150"/>
                </a:lnTo>
                <a:lnTo>
                  <a:pt x="31921" y="7275"/>
                </a:lnTo>
                <a:lnTo>
                  <a:pt x="36362" y="8819"/>
                </a:lnTo>
                <a:lnTo>
                  <a:pt x="40910" y="10641"/>
                </a:lnTo>
                <a:lnTo>
                  <a:pt x="52313" y="14783"/>
                </a:lnTo>
                <a:lnTo>
                  <a:pt x="79037" y="23910"/>
                </a:lnTo>
                <a:lnTo>
                  <a:pt x="85235" y="27052"/>
                </a:lnTo>
                <a:lnTo>
                  <a:pt x="90954" y="30735"/>
                </a:lnTo>
                <a:lnTo>
                  <a:pt x="96355" y="34777"/>
                </a:lnTo>
                <a:lnTo>
                  <a:pt x="108706" y="43502"/>
                </a:lnTo>
                <a:lnTo>
                  <a:pt x="115333" y="48051"/>
                </a:lnTo>
                <a:lnTo>
                  <a:pt x="122132" y="53465"/>
                </a:lnTo>
                <a:lnTo>
                  <a:pt x="129046" y="59456"/>
                </a:lnTo>
                <a:lnTo>
                  <a:pt x="142285" y="71668"/>
                </a:lnTo>
                <a:lnTo>
                  <a:pt x="153461" y="82388"/>
                </a:lnTo>
                <a:lnTo>
                  <a:pt x="158663" y="88262"/>
                </a:lnTo>
                <a:lnTo>
                  <a:pt x="163719" y="94560"/>
                </a:lnTo>
                <a:lnTo>
                  <a:pt x="168677" y="101140"/>
                </a:lnTo>
                <a:lnTo>
                  <a:pt x="173570" y="108702"/>
                </a:lnTo>
                <a:lnTo>
                  <a:pt x="178420" y="116918"/>
                </a:lnTo>
                <a:lnTo>
                  <a:pt x="183240" y="125570"/>
                </a:lnTo>
                <a:lnTo>
                  <a:pt x="187247" y="133719"/>
                </a:lnTo>
                <a:lnTo>
                  <a:pt x="190713" y="141533"/>
                </a:lnTo>
                <a:lnTo>
                  <a:pt x="193817" y="149124"/>
                </a:lnTo>
                <a:lnTo>
                  <a:pt x="196680" y="157360"/>
                </a:lnTo>
                <a:lnTo>
                  <a:pt x="199383" y="166025"/>
                </a:lnTo>
                <a:lnTo>
                  <a:pt x="201978" y="174977"/>
                </a:lnTo>
                <a:lnTo>
                  <a:pt x="203708" y="183326"/>
                </a:lnTo>
                <a:lnTo>
                  <a:pt x="204861" y="191274"/>
                </a:lnTo>
                <a:lnTo>
                  <a:pt x="205630" y="198953"/>
                </a:lnTo>
                <a:lnTo>
                  <a:pt x="206143" y="206454"/>
                </a:lnTo>
                <a:lnTo>
                  <a:pt x="206485" y="213836"/>
                </a:lnTo>
                <a:lnTo>
                  <a:pt x="206713" y="221138"/>
                </a:lnTo>
                <a:lnTo>
                  <a:pt x="206071" y="228388"/>
                </a:lnTo>
                <a:lnTo>
                  <a:pt x="204849" y="235602"/>
                </a:lnTo>
                <a:lnTo>
                  <a:pt x="203241" y="242793"/>
                </a:lnTo>
                <a:lnTo>
                  <a:pt x="201375" y="249968"/>
                </a:lnTo>
                <a:lnTo>
                  <a:pt x="199338" y="257133"/>
                </a:lnTo>
                <a:lnTo>
                  <a:pt x="194957" y="271443"/>
                </a:lnTo>
                <a:lnTo>
                  <a:pt x="183316" y="307178"/>
                </a:lnTo>
                <a:lnTo>
                  <a:pt x="180948" y="313529"/>
                </a:lnTo>
                <a:lnTo>
                  <a:pt x="176200" y="324819"/>
                </a:lnTo>
                <a:lnTo>
                  <a:pt x="173029" y="330052"/>
                </a:lnTo>
                <a:lnTo>
                  <a:pt x="169328" y="335128"/>
                </a:lnTo>
                <a:lnTo>
                  <a:pt x="165273" y="340100"/>
                </a:lnTo>
                <a:lnTo>
                  <a:pt x="160982" y="345002"/>
                </a:lnTo>
                <a:lnTo>
                  <a:pt x="156534" y="349857"/>
                </a:lnTo>
                <a:lnTo>
                  <a:pt x="144805" y="362159"/>
                </a:lnTo>
                <a:lnTo>
                  <a:pt x="133731" y="373427"/>
                </a:lnTo>
                <a:lnTo>
                  <a:pt x="131223" y="375157"/>
                </a:lnTo>
                <a:lnTo>
                  <a:pt x="126319" y="377080"/>
                </a:lnTo>
                <a:lnTo>
                  <a:pt x="121494" y="377935"/>
                </a:lnTo>
                <a:lnTo>
                  <a:pt x="114721" y="378578"/>
                </a:lnTo>
                <a:lnTo>
                  <a:pt x="118499" y="378610"/>
                </a:lnTo>
                <a:lnTo>
                  <a:pt x="114301" y="378618"/>
                </a:lnTo>
                <a:lnTo>
                  <a:pt x="121444" y="37861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45"/>
          <p:cNvSpPr/>
          <p:nvPr/>
        </p:nvSpPr>
        <p:spPr>
          <a:xfrm>
            <a:off x="2307860" y="1335882"/>
            <a:ext cx="221028" cy="406773"/>
          </a:xfrm>
          <a:custGeom>
            <a:avLst/>
            <a:gdLst/>
            <a:ahLst/>
            <a:cxnLst/>
            <a:rect l="0" t="0" r="0" b="0"/>
            <a:pathLst>
              <a:path w="221028" h="406773">
                <a:moveTo>
                  <a:pt x="221027" y="14286"/>
                </a:moveTo>
                <a:lnTo>
                  <a:pt x="210178" y="3437"/>
                </a:lnTo>
                <a:lnTo>
                  <a:pt x="207444" y="2291"/>
                </a:lnTo>
                <a:lnTo>
                  <a:pt x="204034" y="1527"/>
                </a:lnTo>
                <a:lnTo>
                  <a:pt x="200174" y="1018"/>
                </a:lnTo>
                <a:lnTo>
                  <a:pt x="193767" y="452"/>
                </a:lnTo>
                <a:lnTo>
                  <a:pt x="187480" y="200"/>
                </a:lnTo>
                <a:lnTo>
                  <a:pt x="170509" y="39"/>
                </a:lnTo>
                <a:lnTo>
                  <a:pt x="130237" y="0"/>
                </a:lnTo>
                <a:lnTo>
                  <a:pt x="125575" y="793"/>
                </a:lnTo>
                <a:lnTo>
                  <a:pt x="120880" y="2116"/>
                </a:lnTo>
                <a:lnTo>
                  <a:pt x="104571" y="7770"/>
                </a:lnTo>
                <a:lnTo>
                  <a:pt x="98146" y="9942"/>
                </a:lnTo>
                <a:lnTo>
                  <a:pt x="92275" y="12184"/>
                </a:lnTo>
                <a:lnTo>
                  <a:pt x="86773" y="14472"/>
                </a:lnTo>
                <a:lnTo>
                  <a:pt x="81518" y="16791"/>
                </a:lnTo>
                <a:lnTo>
                  <a:pt x="77221" y="19131"/>
                </a:lnTo>
                <a:lnTo>
                  <a:pt x="70330" y="23848"/>
                </a:lnTo>
                <a:lnTo>
                  <a:pt x="66587" y="27011"/>
                </a:lnTo>
                <a:lnTo>
                  <a:pt x="62505" y="30707"/>
                </a:lnTo>
                <a:lnTo>
                  <a:pt x="58196" y="34758"/>
                </a:lnTo>
                <a:lnTo>
                  <a:pt x="53735" y="38253"/>
                </a:lnTo>
                <a:lnTo>
                  <a:pt x="49174" y="41377"/>
                </a:lnTo>
                <a:lnTo>
                  <a:pt x="44546" y="44253"/>
                </a:lnTo>
                <a:lnTo>
                  <a:pt x="39873" y="47758"/>
                </a:lnTo>
                <a:lnTo>
                  <a:pt x="35170" y="51682"/>
                </a:lnTo>
                <a:lnTo>
                  <a:pt x="26505" y="59481"/>
                </a:lnTo>
                <a:lnTo>
                  <a:pt x="20008" y="65594"/>
                </a:lnTo>
                <a:lnTo>
                  <a:pt x="14475" y="73073"/>
                </a:lnTo>
                <a:lnTo>
                  <a:pt x="9370" y="80895"/>
                </a:lnTo>
                <a:lnTo>
                  <a:pt x="2827" y="89761"/>
                </a:lnTo>
                <a:lnTo>
                  <a:pt x="1018" y="94926"/>
                </a:lnTo>
                <a:lnTo>
                  <a:pt x="0" y="102297"/>
                </a:lnTo>
                <a:lnTo>
                  <a:pt x="650" y="104710"/>
                </a:lnTo>
                <a:lnTo>
                  <a:pt x="3490" y="109508"/>
                </a:lnTo>
                <a:lnTo>
                  <a:pt x="9552" y="116672"/>
                </a:lnTo>
                <a:lnTo>
                  <a:pt x="16375" y="123821"/>
                </a:lnTo>
                <a:lnTo>
                  <a:pt x="23179" y="128585"/>
                </a:lnTo>
                <a:lnTo>
                  <a:pt x="27216" y="130967"/>
                </a:lnTo>
                <a:lnTo>
                  <a:pt x="31494" y="133348"/>
                </a:lnTo>
                <a:lnTo>
                  <a:pt x="40482" y="138111"/>
                </a:lnTo>
                <a:lnTo>
                  <a:pt x="45895" y="140492"/>
                </a:lnTo>
                <a:lnTo>
                  <a:pt x="51885" y="142874"/>
                </a:lnTo>
                <a:lnTo>
                  <a:pt x="58259" y="145255"/>
                </a:lnTo>
                <a:lnTo>
                  <a:pt x="64096" y="147636"/>
                </a:lnTo>
                <a:lnTo>
                  <a:pt x="69575" y="150018"/>
                </a:lnTo>
                <a:lnTo>
                  <a:pt x="74816" y="152399"/>
                </a:lnTo>
                <a:lnTo>
                  <a:pt x="80690" y="155574"/>
                </a:lnTo>
                <a:lnTo>
                  <a:pt x="86988" y="159278"/>
                </a:lnTo>
                <a:lnTo>
                  <a:pt x="93568" y="163335"/>
                </a:lnTo>
                <a:lnTo>
                  <a:pt x="100335" y="166833"/>
                </a:lnTo>
                <a:lnTo>
                  <a:pt x="107229" y="169959"/>
                </a:lnTo>
                <a:lnTo>
                  <a:pt x="114205" y="172837"/>
                </a:lnTo>
                <a:lnTo>
                  <a:pt x="121237" y="176343"/>
                </a:lnTo>
                <a:lnTo>
                  <a:pt x="128307" y="180268"/>
                </a:lnTo>
                <a:lnTo>
                  <a:pt x="135401" y="184472"/>
                </a:lnTo>
                <a:lnTo>
                  <a:pt x="141718" y="188862"/>
                </a:lnTo>
                <a:lnTo>
                  <a:pt x="147517" y="193376"/>
                </a:lnTo>
                <a:lnTo>
                  <a:pt x="152970" y="197973"/>
                </a:lnTo>
                <a:lnTo>
                  <a:pt x="158987" y="202626"/>
                </a:lnTo>
                <a:lnTo>
                  <a:pt x="165380" y="207315"/>
                </a:lnTo>
                <a:lnTo>
                  <a:pt x="172022" y="212028"/>
                </a:lnTo>
                <a:lnTo>
                  <a:pt x="177245" y="216758"/>
                </a:lnTo>
                <a:lnTo>
                  <a:pt x="181520" y="221499"/>
                </a:lnTo>
                <a:lnTo>
                  <a:pt x="188387" y="231793"/>
                </a:lnTo>
                <a:lnTo>
                  <a:pt x="194085" y="244306"/>
                </a:lnTo>
                <a:lnTo>
                  <a:pt x="199263" y="255688"/>
                </a:lnTo>
                <a:lnTo>
                  <a:pt x="204210" y="266832"/>
                </a:lnTo>
                <a:lnTo>
                  <a:pt x="206641" y="273138"/>
                </a:lnTo>
                <a:lnTo>
                  <a:pt x="210664" y="285700"/>
                </a:lnTo>
                <a:lnTo>
                  <a:pt x="212453" y="296575"/>
                </a:lnTo>
                <a:lnTo>
                  <a:pt x="213248" y="308817"/>
                </a:lnTo>
                <a:lnTo>
                  <a:pt x="213601" y="321401"/>
                </a:lnTo>
                <a:lnTo>
                  <a:pt x="213758" y="332286"/>
                </a:lnTo>
                <a:lnTo>
                  <a:pt x="211711" y="342415"/>
                </a:lnTo>
                <a:lnTo>
                  <a:pt x="208155" y="351415"/>
                </a:lnTo>
                <a:lnTo>
                  <a:pt x="201691" y="361738"/>
                </a:lnTo>
                <a:lnTo>
                  <a:pt x="197087" y="370057"/>
                </a:lnTo>
                <a:lnTo>
                  <a:pt x="192396" y="376930"/>
                </a:lnTo>
                <a:lnTo>
                  <a:pt x="190033" y="379873"/>
                </a:lnTo>
                <a:lnTo>
                  <a:pt x="183175" y="385261"/>
                </a:lnTo>
                <a:lnTo>
                  <a:pt x="179124" y="387809"/>
                </a:lnTo>
                <a:lnTo>
                  <a:pt x="174835" y="390301"/>
                </a:lnTo>
                <a:lnTo>
                  <a:pt x="165837" y="395187"/>
                </a:lnTo>
                <a:lnTo>
                  <a:pt x="151846" y="402401"/>
                </a:lnTo>
                <a:lnTo>
                  <a:pt x="147125" y="403998"/>
                </a:lnTo>
                <a:lnTo>
                  <a:pt x="142390" y="405063"/>
                </a:lnTo>
                <a:lnTo>
                  <a:pt x="137646" y="405773"/>
                </a:lnTo>
                <a:lnTo>
                  <a:pt x="132896" y="406246"/>
                </a:lnTo>
                <a:lnTo>
                  <a:pt x="128142" y="406562"/>
                </a:lnTo>
                <a:lnTo>
                  <a:pt x="123385" y="406772"/>
                </a:lnTo>
                <a:lnTo>
                  <a:pt x="119420" y="406118"/>
                </a:lnTo>
                <a:lnTo>
                  <a:pt x="112897" y="403275"/>
                </a:lnTo>
                <a:lnTo>
                  <a:pt x="109253" y="402200"/>
                </a:lnTo>
                <a:lnTo>
                  <a:pt x="105236" y="401483"/>
                </a:lnTo>
                <a:lnTo>
                  <a:pt x="100970" y="401005"/>
                </a:lnTo>
                <a:lnTo>
                  <a:pt x="97333" y="399892"/>
                </a:lnTo>
                <a:lnTo>
                  <a:pt x="91175" y="396540"/>
                </a:lnTo>
                <a:lnTo>
                  <a:pt x="87628" y="394534"/>
                </a:lnTo>
                <a:lnTo>
                  <a:pt x="79453" y="390190"/>
                </a:lnTo>
                <a:lnTo>
                  <a:pt x="72645" y="383496"/>
                </a:lnTo>
                <a:lnTo>
                  <a:pt x="66973" y="375230"/>
                </a:lnTo>
                <a:lnTo>
                  <a:pt x="61806" y="366264"/>
                </a:lnTo>
                <a:lnTo>
                  <a:pt x="58981" y="356987"/>
                </a:lnTo>
                <a:lnTo>
                  <a:pt x="56932" y="347573"/>
                </a:lnTo>
                <a:lnTo>
                  <a:pt x="53375" y="338097"/>
                </a:lnTo>
                <a:lnTo>
                  <a:pt x="52903" y="332554"/>
                </a:lnTo>
                <a:lnTo>
                  <a:pt x="54495" y="320045"/>
                </a:lnTo>
                <a:lnTo>
                  <a:pt x="55237" y="313375"/>
                </a:lnTo>
                <a:lnTo>
                  <a:pt x="55731" y="306548"/>
                </a:lnTo>
                <a:lnTo>
                  <a:pt x="56061" y="299615"/>
                </a:lnTo>
                <a:lnTo>
                  <a:pt x="57869" y="292612"/>
                </a:lnTo>
                <a:lnTo>
                  <a:pt x="60661" y="285561"/>
                </a:lnTo>
                <a:lnTo>
                  <a:pt x="64110" y="278480"/>
                </a:lnTo>
                <a:lnTo>
                  <a:pt x="67997" y="271378"/>
                </a:lnTo>
                <a:lnTo>
                  <a:pt x="72176" y="264262"/>
                </a:lnTo>
                <a:lnTo>
                  <a:pt x="76549" y="257137"/>
                </a:lnTo>
                <a:lnTo>
                  <a:pt x="80258" y="249212"/>
                </a:lnTo>
                <a:lnTo>
                  <a:pt x="83525" y="240753"/>
                </a:lnTo>
                <a:lnTo>
                  <a:pt x="86496" y="231939"/>
                </a:lnTo>
                <a:lnTo>
                  <a:pt x="90065" y="223682"/>
                </a:lnTo>
                <a:lnTo>
                  <a:pt x="94032" y="215796"/>
                </a:lnTo>
                <a:lnTo>
                  <a:pt x="98263" y="208157"/>
                </a:lnTo>
                <a:lnTo>
                  <a:pt x="102672" y="200684"/>
                </a:lnTo>
                <a:lnTo>
                  <a:pt x="111804" y="186029"/>
                </a:lnTo>
                <a:lnTo>
                  <a:pt x="135343" y="150056"/>
                </a:lnTo>
                <a:lnTo>
                  <a:pt x="140092" y="142900"/>
                </a:lnTo>
                <a:lnTo>
                  <a:pt x="144052" y="136541"/>
                </a:lnTo>
                <a:lnTo>
                  <a:pt x="150568" y="125243"/>
                </a:lnTo>
                <a:lnTo>
                  <a:pt x="156110" y="112813"/>
                </a:lnTo>
                <a:lnTo>
                  <a:pt x="158699" y="106164"/>
                </a:lnTo>
                <a:lnTo>
                  <a:pt x="163692" y="92427"/>
                </a:lnTo>
                <a:lnTo>
                  <a:pt x="166135" y="85430"/>
                </a:lnTo>
                <a:lnTo>
                  <a:pt x="168849" y="73422"/>
                </a:lnTo>
                <a:lnTo>
                  <a:pt x="170056" y="62794"/>
                </a:lnTo>
                <a:lnTo>
                  <a:pt x="170592" y="52779"/>
                </a:lnTo>
                <a:lnTo>
                  <a:pt x="170894" y="42007"/>
                </a:lnTo>
                <a:lnTo>
                  <a:pt x="170983" y="29997"/>
                </a:lnTo>
                <a:lnTo>
                  <a:pt x="170202" y="27141"/>
                </a:lnTo>
                <a:lnTo>
                  <a:pt x="168887" y="25237"/>
                </a:lnTo>
                <a:lnTo>
                  <a:pt x="163245" y="20441"/>
                </a:lnTo>
                <a:lnTo>
                  <a:pt x="161074" y="18390"/>
                </a:lnTo>
                <a:lnTo>
                  <a:pt x="158834" y="17022"/>
                </a:lnTo>
                <a:lnTo>
                  <a:pt x="154227" y="15502"/>
                </a:lnTo>
                <a:lnTo>
                  <a:pt x="149534" y="14827"/>
                </a:lnTo>
                <a:lnTo>
                  <a:pt x="144009" y="14526"/>
                </a:lnTo>
                <a:lnTo>
                  <a:pt x="136261" y="14393"/>
                </a:lnTo>
                <a:lnTo>
                  <a:pt x="132766" y="15151"/>
                </a:lnTo>
                <a:lnTo>
                  <a:pt x="126767" y="18110"/>
                </a:lnTo>
                <a:lnTo>
                  <a:pt x="121015" y="2143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6"/>
          <p:cNvSpPr/>
          <p:nvPr/>
        </p:nvSpPr>
        <p:spPr>
          <a:xfrm>
            <a:off x="2686050" y="1564481"/>
            <a:ext cx="350044" cy="28576"/>
          </a:xfrm>
          <a:custGeom>
            <a:avLst/>
            <a:gdLst/>
            <a:ahLst/>
            <a:cxnLst/>
            <a:rect l="0" t="0" r="0" b="0"/>
            <a:pathLst>
              <a:path w="350044" h="28576">
                <a:moveTo>
                  <a:pt x="0" y="28575"/>
                </a:moveTo>
                <a:lnTo>
                  <a:pt x="3792" y="28575"/>
                </a:lnTo>
                <a:lnTo>
                  <a:pt x="5703" y="27781"/>
                </a:lnTo>
                <a:lnTo>
                  <a:pt x="7771" y="26458"/>
                </a:lnTo>
                <a:lnTo>
                  <a:pt x="9943" y="24782"/>
                </a:lnTo>
                <a:lnTo>
                  <a:pt x="12978" y="23665"/>
                </a:lnTo>
                <a:lnTo>
                  <a:pt x="16590" y="22921"/>
                </a:lnTo>
                <a:lnTo>
                  <a:pt x="20585" y="22424"/>
                </a:lnTo>
                <a:lnTo>
                  <a:pt x="25629" y="21299"/>
                </a:lnTo>
                <a:lnTo>
                  <a:pt x="31374" y="19756"/>
                </a:lnTo>
                <a:lnTo>
                  <a:pt x="37584" y="17933"/>
                </a:lnTo>
                <a:lnTo>
                  <a:pt x="44106" y="16718"/>
                </a:lnTo>
                <a:lnTo>
                  <a:pt x="50835" y="15908"/>
                </a:lnTo>
                <a:lnTo>
                  <a:pt x="57702" y="15367"/>
                </a:lnTo>
                <a:lnTo>
                  <a:pt x="64662" y="15007"/>
                </a:lnTo>
                <a:lnTo>
                  <a:pt x="78745" y="14607"/>
                </a:lnTo>
                <a:lnTo>
                  <a:pt x="108667" y="14329"/>
                </a:lnTo>
                <a:lnTo>
                  <a:pt x="193881" y="14287"/>
                </a:lnTo>
                <a:lnTo>
                  <a:pt x="200692" y="13494"/>
                </a:lnTo>
                <a:lnTo>
                  <a:pt x="207613" y="12171"/>
                </a:lnTo>
                <a:lnTo>
                  <a:pt x="214608" y="10495"/>
                </a:lnTo>
                <a:lnTo>
                  <a:pt x="220860" y="9378"/>
                </a:lnTo>
                <a:lnTo>
                  <a:pt x="226615" y="8633"/>
                </a:lnTo>
                <a:lnTo>
                  <a:pt x="237242" y="7805"/>
                </a:lnTo>
                <a:lnTo>
                  <a:pt x="247257" y="7438"/>
                </a:lnTo>
                <a:lnTo>
                  <a:pt x="265613" y="7231"/>
                </a:lnTo>
                <a:lnTo>
                  <a:pt x="271532" y="6408"/>
                </a:lnTo>
                <a:lnTo>
                  <a:pt x="277065" y="5066"/>
                </a:lnTo>
                <a:lnTo>
                  <a:pt x="282341" y="3377"/>
                </a:lnTo>
                <a:lnTo>
                  <a:pt x="287446" y="2251"/>
                </a:lnTo>
                <a:lnTo>
                  <a:pt x="292437" y="1501"/>
                </a:lnTo>
                <a:lnTo>
                  <a:pt x="301422" y="667"/>
                </a:lnTo>
                <a:lnTo>
                  <a:pt x="311736" y="197"/>
                </a:lnTo>
                <a:lnTo>
                  <a:pt x="333418" y="17"/>
                </a:lnTo>
                <a:lnTo>
                  <a:pt x="35004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7"/>
          <p:cNvSpPr/>
          <p:nvPr/>
        </p:nvSpPr>
        <p:spPr>
          <a:xfrm>
            <a:off x="3150393" y="1371600"/>
            <a:ext cx="28576" cy="407168"/>
          </a:xfrm>
          <a:custGeom>
            <a:avLst/>
            <a:gdLst/>
            <a:ahLst/>
            <a:cxnLst/>
            <a:rect l="0" t="0" r="0" b="0"/>
            <a:pathLst>
              <a:path w="28576" h="407168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0"/>
                </a:lnTo>
                <a:lnTo>
                  <a:pt x="3793" y="9943"/>
                </a:lnTo>
                <a:lnTo>
                  <a:pt x="5704" y="12185"/>
                </a:lnTo>
                <a:lnTo>
                  <a:pt x="7771" y="14473"/>
                </a:lnTo>
                <a:lnTo>
                  <a:pt x="9943" y="16792"/>
                </a:lnTo>
                <a:lnTo>
                  <a:pt x="11391" y="19132"/>
                </a:lnTo>
                <a:lnTo>
                  <a:pt x="12357" y="21486"/>
                </a:lnTo>
                <a:lnTo>
                  <a:pt x="13001" y="23849"/>
                </a:lnTo>
                <a:lnTo>
                  <a:pt x="14223" y="27012"/>
                </a:lnTo>
                <a:lnTo>
                  <a:pt x="15832" y="30708"/>
                </a:lnTo>
                <a:lnTo>
                  <a:pt x="17699" y="34759"/>
                </a:lnTo>
                <a:lnTo>
                  <a:pt x="18943" y="39048"/>
                </a:lnTo>
                <a:lnTo>
                  <a:pt x="19773" y="43494"/>
                </a:lnTo>
                <a:lnTo>
                  <a:pt x="20326" y="48046"/>
                </a:lnTo>
                <a:lnTo>
                  <a:pt x="21488" y="52668"/>
                </a:lnTo>
                <a:lnTo>
                  <a:pt x="23057" y="57337"/>
                </a:lnTo>
                <a:lnTo>
                  <a:pt x="24896" y="62037"/>
                </a:lnTo>
                <a:lnTo>
                  <a:pt x="26123" y="66758"/>
                </a:lnTo>
                <a:lnTo>
                  <a:pt x="26940" y="71493"/>
                </a:lnTo>
                <a:lnTo>
                  <a:pt x="27485" y="76237"/>
                </a:lnTo>
                <a:lnTo>
                  <a:pt x="28091" y="85741"/>
                </a:lnTo>
                <a:lnTo>
                  <a:pt x="28360" y="96051"/>
                </a:lnTo>
                <a:lnTo>
                  <a:pt x="28575" y="192892"/>
                </a:lnTo>
                <a:lnTo>
                  <a:pt x="27781" y="200032"/>
                </a:lnTo>
                <a:lnTo>
                  <a:pt x="26458" y="207173"/>
                </a:lnTo>
                <a:lnTo>
                  <a:pt x="24783" y="214315"/>
                </a:lnTo>
                <a:lnTo>
                  <a:pt x="24459" y="221458"/>
                </a:lnTo>
                <a:lnTo>
                  <a:pt x="25038" y="228601"/>
                </a:lnTo>
                <a:lnTo>
                  <a:pt x="26217" y="235744"/>
                </a:lnTo>
                <a:lnTo>
                  <a:pt x="27003" y="242888"/>
                </a:lnTo>
                <a:lnTo>
                  <a:pt x="27527" y="250031"/>
                </a:lnTo>
                <a:lnTo>
                  <a:pt x="27876" y="257175"/>
                </a:lnTo>
                <a:lnTo>
                  <a:pt x="28265" y="271462"/>
                </a:lnTo>
                <a:lnTo>
                  <a:pt x="28572" y="330911"/>
                </a:lnTo>
                <a:lnTo>
                  <a:pt x="28574" y="340482"/>
                </a:lnTo>
                <a:lnTo>
                  <a:pt x="27780" y="344463"/>
                </a:lnTo>
                <a:lnTo>
                  <a:pt x="26458" y="347910"/>
                </a:lnTo>
                <a:lnTo>
                  <a:pt x="24782" y="351002"/>
                </a:lnTo>
                <a:lnTo>
                  <a:pt x="23665" y="354651"/>
                </a:lnTo>
                <a:lnTo>
                  <a:pt x="22921" y="358672"/>
                </a:lnTo>
                <a:lnTo>
                  <a:pt x="22093" y="366578"/>
                </a:lnTo>
                <a:lnTo>
                  <a:pt x="21562" y="378121"/>
                </a:lnTo>
                <a:lnTo>
                  <a:pt x="21519" y="380668"/>
                </a:lnTo>
                <a:lnTo>
                  <a:pt x="22283" y="383160"/>
                </a:lnTo>
                <a:lnTo>
                  <a:pt x="23587" y="385615"/>
                </a:lnTo>
                <a:lnTo>
                  <a:pt x="25250" y="388045"/>
                </a:lnTo>
                <a:lnTo>
                  <a:pt x="26358" y="390459"/>
                </a:lnTo>
                <a:lnTo>
                  <a:pt x="27097" y="392862"/>
                </a:lnTo>
                <a:lnTo>
                  <a:pt x="28489" y="399629"/>
                </a:lnTo>
                <a:lnTo>
                  <a:pt x="28575" y="407167"/>
                </a:lnTo>
                <a:lnTo>
                  <a:pt x="28575" y="403393"/>
                </a:lnTo>
                <a:lnTo>
                  <a:pt x="27782" y="402279"/>
                </a:lnTo>
                <a:lnTo>
                  <a:pt x="26459" y="401536"/>
                </a:lnTo>
                <a:lnTo>
                  <a:pt x="24783" y="401040"/>
                </a:lnTo>
                <a:lnTo>
                  <a:pt x="24459" y="400710"/>
                </a:lnTo>
                <a:lnTo>
                  <a:pt x="25038" y="400490"/>
                </a:lnTo>
                <a:lnTo>
                  <a:pt x="28514" y="400057"/>
                </a:lnTo>
                <a:lnTo>
                  <a:pt x="28574" y="393200"/>
                </a:lnTo>
                <a:lnTo>
                  <a:pt x="27780" y="393102"/>
                </a:lnTo>
                <a:lnTo>
                  <a:pt x="26458" y="393037"/>
                </a:lnTo>
                <a:lnTo>
                  <a:pt x="22424" y="392932"/>
                </a:lnTo>
                <a:lnTo>
                  <a:pt x="22093" y="392129"/>
                </a:lnTo>
                <a:lnTo>
                  <a:pt x="21519" y="386757"/>
                </a:lnTo>
                <a:lnTo>
                  <a:pt x="22283" y="386426"/>
                </a:lnTo>
                <a:lnTo>
                  <a:pt x="23587" y="386204"/>
                </a:lnTo>
                <a:lnTo>
                  <a:pt x="28575" y="3857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8"/>
          <p:cNvSpPr/>
          <p:nvPr/>
        </p:nvSpPr>
        <p:spPr>
          <a:xfrm>
            <a:off x="3450431" y="1507331"/>
            <a:ext cx="278607" cy="235745"/>
          </a:xfrm>
          <a:custGeom>
            <a:avLst/>
            <a:gdLst/>
            <a:ahLst/>
            <a:cxnLst/>
            <a:rect l="0" t="0" r="0" b="0"/>
            <a:pathLst>
              <a:path w="278607" h="235745">
                <a:moveTo>
                  <a:pt x="0" y="0"/>
                </a:moveTo>
                <a:lnTo>
                  <a:pt x="0" y="6150"/>
                </a:lnTo>
                <a:lnTo>
                  <a:pt x="5703" y="12651"/>
                </a:lnTo>
                <a:lnTo>
                  <a:pt x="19132" y="26259"/>
                </a:lnTo>
                <a:lnTo>
                  <a:pt x="27012" y="33357"/>
                </a:lnTo>
                <a:lnTo>
                  <a:pt x="34759" y="38108"/>
                </a:lnTo>
                <a:lnTo>
                  <a:pt x="39048" y="41280"/>
                </a:lnTo>
                <a:lnTo>
                  <a:pt x="43494" y="44983"/>
                </a:lnTo>
                <a:lnTo>
                  <a:pt x="48046" y="49038"/>
                </a:lnTo>
                <a:lnTo>
                  <a:pt x="57337" y="57778"/>
                </a:lnTo>
                <a:lnTo>
                  <a:pt x="76237" y="76324"/>
                </a:lnTo>
                <a:lnTo>
                  <a:pt x="80987" y="81839"/>
                </a:lnTo>
                <a:lnTo>
                  <a:pt x="85741" y="87897"/>
                </a:lnTo>
                <a:lnTo>
                  <a:pt x="90498" y="94316"/>
                </a:lnTo>
                <a:lnTo>
                  <a:pt x="96051" y="100978"/>
                </a:lnTo>
                <a:lnTo>
                  <a:pt x="102134" y="107800"/>
                </a:lnTo>
                <a:lnTo>
                  <a:pt x="108571" y="114729"/>
                </a:lnTo>
                <a:lnTo>
                  <a:pt x="114449" y="121730"/>
                </a:lnTo>
                <a:lnTo>
                  <a:pt x="119956" y="128778"/>
                </a:lnTo>
                <a:lnTo>
                  <a:pt x="125214" y="135858"/>
                </a:lnTo>
                <a:lnTo>
                  <a:pt x="131101" y="142166"/>
                </a:lnTo>
                <a:lnTo>
                  <a:pt x="137407" y="147958"/>
                </a:lnTo>
                <a:lnTo>
                  <a:pt x="143992" y="153408"/>
                </a:lnTo>
                <a:lnTo>
                  <a:pt x="149970" y="158628"/>
                </a:lnTo>
                <a:lnTo>
                  <a:pt x="155542" y="163696"/>
                </a:lnTo>
                <a:lnTo>
                  <a:pt x="165967" y="173560"/>
                </a:lnTo>
                <a:lnTo>
                  <a:pt x="175893" y="183235"/>
                </a:lnTo>
                <a:lnTo>
                  <a:pt x="180762" y="187244"/>
                </a:lnTo>
                <a:lnTo>
                  <a:pt x="185595" y="190711"/>
                </a:lnTo>
                <a:lnTo>
                  <a:pt x="190405" y="193815"/>
                </a:lnTo>
                <a:lnTo>
                  <a:pt x="195199" y="196679"/>
                </a:lnTo>
                <a:lnTo>
                  <a:pt x="199983" y="199382"/>
                </a:lnTo>
                <a:lnTo>
                  <a:pt x="209531" y="204501"/>
                </a:lnTo>
                <a:lnTo>
                  <a:pt x="233360" y="216656"/>
                </a:lnTo>
                <a:lnTo>
                  <a:pt x="240770" y="219323"/>
                </a:lnTo>
                <a:lnTo>
                  <a:pt x="247502" y="221302"/>
                </a:lnTo>
                <a:lnTo>
                  <a:pt x="255786" y="224827"/>
                </a:lnTo>
                <a:lnTo>
                  <a:pt x="262643" y="226923"/>
                </a:lnTo>
                <a:lnTo>
                  <a:pt x="269720" y="228269"/>
                </a:lnTo>
                <a:lnTo>
                  <a:pt x="276887" y="234210"/>
                </a:lnTo>
                <a:lnTo>
                  <a:pt x="278606" y="2357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9"/>
          <p:cNvSpPr/>
          <p:nvPr/>
        </p:nvSpPr>
        <p:spPr>
          <a:xfrm>
            <a:off x="3500437" y="1528762"/>
            <a:ext cx="204142" cy="200026"/>
          </a:xfrm>
          <a:custGeom>
            <a:avLst/>
            <a:gdLst/>
            <a:ahLst/>
            <a:cxnLst/>
            <a:rect l="0" t="0" r="0" b="0"/>
            <a:pathLst>
              <a:path w="204142" h="200026">
                <a:moveTo>
                  <a:pt x="200025" y="0"/>
                </a:moveTo>
                <a:lnTo>
                  <a:pt x="203817" y="0"/>
                </a:lnTo>
                <a:lnTo>
                  <a:pt x="204141" y="794"/>
                </a:lnTo>
                <a:lnTo>
                  <a:pt x="203562" y="2117"/>
                </a:lnTo>
                <a:lnTo>
                  <a:pt x="199697" y="7276"/>
                </a:lnTo>
                <a:lnTo>
                  <a:pt x="193666" y="13445"/>
                </a:lnTo>
                <a:lnTo>
                  <a:pt x="173307" y="33854"/>
                </a:lnTo>
                <a:lnTo>
                  <a:pt x="168720" y="39238"/>
                </a:lnTo>
                <a:lnTo>
                  <a:pt x="164073" y="45209"/>
                </a:lnTo>
                <a:lnTo>
                  <a:pt x="159388" y="51570"/>
                </a:lnTo>
                <a:lnTo>
                  <a:pt x="153884" y="58193"/>
                </a:lnTo>
                <a:lnTo>
                  <a:pt x="147833" y="64989"/>
                </a:lnTo>
                <a:lnTo>
                  <a:pt x="141418" y="71901"/>
                </a:lnTo>
                <a:lnTo>
                  <a:pt x="134760" y="78096"/>
                </a:lnTo>
                <a:lnTo>
                  <a:pt x="127940" y="83814"/>
                </a:lnTo>
                <a:lnTo>
                  <a:pt x="121012" y="89214"/>
                </a:lnTo>
                <a:lnTo>
                  <a:pt x="114806" y="95195"/>
                </a:lnTo>
                <a:lnTo>
                  <a:pt x="109081" y="101563"/>
                </a:lnTo>
                <a:lnTo>
                  <a:pt x="103677" y="108190"/>
                </a:lnTo>
                <a:lnTo>
                  <a:pt x="97693" y="114989"/>
                </a:lnTo>
                <a:lnTo>
                  <a:pt x="91322" y="121903"/>
                </a:lnTo>
                <a:lnTo>
                  <a:pt x="73096" y="140895"/>
                </a:lnTo>
                <a:lnTo>
                  <a:pt x="67781" y="146317"/>
                </a:lnTo>
                <a:lnTo>
                  <a:pt x="61856" y="151520"/>
                </a:lnTo>
                <a:lnTo>
                  <a:pt x="55525" y="156576"/>
                </a:lnTo>
                <a:lnTo>
                  <a:pt x="48923" y="161534"/>
                </a:lnTo>
                <a:lnTo>
                  <a:pt x="43728" y="166427"/>
                </a:lnTo>
                <a:lnTo>
                  <a:pt x="39471" y="171276"/>
                </a:lnTo>
                <a:lnTo>
                  <a:pt x="35839" y="176097"/>
                </a:lnTo>
                <a:lnTo>
                  <a:pt x="32624" y="180104"/>
                </a:lnTo>
                <a:lnTo>
                  <a:pt x="29687" y="183569"/>
                </a:lnTo>
                <a:lnTo>
                  <a:pt x="26935" y="186673"/>
                </a:lnTo>
                <a:lnTo>
                  <a:pt x="24307" y="188743"/>
                </a:lnTo>
                <a:lnTo>
                  <a:pt x="19270" y="191042"/>
                </a:lnTo>
                <a:lnTo>
                  <a:pt x="14385" y="192064"/>
                </a:lnTo>
                <a:lnTo>
                  <a:pt x="11971" y="192336"/>
                </a:lnTo>
                <a:lnTo>
                  <a:pt x="9568" y="193312"/>
                </a:lnTo>
                <a:lnTo>
                  <a:pt x="4782" y="196512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0"/>
          <p:cNvSpPr/>
          <p:nvPr/>
        </p:nvSpPr>
        <p:spPr>
          <a:xfrm>
            <a:off x="3836193" y="1600200"/>
            <a:ext cx="192883" cy="14288"/>
          </a:xfrm>
          <a:custGeom>
            <a:avLst/>
            <a:gdLst/>
            <a:ahLst/>
            <a:cxnLst/>
            <a:rect l="0" t="0" r="0" b="0"/>
            <a:pathLst>
              <a:path w="192883" h="14288">
                <a:moveTo>
                  <a:pt x="0" y="14287"/>
                </a:moveTo>
                <a:lnTo>
                  <a:pt x="10642" y="14287"/>
                </a:lnTo>
                <a:lnTo>
                  <a:pt x="12651" y="13493"/>
                </a:lnTo>
                <a:lnTo>
                  <a:pt x="14784" y="12170"/>
                </a:lnTo>
                <a:lnTo>
                  <a:pt x="17000" y="10495"/>
                </a:lnTo>
                <a:lnTo>
                  <a:pt x="20859" y="9378"/>
                </a:lnTo>
                <a:lnTo>
                  <a:pt x="25812" y="8633"/>
                </a:lnTo>
                <a:lnTo>
                  <a:pt x="31496" y="8136"/>
                </a:lnTo>
                <a:lnTo>
                  <a:pt x="36872" y="7805"/>
                </a:lnTo>
                <a:lnTo>
                  <a:pt x="47080" y="7437"/>
                </a:lnTo>
                <a:lnTo>
                  <a:pt x="77020" y="7182"/>
                </a:lnTo>
                <a:lnTo>
                  <a:pt x="82303" y="7169"/>
                </a:lnTo>
                <a:lnTo>
                  <a:pt x="88206" y="6367"/>
                </a:lnTo>
                <a:lnTo>
                  <a:pt x="94523" y="5038"/>
                </a:lnTo>
                <a:lnTo>
                  <a:pt x="101115" y="3359"/>
                </a:lnTo>
                <a:lnTo>
                  <a:pt x="107098" y="2239"/>
                </a:lnTo>
                <a:lnTo>
                  <a:pt x="112674" y="1492"/>
                </a:lnTo>
                <a:lnTo>
                  <a:pt x="117978" y="995"/>
                </a:lnTo>
                <a:lnTo>
                  <a:pt x="123896" y="663"/>
                </a:lnTo>
                <a:lnTo>
                  <a:pt x="136821" y="294"/>
                </a:lnTo>
                <a:lnTo>
                  <a:pt x="168747" y="25"/>
                </a:lnTo>
                <a:lnTo>
                  <a:pt x="19288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51"/>
          <p:cNvSpPr/>
          <p:nvPr/>
        </p:nvSpPr>
        <p:spPr>
          <a:xfrm>
            <a:off x="4157662" y="1450181"/>
            <a:ext cx="178595" cy="118339"/>
          </a:xfrm>
          <a:custGeom>
            <a:avLst/>
            <a:gdLst/>
            <a:ahLst/>
            <a:cxnLst/>
            <a:rect l="0" t="0" r="0" b="0"/>
            <a:pathLst>
              <a:path w="178595" h="118339">
                <a:moveTo>
                  <a:pt x="0" y="0"/>
                </a:moveTo>
                <a:lnTo>
                  <a:pt x="0" y="9943"/>
                </a:lnTo>
                <a:lnTo>
                  <a:pt x="794" y="12979"/>
                </a:lnTo>
                <a:lnTo>
                  <a:pt x="2117" y="16590"/>
                </a:lnTo>
                <a:lnTo>
                  <a:pt x="3792" y="20585"/>
                </a:lnTo>
                <a:lnTo>
                  <a:pt x="4910" y="24042"/>
                </a:lnTo>
                <a:lnTo>
                  <a:pt x="5654" y="27140"/>
                </a:lnTo>
                <a:lnTo>
                  <a:pt x="6151" y="30000"/>
                </a:lnTo>
                <a:lnTo>
                  <a:pt x="6482" y="32700"/>
                </a:lnTo>
                <a:lnTo>
                  <a:pt x="6703" y="35294"/>
                </a:lnTo>
                <a:lnTo>
                  <a:pt x="6850" y="37816"/>
                </a:lnTo>
                <a:lnTo>
                  <a:pt x="6154" y="41086"/>
                </a:lnTo>
                <a:lnTo>
                  <a:pt x="4897" y="44853"/>
                </a:lnTo>
                <a:lnTo>
                  <a:pt x="3264" y="48952"/>
                </a:lnTo>
                <a:lnTo>
                  <a:pt x="2176" y="52478"/>
                </a:lnTo>
                <a:lnTo>
                  <a:pt x="1451" y="55623"/>
                </a:lnTo>
                <a:lnTo>
                  <a:pt x="967" y="58513"/>
                </a:lnTo>
                <a:lnTo>
                  <a:pt x="645" y="61234"/>
                </a:lnTo>
                <a:lnTo>
                  <a:pt x="430" y="63841"/>
                </a:lnTo>
                <a:lnTo>
                  <a:pt x="286" y="66373"/>
                </a:lnTo>
                <a:lnTo>
                  <a:pt x="127" y="73420"/>
                </a:lnTo>
                <a:lnTo>
                  <a:pt x="2" y="98512"/>
                </a:lnTo>
                <a:lnTo>
                  <a:pt x="2118" y="101462"/>
                </a:lnTo>
                <a:lnTo>
                  <a:pt x="3793" y="103360"/>
                </a:lnTo>
                <a:lnTo>
                  <a:pt x="7771" y="107586"/>
                </a:lnTo>
                <a:lnTo>
                  <a:pt x="9944" y="109824"/>
                </a:lnTo>
                <a:lnTo>
                  <a:pt x="12185" y="111316"/>
                </a:lnTo>
                <a:lnTo>
                  <a:pt x="16793" y="112973"/>
                </a:lnTo>
                <a:lnTo>
                  <a:pt x="21487" y="113710"/>
                </a:lnTo>
                <a:lnTo>
                  <a:pt x="23849" y="113907"/>
                </a:lnTo>
                <a:lnTo>
                  <a:pt x="27012" y="114832"/>
                </a:lnTo>
                <a:lnTo>
                  <a:pt x="30708" y="116242"/>
                </a:lnTo>
                <a:lnTo>
                  <a:pt x="34760" y="117976"/>
                </a:lnTo>
                <a:lnTo>
                  <a:pt x="39842" y="118338"/>
                </a:lnTo>
                <a:lnTo>
                  <a:pt x="45611" y="117786"/>
                </a:lnTo>
                <a:lnTo>
                  <a:pt x="51839" y="116624"/>
                </a:lnTo>
                <a:lnTo>
                  <a:pt x="57578" y="115849"/>
                </a:lnTo>
                <a:lnTo>
                  <a:pt x="62992" y="115333"/>
                </a:lnTo>
                <a:lnTo>
                  <a:pt x="68188" y="114988"/>
                </a:lnTo>
                <a:lnTo>
                  <a:pt x="74033" y="114759"/>
                </a:lnTo>
                <a:lnTo>
                  <a:pt x="92844" y="114436"/>
                </a:lnTo>
                <a:lnTo>
                  <a:pt x="169914" y="114300"/>
                </a:lnTo>
                <a:lnTo>
                  <a:pt x="172884" y="112183"/>
                </a:lnTo>
                <a:lnTo>
                  <a:pt x="178594" y="1071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2"/>
          <p:cNvSpPr/>
          <p:nvPr/>
        </p:nvSpPr>
        <p:spPr>
          <a:xfrm>
            <a:off x="4293393" y="1428750"/>
            <a:ext cx="42864" cy="321469"/>
          </a:xfrm>
          <a:custGeom>
            <a:avLst/>
            <a:gdLst/>
            <a:ahLst/>
            <a:cxnLst/>
            <a:rect l="0" t="0" r="0" b="0"/>
            <a:pathLst>
              <a:path w="42864" h="321469">
                <a:moveTo>
                  <a:pt x="7144" y="0"/>
                </a:moveTo>
                <a:lnTo>
                  <a:pt x="993" y="0"/>
                </a:lnTo>
                <a:lnTo>
                  <a:pt x="662" y="793"/>
                </a:lnTo>
                <a:lnTo>
                  <a:pt x="87" y="9943"/>
                </a:lnTo>
                <a:lnTo>
                  <a:pt x="0" y="142886"/>
                </a:lnTo>
                <a:lnTo>
                  <a:pt x="794" y="150026"/>
                </a:lnTo>
                <a:lnTo>
                  <a:pt x="2117" y="157167"/>
                </a:lnTo>
                <a:lnTo>
                  <a:pt x="3793" y="164309"/>
                </a:lnTo>
                <a:lnTo>
                  <a:pt x="4910" y="171452"/>
                </a:lnTo>
                <a:lnTo>
                  <a:pt x="5655" y="178595"/>
                </a:lnTo>
                <a:lnTo>
                  <a:pt x="6151" y="185738"/>
                </a:lnTo>
                <a:lnTo>
                  <a:pt x="6482" y="192088"/>
                </a:lnTo>
                <a:lnTo>
                  <a:pt x="6850" y="203376"/>
                </a:lnTo>
                <a:lnTo>
                  <a:pt x="7742" y="209403"/>
                </a:lnTo>
                <a:lnTo>
                  <a:pt x="9130" y="215802"/>
                </a:lnTo>
                <a:lnTo>
                  <a:pt x="10849" y="222449"/>
                </a:lnTo>
                <a:lnTo>
                  <a:pt x="12789" y="228468"/>
                </a:lnTo>
                <a:lnTo>
                  <a:pt x="14876" y="234068"/>
                </a:lnTo>
                <a:lnTo>
                  <a:pt x="17061" y="239389"/>
                </a:lnTo>
                <a:lnTo>
                  <a:pt x="18518" y="244524"/>
                </a:lnTo>
                <a:lnTo>
                  <a:pt x="19489" y="249534"/>
                </a:lnTo>
                <a:lnTo>
                  <a:pt x="20137" y="254462"/>
                </a:lnTo>
                <a:lnTo>
                  <a:pt x="21362" y="259335"/>
                </a:lnTo>
                <a:lnTo>
                  <a:pt x="22973" y="264171"/>
                </a:lnTo>
                <a:lnTo>
                  <a:pt x="24840" y="268983"/>
                </a:lnTo>
                <a:lnTo>
                  <a:pt x="26085" y="273778"/>
                </a:lnTo>
                <a:lnTo>
                  <a:pt x="26915" y="278562"/>
                </a:lnTo>
                <a:lnTo>
                  <a:pt x="27837" y="287318"/>
                </a:lnTo>
                <a:lnTo>
                  <a:pt x="28247" y="293855"/>
                </a:lnTo>
                <a:lnTo>
                  <a:pt x="28430" y="301523"/>
                </a:lnTo>
                <a:lnTo>
                  <a:pt x="28478" y="305790"/>
                </a:lnTo>
                <a:lnTo>
                  <a:pt x="29304" y="308635"/>
                </a:lnTo>
                <a:lnTo>
                  <a:pt x="30649" y="310532"/>
                </a:lnTo>
                <a:lnTo>
                  <a:pt x="32339" y="311796"/>
                </a:lnTo>
                <a:lnTo>
                  <a:pt x="33466" y="313432"/>
                </a:lnTo>
                <a:lnTo>
                  <a:pt x="34718" y="317368"/>
                </a:lnTo>
                <a:lnTo>
                  <a:pt x="35423" y="320253"/>
                </a:lnTo>
                <a:lnTo>
                  <a:pt x="36315" y="320658"/>
                </a:lnTo>
                <a:lnTo>
                  <a:pt x="37704" y="320928"/>
                </a:lnTo>
                <a:lnTo>
                  <a:pt x="42863" y="32146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3"/>
          <p:cNvSpPr/>
          <p:nvPr/>
        </p:nvSpPr>
        <p:spPr>
          <a:xfrm>
            <a:off x="4536281" y="1307306"/>
            <a:ext cx="56131" cy="457201"/>
          </a:xfrm>
          <a:custGeom>
            <a:avLst/>
            <a:gdLst/>
            <a:ahLst/>
            <a:cxnLst/>
            <a:rect l="0" t="0" r="0" b="0"/>
            <a:pathLst>
              <a:path w="56131" h="457201">
                <a:moveTo>
                  <a:pt x="0" y="0"/>
                </a:moveTo>
                <a:lnTo>
                  <a:pt x="0" y="10642"/>
                </a:lnTo>
                <a:lnTo>
                  <a:pt x="794" y="13444"/>
                </a:lnTo>
                <a:lnTo>
                  <a:pt x="2117" y="16900"/>
                </a:lnTo>
                <a:lnTo>
                  <a:pt x="3792" y="20792"/>
                </a:lnTo>
                <a:lnTo>
                  <a:pt x="4910" y="24180"/>
                </a:lnTo>
                <a:lnTo>
                  <a:pt x="6482" y="33534"/>
                </a:lnTo>
                <a:lnTo>
                  <a:pt x="6947" y="46008"/>
                </a:lnTo>
                <a:lnTo>
                  <a:pt x="7056" y="55108"/>
                </a:lnTo>
                <a:lnTo>
                  <a:pt x="7879" y="59757"/>
                </a:lnTo>
                <a:lnTo>
                  <a:pt x="9222" y="64444"/>
                </a:lnTo>
                <a:lnTo>
                  <a:pt x="10910" y="69157"/>
                </a:lnTo>
                <a:lnTo>
                  <a:pt x="12036" y="74679"/>
                </a:lnTo>
                <a:lnTo>
                  <a:pt x="13287" y="87166"/>
                </a:lnTo>
                <a:lnTo>
                  <a:pt x="13842" y="98536"/>
                </a:lnTo>
                <a:lnTo>
                  <a:pt x="14090" y="109675"/>
                </a:lnTo>
                <a:lnTo>
                  <a:pt x="14261" y="143206"/>
                </a:lnTo>
                <a:lnTo>
                  <a:pt x="15064" y="151033"/>
                </a:lnTo>
                <a:lnTo>
                  <a:pt x="16393" y="159426"/>
                </a:lnTo>
                <a:lnTo>
                  <a:pt x="18072" y="168197"/>
                </a:lnTo>
                <a:lnTo>
                  <a:pt x="19192" y="176425"/>
                </a:lnTo>
                <a:lnTo>
                  <a:pt x="19938" y="184291"/>
                </a:lnTo>
                <a:lnTo>
                  <a:pt x="20436" y="191917"/>
                </a:lnTo>
                <a:lnTo>
                  <a:pt x="20767" y="200176"/>
                </a:lnTo>
                <a:lnTo>
                  <a:pt x="21136" y="217819"/>
                </a:lnTo>
                <a:lnTo>
                  <a:pt x="22028" y="226969"/>
                </a:lnTo>
                <a:lnTo>
                  <a:pt x="23417" y="236244"/>
                </a:lnTo>
                <a:lnTo>
                  <a:pt x="25136" y="245602"/>
                </a:lnTo>
                <a:lnTo>
                  <a:pt x="26282" y="254222"/>
                </a:lnTo>
                <a:lnTo>
                  <a:pt x="27047" y="262350"/>
                </a:lnTo>
                <a:lnTo>
                  <a:pt x="27556" y="270150"/>
                </a:lnTo>
                <a:lnTo>
                  <a:pt x="27895" y="278525"/>
                </a:lnTo>
                <a:lnTo>
                  <a:pt x="28374" y="304688"/>
                </a:lnTo>
                <a:lnTo>
                  <a:pt x="28485" y="320360"/>
                </a:lnTo>
                <a:lnTo>
                  <a:pt x="29309" y="327080"/>
                </a:lnTo>
                <a:lnTo>
                  <a:pt x="30652" y="333147"/>
                </a:lnTo>
                <a:lnTo>
                  <a:pt x="32341" y="338779"/>
                </a:lnTo>
                <a:lnTo>
                  <a:pt x="33466" y="344915"/>
                </a:lnTo>
                <a:lnTo>
                  <a:pt x="34718" y="358083"/>
                </a:lnTo>
                <a:lnTo>
                  <a:pt x="35274" y="369756"/>
                </a:lnTo>
                <a:lnTo>
                  <a:pt x="36315" y="380236"/>
                </a:lnTo>
                <a:lnTo>
                  <a:pt x="37704" y="385253"/>
                </a:lnTo>
                <a:lnTo>
                  <a:pt x="39423" y="390185"/>
                </a:lnTo>
                <a:lnTo>
                  <a:pt x="40570" y="395061"/>
                </a:lnTo>
                <a:lnTo>
                  <a:pt x="42183" y="408714"/>
                </a:lnTo>
                <a:lnTo>
                  <a:pt x="42560" y="415278"/>
                </a:lnTo>
                <a:lnTo>
                  <a:pt x="43455" y="418933"/>
                </a:lnTo>
                <a:lnTo>
                  <a:pt x="44845" y="422957"/>
                </a:lnTo>
                <a:lnTo>
                  <a:pt x="46566" y="427228"/>
                </a:lnTo>
                <a:lnTo>
                  <a:pt x="47712" y="430868"/>
                </a:lnTo>
                <a:lnTo>
                  <a:pt x="49326" y="439785"/>
                </a:lnTo>
                <a:lnTo>
                  <a:pt x="49704" y="444962"/>
                </a:lnTo>
                <a:lnTo>
                  <a:pt x="50599" y="446660"/>
                </a:lnTo>
                <a:lnTo>
                  <a:pt x="51988" y="447792"/>
                </a:lnTo>
                <a:lnTo>
                  <a:pt x="53709" y="448547"/>
                </a:lnTo>
                <a:lnTo>
                  <a:pt x="54856" y="449844"/>
                </a:lnTo>
                <a:lnTo>
                  <a:pt x="55621" y="451502"/>
                </a:lnTo>
                <a:lnTo>
                  <a:pt x="56130" y="453401"/>
                </a:lnTo>
                <a:lnTo>
                  <a:pt x="55677" y="454667"/>
                </a:lnTo>
                <a:lnTo>
                  <a:pt x="54580" y="455511"/>
                </a:lnTo>
                <a:lnTo>
                  <a:pt x="50006" y="4572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4"/>
          <p:cNvSpPr/>
          <p:nvPr/>
        </p:nvSpPr>
        <p:spPr>
          <a:xfrm>
            <a:off x="4793456" y="1507339"/>
            <a:ext cx="292895" cy="21424"/>
          </a:xfrm>
          <a:custGeom>
            <a:avLst/>
            <a:gdLst/>
            <a:ahLst/>
            <a:cxnLst/>
            <a:rect l="0" t="0" r="0" b="0"/>
            <a:pathLst>
              <a:path w="292895" h="21424">
                <a:moveTo>
                  <a:pt x="0" y="21423"/>
                </a:moveTo>
                <a:lnTo>
                  <a:pt x="6151" y="21423"/>
                </a:lnTo>
                <a:lnTo>
                  <a:pt x="8069" y="20629"/>
                </a:lnTo>
                <a:lnTo>
                  <a:pt x="10936" y="19306"/>
                </a:lnTo>
                <a:lnTo>
                  <a:pt x="14434" y="17631"/>
                </a:lnTo>
                <a:lnTo>
                  <a:pt x="18354" y="16514"/>
                </a:lnTo>
                <a:lnTo>
                  <a:pt x="22555" y="15769"/>
                </a:lnTo>
                <a:lnTo>
                  <a:pt x="26943" y="15272"/>
                </a:lnTo>
                <a:lnTo>
                  <a:pt x="32249" y="14941"/>
                </a:lnTo>
                <a:lnTo>
                  <a:pt x="44495" y="14573"/>
                </a:lnTo>
                <a:lnTo>
                  <a:pt x="85868" y="14305"/>
                </a:lnTo>
                <a:lnTo>
                  <a:pt x="93758" y="13503"/>
                </a:lnTo>
                <a:lnTo>
                  <a:pt x="102193" y="12174"/>
                </a:lnTo>
                <a:lnTo>
                  <a:pt x="110991" y="10495"/>
                </a:lnTo>
                <a:lnTo>
                  <a:pt x="119238" y="9375"/>
                </a:lnTo>
                <a:lnTo>
                  <a:pt x="127116" y="8628"/>
                </a:lnTo>
                <a:lnTo>
                  <a:pt x="134751" y="8131"/>
                </a:lnTo>
                <a:lnTo>
                  <a:pt x="142221" y="7799"/>
                </a:lnTo>
                <a:lnTo>
                  <a:pt x="156872" y="7430"/>
                </a:lnTo>
                <a:lnTo>
                  <a:pt x="164906" y="6538"/>
                </a:lnTo>
                <a:lnTo>
                  <a:pt x="173438" y="5150"/>
                </a:lnTo>
                <a:lnTo>
                  <a:pt x="182299" y="3430"/>
                </a:lnTo>
                <a:lnTo>
                  <a:pt x="190589" y="2284"/>
                </a:lnTo>
                <a:lnTo>
                  <a:pt x="198497" y="1520"/>
                </a:lnTo>
                <a:lnTo>
                  <a:pt x="206150" y="1011"/>
                </a:lnTo>
                <a:lnTo>
                  <a:pt x="218886" y="445"/>
                </a:lnTo>
                <a:lnTo>
                  <a:pt x="230633" y="193"/>
                </a:lnTo>
                <a:lnTo>
                  <a:pt x="272094" y="0"/>
                </a:lnTo>
                <a:lnTo>
                  <a:pt x="275058" y="791"/>
                </a:lnTo>
                <a:lnTo>
                  <a:pt x="277829" y="2112"/>
                </a:lnTo>
                <a:lnTo>
                  <a:pt x="284185" y="6143"/>
                </a:lnTo>
                <a:lnTo>
                  <a:pt x="287171" y="6694"/>
                </a:lnTo>
                <a:lnTo>
                  <a:pt x="292894" y="713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5"/>
          <p:cNvSpPr/>
          <p:nvPr/>
        </p:nvSpPr>
        <p:spPr>
          <a:xfrm>
            <a:off x="4836318" y="1578768"/>
            <a:ext cx="350045" cy="28576"/>
          </a:xfrm>
          <a:custGeom>
            <a:avLst/>
            <a:gdLst/>
            <a:ahLst/>
            <a:cxnLst/>
            <a:rect l="0" t="0" r="0" b="0"/>
            <a:pathLst>
              <a:path w="350045" h="28576">
                <a:moveTo>
                  <a:pt x="0" y="28575"/>
                </a:moveTo>
                <a:lnTo>
                  <a:pt x="65538" y="28575"/>
                </a:lnTo>
                <a:lnTo>
                  <a:pt x="73061" y="27782"/>
                </a:lnTo>
                <a:lnTo>
                  <a:pt x="81251" y="26459"/>
                </a:lnTo>
                <a:lnTo>
                  <a:pt x="89886" y="24783"/>
                </a:lnTo>
                <a:lnTo>
                  <a:pt x="98024" y="23666"/>
                </a:lnTo>
                <a:lnTo>
                  <a:pt x="105831" y="22921"/>
                </a:lnTo>
                <a:lnTo>
                  <a:pt x="113417" y="22425"/>
                </a:lnTo>
                <a:lnTo>
                  <a:pt x="122442" y="21300"/>
                </a:lnTo>
                <a:lnTo>
                  <a:pt x="132428" y="19756"/>
                </a:lnTo>
                <a:lnTo>
                  <a:pt x="143054" y="17933"/>
                </a:lnTo>
                <a:lnTo>
                  <a:pt x="153313" y="16718"/>
                </a:lnTo>
                <a:lnTo>
                  <a:pt x="163327" y="15908"/>
                </a:lnTo>
                <a:lnTo>
                  <a:pt x="173179" y="15368"/>
                </a:lnTo>
                <a:lnTo>
                  <a:pt x="183715" y="14214"/>
                </a:lnTo>
                <a:lnTo>
                  <a:pt x="194709" y="12651"/>
                </a:lnTo>
                <a:lnTo>
                  <a:pt x="206006" y="10815"/>
                </a:lnTo>
                <a:lnTo>
                  <a:pt x="216712" y="9592"/>
                </a:lnTo>
                <a:lnTo>
                  <a:pt x="227025" y="8776"/>
                </a:lnTo>
                <a:lnTo>
                  <a:pt x="237075" y="8232"/>
                </a:lnTo>
                <a:lnTo>
                  <a:pt x="246950" y="7076"/>
                </a:lnTo>
                <a:lnTo>
                  <a:pt x="256709" y="5511"/>
                </a:lnTo>
                <a:lnTo>
                  <a:pt x="266389" y="3674"/>
                </a:lnTo>
                <a:lnTo>
                  <a:pt x="276018" y="2449"/>
                </a:lnTo>
                <a:lnTo>
                  <a:pt x="285612" y="1633"/>
                </a:lnTo>
                <a:lnTo>
                  <a:pt x="295183" y="1089"/>
                </a:lnTo>
                <a:lnTo>
                  <a:pt x="316401" y="484"/>
                </a:lnTo>
                <a:lnTo>
                  <a:pt x="350044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6"/>
          <p:cNvSpPr/>
          <p:nvPr/>
        </p:nvSpPr>
        <p:spPr>
          <a:xfrm>
            <a:off x="5432337" y="1364482"/>
            <a:ext cx="328611" cy="357009"/>
          </a:xfrm>
          <a:custGeom>
            <a:avLst/>
            <a:gdLst/>
            <a:ahLst/>
            <a:cxnLst/>
            <a:rect l="0" t="0" r="0" b="0"/>
            <a:pathLst>
              <a:path w="328611" h="357009">
                <a:moveTo>
                  <a:pt x="154075" y="35693"/>
                </a:moveTo>
                <a:lnTo>
                  <a:pt x="154075" y="24844"/>
                </a:lnTo>
                <a:lnTo>
                  <a:pt x="153281" y="23697"/>
                </a:lnTo>
                <a:lnTo>
                  <a:pt x="151958" y="22933"/>
                </a:lnTo>
                <a:lnTo>
                  <a:pt x="150283" y="22424"/>
                </a:lnTo>
                <a:lnTo>
                  <a:pt x="140339" y="21707"/>
                </a:lnTo>
                <a:lnTo>
                  <a:pt x="131831" y="19423"/>
                </a:lnTo>
                <a:lnTo>
                  <a:pt x="127339" y="17702"/>
                </a:lnTo>
                <a:lnTo>
                  <a:pt x="121964" y="16555"/>
                </a:lnTo>
                <a:lnTo>
                  <a:pt x="115999" y="15791"/>
                </a:lnTo>
                <a:lnTo>
                  <a:pt x="109641" y="15281"/>
                </a:lnTo>
                <a:lnTo>
                  <a:pt x="103021" y="14941"/>
                </a:lnTo>
                <a:lnTo>
                  <a:pt x="89315" y="14563"/>
                </a:lnTo>
                <a:lnTo>
                  <a:pt x="72005" y="14351"/>
                </a:lnTo>
                <a:lnTo>
                  <a:pt x="61772" y="12184"/>
                </a:lnTo>
                <a:lnTo>
                  <a:pt x="51933" y="9369"/>
                </a:lnTo>
                <a:lnTo>
                  <a:pt x="42268" y="8118"/>
                </a:lnTo>
                <a:lnTo>
                  <a:pt x="34798" y="7562"/>
                </a:lnTo>
                <a:lnTo>
                  <a:pt x="31694" y="7414"/>
                </a:lnTo>
                <a:lnTo>
                  <a:pt x="24013" y="5133"/>
                </a:lnTo>
                <a:lnTo>
                  <a:pt x="13731" y="993"/>
                </a:lnTo>
                <a:lnTo>
                  <a:pt x="5271" y="63"/>
                </a:lnTo>
                <a:lnTo>
                  <a:pt x="624" y="0"/>
                </a:lnTo>
                <a:lnTo>
                  <a:pt x="181" y="785"/>
                </a:lnTo>
                <a:lnTo>
                  <a:pt x="679" y="2102"/>
                </a:lnTo>
                <a:lnTo>
                  <a:pt x="3389" y="6127"/>
                </a:lnTo>
                <a:lnTo>
                  <a:pt x="4718" y="13419"/>
                </a:lnTo>
                <a:lnTo>
                  <a:pt x="8926" y="24154"/>
                </a:lnTo>
                <a:lnTo>
                  <a:pt x="11320" y="33508"/>
                </a:lnTo>
                <a:lnTo>
                  <a:pt x="14693" y="41601"/>
                </a:lnTo>
                <a:lnTo>
                  <a:pt x="16721" y="50489"/>
                </a:lnTo>
                <a:lnTo>
                  <a:pt x="17622" y="59731"/>
                </a:lnTo>
                <a:lnTo>
                  <a:pt x="18023" y="69131"/>
                </a:lnTo>
                <a:lnTo>
                  <a:pt x="17336" y="74653"/>
                </a:lnTo>
                <a:lnTo>
                  <a:pt x="16085" y="80716"/>
                </a:lnTo>
                <a:lnTo>
                  <a:pt x="14457" y="87140"/>
                </a:lnTo>
                <a:lnTo>
                  <a:pt x="13371" y="93803"/>
                </a:lnTo>
                <a:lnTo>
                  <a:pt x="12647" y="100627"/>
                </a:lnTo>
                <a:lnTo>
                  <a:pt x="12165" y="107557"/>
                </a:lnTo>
                <a:lnTo>
                  <a:pt x="11843" y="113765"/>
                </a:lnTo>
                <a:lnTo>
                  <a:pt x="11486" y="124895"/>
                </a:lnTo>
                <a:lnTo>
                  <a:pt x="9211" y="135134"/>
                </a:lnTo>
                <a:lnTo>
                  <a:pt x="6347" y="145770"/>
                </a:lnTo>
                <a:lnTo>
                  <a:pt x="5584" y="151940"/>
                </a:lnTo>
                <a:lnTo>
                  <a:pt x="4735" y="163558"/>
                </a:lnTo>
                <a:lnTo>
                  <a:pt x="4358" y="171368"/>
                </a:lnTo>
                <a:lnTo>
                  <a:pt x="3464" y="174561"/>
                </a:lnTo>
                <a:lnTo>
                  <a:pt x="353" y="180227"/>
                </a:lnTo>
                <a:lnTo>
                  <a:pt x="0" y="182849"/>
                </a:lnTo>
                <a:lnTo>
                  <a:pt x="558" y="185390"/>
                </a:lnTo>
                <a:lnTo>
                  <a:pt x="2502" y="190331"/>
                </a:lnTo>
                <a:lnTo>
                  <a:pt x="3366" y="195173"/>
                </a:lnTo>
                <a:lnTo>
                  <a:pt x="4390" y="196782"/>
                </a:lnTo>
                <a:lnTo>
                  <a:pt x="5866" y="197854"/>
                </a:lnTo>
                <a:lnTo>
                  <a:pt x="7644" y="198569"/>
                </a:lnTo>
                <a:lnTo>
                  <a:pt x="9623" y="198252"/>
                </a:lnTo>
                <a:lnTo>
                  <a:pt x="16201" y="194807"/>
                </a:lnTo>
                <a:lnTo>
                  <a:pt x="23971" y="192640"/>
                </a:lnTo>
                <a:lnTo>
                  <a:pt x="31693" y="189320"/>
                </a:lnTo>
                <a:lnTo>
                  <a:pt x="36768" y="187323"/>
                </a:lnTo>
                <a:lnTo>
                  <a:pt x="48757" y="182988"/>
                </a:lnTo>
                <a:lnTo>
                  <a:pt x="56082" y="180721"/>
                </a:lnTo>
                <a:lnTo>
                  <a:pt x="80767" y="173737"/>
                </a:lnTo>
                <a:lnTo>
                  <a:pt x="96094" y="169013"/>
                </a:lnTo>
                <a:lnTo>
                  <a:pt x="104308" y="167435"/>
                </a:lnTo>
                <a:lnTo>
                  <a:pt x="112960" y="166383"/>
                </a:lnTo>
                <a:lnTo>
                  <a:pt x="121903" y="165682"/>
                </a:lnTo>
                <a:lnTo>
                  <a:pt x="130245" y="164421"/>
                </a:lnTo>
                <a:lnTo>
                  <a:pt x="138189" y="162786"/>
                </a:lnTo>
                <a:lnTo>
                  <a:pt x="145865" y="160903"/>
                </a:lnTo>
                <a:lnTo>
                  <a:pt x="154158" y="159648"/>
                </a:lnTo>
                <a:lnTo>
                  <a:pt x="162862" y="158810"/>
                </a:lnTo>
                <a:lnTo>
                  <a:pt x="171839" y="158252"/>
                </a:lnTo>
                <a:lnTo>
                  <a:pt x="188164" y="157632"/>
                </a:lnTo>
                <a:lnTo>
                  <a:pt x="195851" y="157467"/>
                </a:lnTo>
                <a:lnTo>
                  <a:pt x="204151" y="158151"/>
                </a:lnTo>
                <a:lnTo>
                  <a:pt x="212859" y="159400"/>
                </a:lnTo>
                <a:lnTo>
                  <a:pt x="221839" y="161027"/>
                </a:lnTo>
                <a:lnTo>
                  <a:pt x="230208" y="162905"/>
                </a:lnTo>
                <a:lnTo>
                  <a:pt x="238168" y="164951"/>
                </a:lnTo>
                <a:lnTo>
                  <a:pt x="245855" y="167108"/>
                </a:lnTo>
                <a:lnTo>
                  <a:pt x="260748" y="171622"/>
                </a:lnTo>
                <a:lnTo>
                  <a:pt x="268053" y="173938"/>
                </a:lnTo>
                <a:lnTo>
                  <a:pt x="274510" y="176275"/>
                </a:lnTo>
                <a:lnTo>
                  <a:pt x="280403" y="178626"/>
                </a:lnTo>
                <a:lnTo>
                  <a:pt x="285918" y="180988"/>
                </a:lnTo>
                <a:lnTo>
                  <a:pt x="291183" y="184150"/>
                </a:lnTo>
                <a:lnTo>
                  <a:pt x="301266" y="191897"/>
                </a:lnTo>
                <a:lnTo>
                  <a:pt x="308923" y="200631"/>
                </a:lnTo>
                <a:lnTo>
                  <a:pt x="314971" y="209805"/>
                </a:lnTo>
                <a:lnTo>
                  <a:pt x="320306" y="219174"/>
                </a:lnTo>
                <a:lnTo>
                  <a:pt x="325322" y="228629"/>
                </a:lnTo>
                <a:lnTo>
                  <a:pt x="327771" y="233373"/>
                </a:lnTo>
                <a:lnTo>
                  <a:pt x="328610" y="238917"/>
                </a:lnTo>
                <a:lnTo>
                  <a:pt x="328375" y="244994"/>
                </a:lnTo>
                <a:lnTo>
                  <a:pt x="327425" y="251427"/>
                </a:lnTo>
                <a:lnTo>
                  <a:pt x="325998" y="258097"/>
                </a:lnTo>
                <a:lnTo>
                  <a:pt x="324253" y="264924"/>
                </a:lnTo>
                <a:lnTo>
                  <a:pt x="322296" y="271858"/>
                </a:lnTo>
                <a:lnTo>
                  <a:pt x="319403" y="278067"/>
                </a:lnTo>
                <a:lnTo>
                  <a:pt x="311956" y="289200"/>
                </a:lnTo>
                <a:lnTo>
                  <a:pt x="306954" y="294391"/>
                </a:lnTo>
                <a:lnTo>
                  <a:pt x="301238" y="299440"/>
                </a:lnTo>
                <a:lnTo>
                  <a:pt x="295046" y="304393"/>
                </a:lnTo>
                <a:lnTo>
                  <a:pt x="288537" y="309282"/>
                </a:lnTo>
                <a:lnTo>
                  <a:pt x="274954" y="318948"/>
                </a:lnTo>
                <a:lnTo>
                  <a:pt x="267205" y="322955"/>
                </a:lnTo>
                <a:lnTo>
                  <a:pt x="258864" y="326420"/>
                </a:lnTo>
                <a:lnTo>
                  <a:pt x="250128" y="329523"/>
                </a:lnTo>
                <a:lnTo>
                  <a:pt x="241923" y="333179"/>
                </a:lnTo>
                <a:lnTo>
                  <a:pt x="234072" y="337205"/>
                </a:lnTo>
                <a:lnTo>
                  <a:pt x="226456" y="341476"/>
                </a:lnTo>
                <a:lnTo>
                  <a:pt x="218998" y="345117"/>
                </a:lnTo>
                <a:lnTo>
                  <a:pt x="211644" y="348338"/>
                </a:lnTo>
                <a:lnTo>
                  <a:pt x="204361" y="351279"/>
                </a:lnTo>
                <a:lnTo>
                  <a:pt x="196330" y="353240"/>
                </a:lnTo>
                <a:lnTo>
                  <a:pt x="187802" y="354547"/>
                </a:lnTo>
                <a:lnTo>
                  <a:pt x="178940" y="355418"/>
                </a:lnTo>
                <a:lnTo>
                  <a:pt x="170652" y="355999"/>
                </a:lnTo>
                <a:lnTo>
                  <a:pt x="162745" y="356387"/>
                </a:lnTo>
                <a:lnTo>
                  <a:pt x="147610" y="356817"/>
                </a:lnTo>
                <a:lnTo>
                  <a:pt x="132945" y="357008"/>
                </a:lnTo>
                <a:lnTo>
                  <a:pt x="125701" y="356266"/>
                </a:lnTo>
                <a:lnTo>
                  <a:pt x="118490" y="354976"/>
                </a:lnTo>
                <a:lnTo>
                  <a:pt x="111302" y="353324"/>
                </a:lnTo>
                <a:lnTo>
                  <a:pt x="104922" y="352222"/>
                </a:lnTo>
                <a:lnTo>
                  <a:pt x="99081" y="351487"/>
                </a:lnTo>
                <a:lnTo>
                  <a:pt x="93600" y="350997"/>
                </a:lnTo>
                <a:lnTo>
                  <a:pt x="88358" y="349877"/>
                </a:lnTo>
                <a:lnTo>
                  <a:pt x="78301" y="346515"/>
                </a:lnTo>
                <a:lnTo>
                  <a:pt x="72603" y="345302"/>
                </a:lnTo>
                <a:lnTo>
                  <a:pt x="66423" y="344492"/>
                </a:lnTo>
                <a:lnTo>
                  <a:pt x="59921" y="343953"/>
                </a:lnTo>
                <a:lnTo>
                  <a:pt x="50581" y="341237"/>
                </a:lnTo>
                <a:lnTo>
                  <a:pt x="34325" y="333025"/>
                </a:lnTo>
                <a:lnTo>
                  <a:pt x="27299" y="330559"/>
                </a:lnTo>
                <a:lnTo>
                  <a:pt x="18881" y="329171"/>
                </a:lnTo>
                <a:lnTo>
                  <a:pt x="12717" y="328702"/>
                </a:lnTo>
                <a:lnTo>
                  <a:pt x="12212" y="327870"/>
                </a:lnTo>
                <a:lnTo>
                  <a:pt x="11200" y="3214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7"/>
          <p:cNvSpPr/>
          <p:nvPr/>
        </p:nvSpPr>
        <p:spPr>
          <a:xfrm>
            <a:off x="1974917" y="2043113"/>
            <a:ext cx="325371" cy="21431"/>
          </a:xfrm>
          <a:custGeom>
            <a:avLst/>
            <a:gdLst/>
            <a:ahLst/>
            <a:cxnLst/>
            <a:rect l="0" t="0" r="0" b="0"/>
            <a:pathLst>
              <a:path w="325371" h="21431">
                <a:moveTo>
                  <a:pt x="25333" y="7143"/>
                </a:moveTo>
                <a:lnTo>
                  <a:pt x="14691" y="7143"/>
                </a:lnTo>
                <a:lnTo>
                  <a:pt x="13475" y="7937"/>
                </a:lnTo>
                <a:lnTo>
                  <a:pt x="12665" y="9259"/>
                </a:lnTo>
                <a:lnTo>
                  <a:pt x="12125" y="10935"/>
                </a:lnTo>
                <a:lnTo>
                  <a:pt x="10971" y="12052"/>
                </a:lnTo>
                <a:lnTo>
                  <a:pt x="9408" y="12797"/>
                </a:lnTo>
                <a:lnTo>
                  <a:pt x="4989" y="13992"/>
                </a:lnTo>
                <a:lnTo>
                  <a:pt x="0" y="14228"/>
                </a:lnTo>
                <a:lnTo>
                  <a:pt x="10035" y="14286"/>
                </a:lnTo>
                <a:lnTo>
                  <a:pt x="14538" y="14287"/>
                </a:lnTo>
                <a:lnTo>
                  <a:pt x="15755" y="13493"/>
                </a:lnTo>
                <a:lnTo>
                  <a:pt x="16566" y="12170"/>
                </a:lnTo>
                <a:lnTo>
                  <a:pt x="17107" y="10494"/>
                </a:lnTo>
                <a:lnTo>
                  <a:pt x="19055" y="9377"/>
                </a:lnTo>
                <a:lnTo>
                  <a:pt x="21941" y="8632"/>
                </a:lnTo>
                <a:lnTo>
                  <a:pt x="25453" y="8136"/>
                </a:lnTo>
                <a:lnTo>
                  <a:pt x="31471" y="7584"/>
                </a:lnTo>
                <a:lnTo>
                  <a:pt x="41439" y="7274"/>
                </a:lnTo>
                <a:lnTo>
                  <a:pt x="45595" y="7230"/>
                </a:lnTo>
                <a:lnTo>
                  <a:pt x="49953" y="6407"/>
                </a:lnTo>
                <a:lnTo>
                  <a:pt x="54446" y="5065"/>
                </a:lnTo>
                <a:lnTo>
                  <a:pt x="59029" y="3376"/>
                </a:lnTo>
                <a:lnTo>
                  <a:pt x="64466" y="2250"/>
                </a:lnTo>
                <a:lnTo>
                  <a:pt x="70471" y="1500"/>
                </a:lnTo>
                <a:lnTo>
                  <a:pt x="76856" y="1000"/>
                </a:lnTo>
                <a:lnTo>
                  <a:pt x="82701" y="666"/>
                </a:lnTo>
                <a:lnTo>
                  <a:pt x="93427" y="295"/>
                </a:lnTo>
                <a:lnTo>
                  <a:pt x="125846" y="38"/>
                </a:lnTo>
                <a:lnTo>
                  <a:pt x="199150" y="0"/>
                </a:lnTo>
                <a:lnTo>
                  <a:pt x="206298" y="793"/>
                </a:lnTo>
                <a:lnTo>
                  <a:pt x="214239" y="2116"/>
                </a:lnTo>
                <a:lnTo>
                  <a:pt x="222707" y="3791"/>
                </a:lnTo>
                <a:lnTo>
                  <a:pt x="229941" y="4909"/>
                </a:lnTo>
                <a:lnTo>
                  <a:pt x="236351" y="5653"/>
                </a:lnTo>
                <a:lnTo>
                  <a:pt x="242211" y="6150"/>
                </a:lnTo>
                <a:lnTo>
                  <a:pt x="248499" y="6481"/>
                </a:lnTo>
                <a:lnTo>
                  <a:pt x="261836" y="6849"/>
                </a:lnTo>
                <a:lnTo>
                  <a:pt x="268727" y="7740"/>
                </a:lnTo>
                <a:lnTo>
                  <a:pt x="275702" y="9129"/>
                </a:lnTo>
                <a:lnTo>
                  <a:pt x="282733" y="10848"/>
                </a:lnTo>
                <a:lnTo>
                  <a:pt x="289008" y="11994"/>
                </a:lnTo>
                <a:lnTo>
                  <a:pt x="294778" y="12758"/>
                </a:lnTo>
                <a:lnTo>
                  <a:pt x="300213" y="13268"/>
                </a:lnTo>
                <a:lnTo>
                  <a:pt x="304630" y="14401"/>
                </a:lnTo>
                <a:lnTo>
                  <a:pt x="308368" y="15950"/>
                </a:lnTo>
                <a:lnTo>
                  <a:pt x="311654" y="17777"/>
                </a:lnTo>
                <a:lnTo>
                  <a:pt x="314639" y="18995"/>
                </a:lnTo>
                <a:lnTo>
                  <a:pt x="317422" y="19807"/>
                </a:lnTo>
                <a:lnTo>
                  <a:pt x="325370" y="2143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58"/>
          <p:cNvSpPr/>
          <p:nvPr/>
        </p:nvSpPr>
        <p:spPr>
          <a:xfrm>
            <a:off x="2421732" y="1887095"/>
            <a:ext cx="168136" cy="240624"/>
          </a:xfrm>
          <a:custGeom>
            <a:avLst/>
            <a:gdLst/>
            <a:ahLst/>
            <a:cxnLst/>
            <a:rect l="0" t="0" r="0" b="0"/>
            <a:pathLst>
              <a:path w="168136" h="240624">
                <a:moveTo>
                  <a:pt x="57149" y="41717"/>
                </a:moveTo>
                <a:lnTo>
                  <a:pt x="57149" y="37925"/>
                </a:lnTo>
                <a:lnTo>
                  <a:pt x="56355" y="36807"/>
                </a:lnTo>
                <a:lnTo>
                  <a:pt x="55032" y="36063"/>
                </a:lnTo>
                <a:lnTo>
                  <a:pt x="53357" y="35566"/>
                </a:lnTo>
                <a:lnTo>
                  <a:pt x="52239" y="34441"/>
                </a:lnTo>
                <a:lnTo>
                  <a:pt x="51494" y="32898"/>
                </a:lnTo>
                <a:lnTo>
                  <a:pt x="50998" y="31075"/>
                </a:lnTo>
                <a:lnTo>
                  <a:pt x="49873" y="29860"/>
                </a:lnTo>
                <a:lnTo>
                  <a:pt x="48330" y="29050"/>
                </a:lnTo>
                <a:lnTo>
                  <a:pt x="46507" y="28510"/>
                </a:lnTo>
                <a:lnTo>
                  <a:pt x="44498" y="28943"/>
                </a:lnTo>
                <a:lnTo>
                  <a:pt x="40149" y="31542"/>
                </a:lnTo>
                <a:lnTo>
                  <a:pt x="35571" y="33226"/>
                </a:lnTo>
                <a:lnTo>
                  <a:pt x="30890" y="33975"/>
                </a:lnTo>
                <a:lnTo>
                  <a:pt x="26163" y="34307"/>
                </a:lnTo>
                <a:lnTo>
                  <a:pt x="21417" y="34455"/>
                </a:lnTo>
                <a:lnTo>
                  <a:pt x="19040" y="34495"/>
                </a:lnTo>
                <a:lnTo>
                  <a:pt x="16662" y="35314"/>
                </a:lnTo>
                <a:lnTo>
                  <a:pt x="11902" y="38342"/>
                </a:lnTo>
                <a:lnTo>
                  <a:pt x="7141" y="40217"/>
                </a:lnTo>
                <a:lnTo>
                  <a:pt x="1410" y="41421"/>
                </a:lnTo>
                <a:lnTo>
                  <a:pt x="939" y="42313"/>
                </a:lnTo>
                <a:lnTo>
                  <a:pt x="123" y="47842"/>
                </a:lnTo>
                <a:lnTo>
                  <a:pt x="23" y="54363"/>
                </a:lnTo>
                <a:lnTo>
                  <a:pt x="0" y="66551"/>
                </a:lnTo>
                <a:lnTo>
                  <a:pt x="793" y="68592"/>
                </a:lnTo>
                <a:lnTo>
                  <a:pt x="5702" y="75256"/>
                </a:lnTo>
                <a:lnTo>
                  <a:pt x="9942" y="79907"/>
                </a:lnTo>
                <a:lnTo>
                  <a:pt x="16791" y="86987"/>
                </a:lnTo>
                <a:lnTo>
                  <a:pt x="19131" y="88566"/>
                </a:lnTo>
                <a:lnTo>
                  <a:pt x="23848" y="90320"/>
                </a:lnTo>
                <a:lnTo>
                  <a:pt x="27011" y="91582"/>
                </a:lnTo>
                <a:lnTo>
                  <a:pt x="30707" y="93216"/>
                </a:lnTo>
                <a:lnTo>
                  <a:pt x="39047" y="97149"/>
                </a:lnTo>
                <a:lnTo>
                  <a:pt x="48045" y="101543"/>
                </a:lnTo>
                <a:lnTo>
                  <a:pt x="51873" y="103032"/>
                </a:lnTo>
                <a:lnTo>
                  <a:pt x="55219" y="104025"/>
                </a:lnTo>
                <a:lnTo>
                  <a:pt x="58244" y="104687"/>
                </a:lnTo>
                <a:lnTo>
                  <a:pt x="61847" y="105922"/>
                </a:lnTo>
                <a:lnTo>
                  <a:pt x="65838" y="107539"/>
                </a:lnTo>
                <a:lnTo>
                  <a:pt x="70085" y="109411"/>
                </a:lnTo>
                <a:lnTo>
                  <a:pt x="75298" y="111452"/>
                </a:lnTo>
                <a:lnTo>
                  <a:pt x="87440" y="115838"/>
                </a:lnTo>
                <a:lnTo>
                  <a:pt x="93218" y="118118"/>
                </a:lnTo>
                <a:lnTo>
                  <a:pt x="98657" y="120433"/>
                </a:lnTo>
                <a:lnTo>
                  <a:pt x="108935" y="125120"/>
                </a:lnTo>
                <a:lnTo>
                  <a:pt x="128467" y="134598"/>
                </a:lnTo>
                <a:lnTo>
                  <a:pt x="133269" y="136975"/>
                </a:lnTo>
                <a:lnTo>
                  <a:pt x="137265" y="140147"/>
                </a:lnTo>
                <a:lnTo>
                  <a:pt x="140722" y="143850"/>
                </a:lnTo>
                <a:lnTo>
                  <a:pt x="143821" y="147905"/>
                </a:lnTo>
                <a:lnTo>
                  <a:pt x="146680" y="151403"/>
                </a:lnTo>
                <a:lnTo>
                  <a:pt x="149380" y="154529"/>
                </a:lnTo>
                <a:lnTo>
                  <a:pt x="154497" y="160912"/>
                </a:lnTo>
                <a:lnTo>
                  <a:pt x="156973" y="164836"/>
                </a:lnTo>
                <a:lnTo>
                  <a:pt x="159417" y="169040"/>
                </a:lnTo>
                <a:lnTo>
                  <a:pt x="162132" y="175828"/>
                </a:lnTo>
                <a:lnTo>
                  <a:pt x="162857" y="178749"/>
                </a:lnTo>
                <a:lnTo>
                  <a:pt x="165778" y="184112"/>
                </a:lnTo>
                <a:lnTo>
                  <a:pt x="167668" y="186653"/>
                </a:lnTo>
                <a:lnTo>
                  <a:pt x="168135" y="189141"/>
                </a:lnTo>
                <a:lnTo>
                  <a:pt x="167652" y="191594"/>
                </a:lnTo>
                <a:lnTo>
                  <a:pt x="166536" y="194022"/>
                </a:lnTo>
                <a:lnTo>
                  <a:pt x="165297" y="200954"/>
                </a:lnTo>
                <a:lnTo>
                  <a:pt x="164966" y="205025"/>
                </a:lnTo>
                <a:lnTo>
                  <a:pt x="163952" y="208533"/>
                </a:lnTo>
                <a:lnTo>
                  <a:pt x="160709" y="214547"/>
                </a:lnTo>
                <a:lnTo>
                  <a:pt x="156621" y="219866"/>
                </a:lnTo>
                <a:lnTo>
                  <a:pt x="152159" y="224875"/>
                </a:lnTo>
                <a:lnTo>
                  <a:pt x="147530" y="229748"/>
                </a:lnTo>
                <a:lnTo>
                  <a:pt x="144390" y="231365"/>
                </a:lnTo>
                <a:lnTo>
                  <a:pt x="140710" y="232443"/>
                </a:lnTo>
                <a:lnTo>
                  <a:pt x="136669" y="233161"/>
                </a:lnTo>
                <a:lnTo>
                  <a:pt x="132387" y="234434"/>
                </a:lnTo>
                <a:lnTo>
                  <a:pt x="127945" y="236076"/>
                </a:lnTo>
                <a:lnTo>
                  <a:pt x="123396" y="237965"/>
                </a:lnTo>
                <a:lnTo>
                  <a:pt x="118776" y="239224"/>
                </a:lnTo>
                <a:lnTo>
                  <a:pt x="114109" y="240063"/>
                </a:lnTo>
                <a:lnTo>
                  <a:pt x="109410" y="240623"/>
                </a:lnTo>
                <a:lnTo>
                  <a:pt x="104689" y="240202"/>
                </a:lnTo>
                <a:lnTo>
                  <a:pt x="99955" y="239128"/>
                </a:lnTo>
                <a:lnTo>
                  <a:pt x="95211" y="237618"/>
                </a:lnTo>
                <a:lnTo>
                  <a:pt x="91255" y="236611"/>
                </a:lnTo>
                <a:lnTo>
                  <a:pt x="87824" y="235941"/>
                </a:lnTo>
                <a:lnTo>
                  <a:pt x="84742" y="235493"/>
                </a:lnTo>
                <a:lnTo>
                  <a:pt x="81895" y="234401"/>
                </a:lnTo>
                <a:lnTo>
                  <a:pt x="79202" y="232879"/>
                </a:lnTo>
                <a:lnTo>
                  <a:pt x="76613" y="231071"/>
                </a:lnTo>
                <a:lnTo>
                  <a:pt x="73300" y="229072"/>
                </a:lnTo>
                <a:lnTo>
                  <a:pt x="69504" y="226945"/>
                </a:lnTo>
                <a:lnTo>
                  <a:pt x="65386" y="224734"/>
                </a:lnTo>
                <a:lnTo>
                  <a:pt x="62640" y="222466"/>
                </a:lnTo>
                <a:lnTo>
                  <a:pt x="60810" y="220160"/>
                </a:lnTo>
                <a:lnTo>
                  <a:pt x="57982" y="215481"/>
                </a:lnTo>
                <a:lnTo>
                  <a:pt x="54080" y="210756"/>
                </a:lnTo>
                <a:lnTo>
                  <a:pt x="52722" y="207591"/>
                </a:lnTo>
                <a:lnTo>
                  <a:pt x="51816" y="203893"/>
                </a:lnTo>
                <a:lnTo>
                  <a:pt x="51212" y="199841"/>
                </a:lnTo>
                <a:lnTo>
                  <a:pt x="51604" y="196345"/>
                </a:lnTo>
                <a:lnTo>
                  <a:pt x="52658" y="193221"/>
                </a:lnTo>
                <a:lnTo>
                  <a:pt x="55153" y="187633"/>
                </a:lnTo>
                <a:lnTo>
                  <a:pt x="56262" y="182504"/>
                </a:lnTo>
                <a:lnTo>
                  <a:pt x="58871" y="175462"/>
                </a:lnTo>
                <a:lnTo>
                  <a:pt x="60678" y="171362"/>
                </a:lnTo>
                <a:lnTo>
                  <a:pt x="64803" y="164689"/>
                </a:lnTo>
                <a:lnTo>
                  <a:pt x="69282" y="158284"/>
                </a:lnTo>
                <a:lnTo>
                  <a:pt x="71588" y="154353"/>
                </a:lnTo>
                <a:lnTo>
                  <a:pt x="73918" y="150145"/>
                </a:lnTo>
                <a:lnTo>
                  <a:pt x="77060" y="145753"/>
                </a:lnTo>
                <a:lnTo>
                  <a:pt x="80741" y="141237"/>
                </a:lnTo>
                <a:lnTo>
                  <a:pt x="84783" y="136638"/>
                </a:lnTo>
                <a:lnTo>
                  <a:pt x="89066" y="131985"/>
                </a:lnTo>
                <a:lnTo>
                  <a:pt x="101884" y="118646"/>
                </a:lnTo>
                <a:lnTo>
                  <a:pt x="108252" y="112156"/>
                </a:lnTo>
                <a:lnTo>
                  <a:pt x="111061" y="108520"/>
                </a:lnTo>
                <a:lnTo>
                  <a:pt x="113728" y="104509"/>
                </a:lnTo>
                <a:lnTo>
                  <a:pt x="116299" y="100247"/>
                </a:lnTo>
                <a:lnTo>
                  <a:pt x="119601" y="95818"/>
                </a:lnTo>
                <a:lnTo>
                  <a:pt x="123390" y="91278"/>
                </a:lnTo>
                <a:lnTo>
                  <a:pt x="131039" y="82794"/>
                </a:lnTo>
                <a:lnTo>
                  <a:pt x="137085" y="76378"/>
                </a:lnTo>
                <a:lnTo>
                  <a:pt x="139808" y="72762"/>
                </a:lnTo>
                <a:lnTo>
                  <a:pt x="142418" y="68764"/>
                </a:lnTo>
                <a:lnTo>
                  <a:pt x="144951" y="64510"/>
                </a:lnTo>
                <a:lnTo>
                  <a:pt x="149882" y="57668"/>
                </a:lnTo>
                <a:lnTo>
                  <a:pt x="152309" y="54732"/>
                </a:lnTo>
                <a:lnTo>
                  <a:pt x="153926" y="51188"/>
                </a:lnTo>
                <a:lnTo>
                  <a:pt x="155005" y="47237"/>
                </a:lnTo>
                <a:lnTo>
                  <a:pt x="155724" y="43016"/>
                </a:lnTo>
                <a:lnTo>
                  <a:pt x="158639" y="36209"/>
                </a:lnTo>
                <a:lnTo>
                  <a:pt x="160528" y="33282"/>
                </a:lnTo>
                <a:lnTo>
                  <a:pt x="160993" y="29744"/>
                </a:lnTo>
                <a:lnTo>
                  <a:pt x="160509" y="25797"/>
                </a:lnTo>
                <a:lnTo>
                  <a:pt x="159393" y="21579"/>
                </a:lnTo>
                <a:lnTo>
                  <a:pt x="158153" y="14775"/>
                </a:lnTo>
                <a:lnTo>
                  <a:pt x="157823" y="11849"/>
                </a:lnTo>
                <a:lnTo>
                  <a:pt x="156809" y="9899"/>
                </a:lnTo>
                <a:lnTo>
                  <a:pt x="155339" y="8599"/>
                </a:lnTo>
                <a:lnTo>
                  <a:pt x="143484" y="2720"/>
                </a:lnTo>
                <a:lnTo>
                  <a:pt x="139312" y="1431"/>
                </a:lnTo>
                <a:lnTo>
                  <a:pt x="134943" y="572"/>
                </a:lnTo>
                <a:lnTo>
                  <a:pt x="130443" y="0"/>
                </a:lnTo>
                <a:lnTo>
                  <a:pt x="125061" y="412"/>
                </a:lnTo>
                <a:lnTo>
                  <a:pt x="119093" y="1480"/>
                </a:lnTo>
                <a:lnTo>
                  <a:pt x="112732" y="2986"/>
                </a:lnTo>
                <a:lnTo>
                  <a:pt x="106111" y="4784"/>
                </a:lnTo>
                <a:lnTo>
                  <a:pt x="92403" y="8898"/>
                </a:lnTo>
                <a:lnTo>
                  <a:pt x="86208" y="10313"/>
                </a:lnTo>
                <a:lnTo>
                  <a:pt x="80490" y="11256"/>
                </a:lnTo>
                <a:lnTo>
                  <a:pt x="75091" y="11885"/>
                </a:lnTo>
                <a:lnTo>
                  <a:pt x="69904" y="13097"/>
                </a:lnTo>
                <a:lnTo>
                  <a:pt x="64859" y="14700"/>
                </a:lnTo>
                <a:lnTo>
                  <a:pt x="59907" y="16562"/>
                </a:lnTo>
                <a:lnTo>
                  <a:pt x="55813" y="17803"/>
                </a:lnTo>
                <a:lnTo>
                  <a:pt x="52290" y="18631"/>
                </a:lnTo>
                <a:lnTo>
                  <a:pt x="49147" y="19182"/>
                </a:lnTo>
                <a:lnTo>
                  <a:pt x="46258" y="19550"/>
                </a:lnTo>
                <a:lnTo>
                  <a:pt x="43538" y="19795"/>
                </a:lnTo>
                <a:lnTo>
                  <a:pt x="35718" y="2028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59"/>
          <p:cNvSpPr/>
          <p:nvPr/>
        </p:nvSpPr>
        <p:spPr>
          <a:xfrm>
            <a:off x="5029200" y="2028825"/>
            <a:ext cx="285751" cy="7144"/>
          </a:xfrm>
          <a:custGeom>
            <a:avLst/>
            <a:gdLst/>
            <a:ahLst/>
            <a:cxnLst/>
            <a:rect l="0" t="0" r="0" b="0"/>
            <a:pathLst>
              <a:path w="285751" h="7144">
                <a:moveTo>
                  <a:pt x="0" y="7143"/>
                </a:moveTo>
                <a:lnTo>
                  <a:pt x="3792" y="3351"/>
                </a:lnTo>
                <a:lnTo>
                  <a:pt x="5703" y="2234"/>
                </a:lnTo>
                <a:lnTo>
                  <a:pt x="7770" y="1489"/>
                </a:lnTo>
                <a:lnTo>
                  <a:pt x="9942" y="992"/>
                </a:lnTo>
                <a:lnTo>
                  <a:pt x="12184" y="662"/>
                </a:lnTo>
                <a:lnTo>
                  <a:pt x="14473" y="441"/>
                </a:lnTo>
                <a:lnTo>
                  <a:pt x="16792" y="294"/>
                </a:lnTo>
                <a:lnTo>
                  <a:pt x="23603" y="130"/>
                </a:lnTo>
                <a:lnTo>
                  <a:pt x="2857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60"/>
          <p:cNvSpPr/>
          <p:nvPr/>
        </p:nvSpPr>
        <p:spPr>
          <a:xfrm>
            <a:off x="5414997" y="1900531"/>
            <a:ext cx="185490" cy="285134"/>
          </a:xfrm>
          <a:custGeom>
            <a:avLst/>
            <a:gdLst/>
            <a:ahLst/>
            <a:cxnLst/>
            <a:rect l="0" t="0" r="0" b="0"/>
            <a:pathLst>
              <a:path w="185490" h="285134">
                <a:moveTo>
                  <a:pt x="135696" y="6850"/>
                </a:moveTo>
                <a:lnTo>
                  <a:pt x="129545" y="6850"/>
                </a:lnTo>
                <a:lnTo>
                  <a:pt x="129214" y="6056"/>
                </a:lnTo>
                <a:lnTo>
                  <a:pt x="128847" y="3058"/>
                </a:lnTo>
                <a:lnTo>
                  <a:pt x="127955" y="1940"/>
                </a:lnTo>
                <a:lnTo>
                  <a:pt x="126567" y="1195"/>
                </a:lnTo>
                <a:lnTo>
                  <a:pt x="122907" y="368"/>
                </a:lnTo>
                <a:lnTo>
                  <a:pt x="118635" y="0"/>
                </a:lnTo>
                <a:lnTo>
                  <a:pt x="115591" y="696"/>
                </a:lnTo>
                <a:lnTo>
                  <a:pt x="111974" y="1954"/>
                </a:lnTo>
                <a:lnTo>
                  <a:pt x="107975" y="3585"/>
                </a:lnTo>
                <a:lnTo>
                  <a:pt x="103722" y="4674"/>
                </a:lnTo>
                <a:lnTo>
                  <a:pt x="99298" y="5399"/>
                </a:lnTo>
                <a:lnTo>
                  <a:pt x="94763" y="5883"/>
                </a:lnTo>
                <a:lnTo>
                  <a:pt x="90151" y="6999"/>
                </a:lnTo>
                <a:lnTo>
                  <a:pt x="85489" y="8537"/>
                </a:lnTo>
                <a:lnTo>
                  <a:pt x="80793" y="10356"/>
                </a:lnTo>
                <a:lnTo>
                  <a:pt x="69226" y="14493"/>
                </a:lnTo>
                <a:lnTo>
                  <a:pt x="62808" y="16708"/>
                </a:lnTo>
                <a:lnTo>
                  <a:pt x="56941" y="18978"/>
                </a:lnTo>
                <a:lnTo>
                  <a:pt x="51443" y="21285"/>
                </a:lnTo>
                <a:lnTo>
                  <a:pt x="46190" y="23617"/>
                </a:lnTo>
                <a:lnTo>
                  <a:pt x="41894" y="25172"/>
                </a:lnTo>
                <a:lnTo>
                  <a:pt x="38237" y="26208"/>
                </a:lnTo>
                <a:lnTo>
                  <a:pt x="35004" y="26899"/>
                </a:lnTo>
                <a:lnTo>
                  <a:pt x="31262" y="28153"/>
                </a:lnTo>
                <a:lnTo>
                  <a:pt x="27180" y="29784"/>
                </a:lnTo>
                <a:lnTo>
                  <a:pt x="22871" y="31664"/>
                </a:lnTo>
                <a:lnTo>
                  <a:pt x="19998" y="33711"/>
                </a:lnTo>
                <a:lnTo>
                  <a:pt x="18083" y="35870"/>
                </a:lnTo>
                <a:lnTo>
                  <a:pt x="15161" y="40385"/>
                </a:lnTo>
                <a:lnTo>
                  <a:pt x="11217" y="45038"/>
                </a:lnTo>
                <a:lnTo>
                  <a:pt x="6818" y="51868"/>
                </a:lnTo>
                <a:lnTo>
                  <a:pt x="3011" y="59402"/>
                </a:lnTo>
                <a:lnTo>
                  <a:pt x="1319" y="65396"/>
                </a:lnTo>
                <a:lnTo>
                  <a:pt x="366" y="73233"/>
                </a:lnTo>
                <a:lnTo>
                  <a:pt x="84" y="80582"/>
                </a:lnTo>
                <a:lnTo>
                  <a:pt x="0" y="87787"/>
                </a:lnTo>
                <a:lnTo>
                  <a:pt x="782" y="90176"/>
                </a:lnTo>
                <a:lnTo>
                  <a:pt x="3768" y="94948"/>
                </a:lnTo>
                <a:lnTo>
                  <a:pt x="7740" y="99715"/>
                </a:lnTo>
                <a:lnTo>
                  <a:pt x="12152" y="104480"/>
                </a:lnTo>
                <a:lnTo>
                  <a:pt x="16759" y="109243"/>
                </a:lnTo>
                <a:lnTo>
                  <a:pt x="19892" y="111624"/>
                </a:lnTo>
                <a:lnTo>
                  <a:pt x="23569" y="114006"/>
                </a:lnTo>
                <a:lnTo>
                  <a:pt x="27607" y="116387"/>
                </a:lnTo>
                <a:lnTo>
                  <a:pt x="31093" y="118769"/>
                </a:lnTo>
                <a:lnTo>
                  <a:pt x="34211" y="121150"/>
                </a:lnTo>
                <a:lnTo>
                  <a:pt x="37083" y="123531"/>
                </a:lnTo>
                <a:lnTo>
                  <a:pt x="40585" y="125119"/>
                </a:lnTo>
                <a:lnTo>
                  <a:pt x="44508" y="126177"/>
                </a:lnTo>
                <a:lnTo>
                  <a:pt x="48710" y="126882"/>
                </a:lnTo>
                <a:lnTo>
                  <a:pt x="53099" y="128147"/>
                </a:lnTo>
                <a:lnTo>
                  <a:pt x="57613" y="129783"/>
                </a:lnTo>
                <a:lnTo>
                  <a:pt x="62209" y="131668"/>
                </a:lnTo>
                <a:lnTo>
                  <a:pt x="66861" y="133718"/>
                </a:lnTo>
                <a:lnTo>
                  <a:pt x="76264" y="138113"/>
                </a:lnTo>
                <a:lnTo>
                  <a:pt x="90482" y="145049"/>
                </a:lnTo>
                <a:lnTo>
                  <a:pt x="95234" y="148195"/>
                </a:lnTo>
                <a:lnTo>
                  <a:pt x="99991" y="151880"/>
                </a:lnTo>
                <a:lnTo>
                  <a:pt x="104749" y="155924"/>
                </a:lnTo>
                <a:lnTo>
                  <a:pt x="109508" y="159414"/>
                </a:lnTo>
                <a:lnTo>
                  <a:pt x="114269" y="162534"/>
                </a:lnTo>
                <a:lnTo>
                  <a:pt x="119030" y="165408"/>
                </a:lnTo>
                <a:lnTo>
                  <a:pt x="123792" y="168118"/>
                </a:lnTo>
                <a:lnTo>
                  <a:pt x="133316" y="173245"/>
                </a:lnTo>
                <a:lnTo>
                  <a:pt x="137284" y="175724"/>
                </a:lnTo>
                <a:lnTo>
                  <a:pt x="140723" y="178170"/>
                </a:lnTo>
                <a:lnTo>
                  <a:pt x="143810" y="180595"/>
                </a:lnTo>
                <a:lnTo>
                  <a:pt x="149357" y="185405"/>
                </a:lnTo>
                <a:lnTo>
                  <a:pt x="151947" y="187799"/>
                </a:lnTo>
                <a:lnTo>
                  <a:pt x="153674" y="190983"/>
                </a:lnTo>
                <a:lnTo>
                  <a:pt x="155593" y="198753"/>
                </a:lnTo>
                <a:lnTo>
                  <a:pt x="158562" y="205382"/>
                </a:lnTo>
                <a:lnTo>
                  <a:pt x="160465" y="208261"/>
                </a:lnTo>
                <a:lnTo>
                  <a:pt x="162579" y="215693"/>
                </a:lnTo>
                <a:lnTo>
                  <a:pt x="163519" y="224288"/>
                </a:lnTo>
                <a:lnTo>
                  <a:pt x="163770" y="228802"/>
                </a:lnTo>
                <a:lnTo>
                  <a:pt x="164048" y="237258"/>
                </a:lnTo>
                <a:lnTo>
                  <a:pt x="164172" y="243662"/>
                </a:lnTo>
                <a:lnTo>
                  <a:pt x="163412" y="246481"/>
                </a:lnTo>
                <a:lnTo>
                  <a:pt x="160449" y="251729"/>
                </a:lnTo>
                <a:lnTo>
                  <a:pt x="156487" y="256708"/>
                </a:lnTo>
                <a:lnTo>
                  <a:pt x="152081" y="261567"/>
                </a:lnTo>
                <a:lnTo>
                  <a:pt x="147476" y="266372"/>
                </a:lnTo>
                <a:lnTo>
                  <a:pt x="145137" y="267971"/>
                </a:lnTo>
                <a:lnTo>
                  <a:pt x="140422" y="269747"/>
                </a:lnTo>
                <a:lnTo>
                  <a:pt x="135680" y="272654"/>
                </a:lnTo>
                <a:lnTo>
                  <a:pt x="133304" y="274540"/>
                </a:lnTo>
                <a:lnTo>
                  <a:pt x="130926" y="275797"/>
                </a:lnTo>
                <a:lnTo>
                  <a:pt x="126168" y="277194"/>
                </a:lnTo>
                <a:lnTo>
                  <a:pt x="121408" y="279932"/>
                </a:lnTo>
                <a:lnTo>
                  <a:pt x="119026" y="281773"/>
                </a:lnTo>
                <a:lnTo>
                  <a:pt x="115852" y="283001"/>
                </a:lnTo>
                <a:lnTo>
                  <a:pt x="112148" y="283819"/>
                </a:lnTo>
                <a:lnTo>
                  <a:pt x="108091" y="284365"/>
                </a:lnTo>
                <a:lnTo>
                  <a:pt x="103799" y="284729"/>
                </a:lnTo>
                <a:lnTo>
                  <a:pt x="99350" y="284971"/>
                </a:lnTo>
                <a:lnTo>
                  <a:pt x="94797" y="285133"/>
                </a:lnTo>
                <a:lnTo>
                  <a:pt x="90968" y="284447"/>
                </a:lnTo>
                <a:lnTo>
                  <a:pt x="87621" y="283196"/>
                </a:lnTo>
                <a:lnTo>
                  <a:pt x="84596" y="281568"/>
                </a:lnTo>
                <a:lnTo>
                  <a:pt x="79118" y="279759"/>
                </a:lnTo>
                <a:lnTo>
                  <a:pt x="76546" y="279277"/>
                </a:lnTo>
                <a:lnTo>
                  <a:pt x="71572" y="276624"/>
                </a:lnTo>
                <a:lnTo>
                  <a:pt x="69134" y="274806"/>
                </a:lnTo>
                <a:lnTo>
                  <a:pt x="65922" y="273593"/>
                </a:lnTo>
                <a:lnTo>
                  <a:pt x="62193" y="272785"/>
                </a:lnTo>
                <a:lnTo>
                  <a:pt x="58119" y="272246"/>
                </a:lnTo>
                <a:lnTo>
                  <a:pt x="54609" y="271093"/>
                </a:lnTo>
                <a:lnTo>
                  <a:pt x="51475" y="269531"/>
                </a:lnTo>
                <a:lnTo>
                  <a:pt x="48593" y="267695"/>
                </a:lnTo>
                <a:lnTo>
                  <a:pt x="46671" y="265678"/>
                </a:lnTo>
                <a:lnTo>
                  <a:pt x="45390" y="263540"/>
                </a:lnTo>
                <a:lnTo>
                  <a:pt x="44536" y="261320"/>
                </a:lnTo>
                <a:lnTo>
                  <a:pt x="41470" y="256737"/>
                </a:lnTo>
                <a:lnTo>
                  <a:pt x="39542" y="254404"/>
                </a:lnTo>
                <a:lnTo>
                  <a:pt x="38255" y="252055"/>
                </a:lnTo>
                <a:lnTo>
                  <a:pt x="36827" y="247328"/>
                </a:lnTo>
                <a:lnTo>
                  <a:pt x="36022" y="240204"/>
                </a:lnTo>
                <a:lnTo>
                  <a:pt x="35834" y="233329"/>
                </a:lnTo>
                <a:lnTo>
                  <a:pt x="35785" y="229274"/>
                </a:lnTo>
                <a:lnTo>
                  <a:pt x="36545" y="225776"/>
                </a:lnTo>
                <a:lnTo>
                  <a:pt x="39506" y="219773"/>
                </a:lnTo>
                <a:lnTo>
                  <a:pt x="41352" y="212343"/>
                </a:lnTo>
                <a:lnTo>
                  <a:pt x="41843" y="208139"/>
                </a:lnTo>
                <a:lnTo>
                  <a:pt x="42965" y="204543"/>
                </a:lnTo>
                <a:lnTo>
                  <a:pt x="46328" y="198430"/>
                </a:lnTo>
                <a:lnTo>
                  <a:pt x="50469" y="190951"/>
                </a:lnTo>
                <a:lnTo>
                  <a:pt x="54955" y="183129"/>
                </a:lnTo>
                <a:lnTo>
                  <a:pt x="59595" y="177006"/>
                </a:lnTo>
                <a:lnTo>
                  <a:pt x="63530" y="173469"/>
                </a:lnTo>
                <a:lnTo>
                  <a:pt x="68536" y="169523"/>
                </a:lnTo>
                <a:lnTo>
                  <a:pt x="74254" y="165305"/>
                </a:lnTo>
                <a:lnTo>
                  <a:pt x="79654" y="160905"/>
                </a:lnTo>
                <a:lnTo>
                  <a:pt x="84840" y="156385"/>
                </a:lnTo>
                <a:lnTo>
                  <a:pt x="89886" y="151783"/>
                </a:lnTo>
                <a:lnTo>
                  <a:pt x="99726" y="142438"/>
                </a:lnTo>
                <a:lnTo>
                  <a:pt x="104572" y="137723"/>
                </a:lnTo>
                <a:lnTo>
                  <a:pt x="109391" y="133786"/>
                </a:lnTo>
                <a:lnTo>
                  <a:pt x="114191" y="130368"/>
                </a:lnTo>
                <a:lnTo>
                  <a:pt x="118978" y="127295"/>
                </a:lnTo>
                <a:lnTo>
                  <a:pt x="123757" y="123659"/>
                </a:lnTo>
                <a:lnTo>
                  <a:pt x="128531" y="119648"/>
                </a:lnTo>
                <a:lnTo>
                  <a:pt x="133300" y="115386"/>
                </a:lnTo>
                <a:lnTo>
                  <a:pt x="138068" y="111751"/>
                </a:lnTo>
                <a:lnTo>
                  <a:pt x="142833" y="108534"/>
                </a:lnTo>
                <a:lnTo>
                  <a:pt x="147598" y="105595"/>
                </a:lnTo>
                <a:lnTo>
                  <a:pt x="151568" y="102843"/>
                </a:lnTo>
                <a:lnTo>
                  <a:pt x="155009" y="100214"/>
                </a:lnTo>
                <a:lnTo>
                  <a:pt x="158096" y="97667"/>
                </a:lnTo>
                <a:lnTo>
                  <a:pt x="163644" y="90605"/>
                </a:lnTo>
                <a:lnTo>
                  <a:pt x="166234" y="86499"/>
                </a:lnTo>
                <a:lnTo>
                  <a:pt x="169549" y="82968"/>
                </a:lnTo>
                <a:lnTo>
                  <a:pt x="173346" y="79820"/>
                </a:lnTo>
                <a:lnTo>
                  <a:pt x="177465" y="76928"/>
                </a:lnTo>
                <a:lnTo>
                  <a:pt x="180211" y="74206"/>
                </a:lnTo>
                <a:lnTo>
                  <a:pt x="182041" y="71598"/>
                </a:lnTo>
                <a:lnTo>
                  <a:pt x="184979" y="65500"/>
                </a:lnTo>
                <a:lnTo>
                  <a:pt x="185489" y="60652"/>
                </a:lnTo>
                <a:lnTo>
                  <a:pt x="184766" y="58593"/>
                </a:lnTo>
                <a:lnTo>
                  <a:pt x="181847" y="54188"/>
                </a:lnTo>
                <a:lnTo>
                  <a:pt x="177903" y="49585"/>
                </a:lnTo>
                <a:lnTo>
                  <a:pt x="175741" y="47246"/>
                </a:lnTo>
                <a:lnTo>
                  <a:pt x="173505" y="45687"/>
                </a:lnTo>
                <a:lnTo>
                  <a:pt x="168904" y="43954"/>
                </a:lnTo>
                <a:lnTo>
                  <a:pt x="165772" y="42699"/>
                </a:lnTo>
                <a:lnTo>
                  <a:pt x="162097" y="41068"/>
                </a:lnTo>
                <a:lnTo>
                  <a:pt x="158059" y="39187"/>
                </a:lnTo>
                <a:lnTo>
                  <a:pt x="154574" y="37139"/>
                </a:lnTo>
                <a:lnTo>
                  <a:pt x="151456" y="34980"/>
                </a:lnTo>
                <a:lnTo>
                  <a:pt x="148584" y="32747"/>
                </a:lnTo>
                <a:lnTo>
                  <a:pt x="145082" y="31258"/>
                </a:lnTo>
                <a:lnTo>
                  <a:pt x="141159" y="30266"/>
                </a:lnTo>
                <a:lnTo>
                  <a:pt x="136957" y="29604"/>
                </a:lnTo>
                <a:lnTo>
                  <a:pt x="133362" y="29163"/>
                </a:lnTo>
                <a:lnTo>
                  <a:pt x="130171" y="28869"/>
                </a:lnTo>
                <a:lnTo>
                  <a:pt x="127251" y="28673"/>
                </a:lnTo>
                <a:lnTo>
                  <a:pt x="123716" y="28542"/>
                </a:lnTo>
                <a:lnTo>
                  <a:pt x="115555" y="28397"/>
                </a:lnTo>
                <a:lnTo>
                  <a:pt x="111950" y="29152"/>
                </a:lnTo>
                <a:lnTo>
                  <a:pt x="108753" y="30449"/>
                </a:lnTo>
                <a:lnTo>
                  <a:pt x="99978" y="354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61"/>
          <p:cNvSpPr/>
          <p:nvPr/>
        </p:nvSpPr>
        <p:spPr>
          <a:xfrm>
            <a:off x="2757487" y="2464593"/>
            <a:ext cx="328614" cy="21433"/>
          </a:xfrm>
          <a:custGeom>
            <a:avLst/>
            <a:gdLst/>
            <a:ahLst/>
            <a:cxnLst/>
            <a:rect l="0" t="0" r="0" b="0"/>
            <a:pathLst>
              <a:path w="328614" h="21433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3"/>
                </a:lnTo>
                <a:lnTo>
                  <a:pt x="7276" y="4910"/>
                </a:lnTo>
                <a:lnTo>
                  <a:pt x="8819" y="5655"/>
                </a:lnTo>
                <a:lnTo>
                  <a:pt x="10642" y="6151"/>
                </a:lnTo>
                <a:lnTo>
                  <a:pt x="14784" y="6703"/>
                </a:lnTo>
                <a:lnTo>
                  <a:pt x="23911" y="7057"/>
                </a:lnTo>
                <a:lnTo>
                  <a:pt x="41901" y="7136"/>
                </a:lnTo>
                <a:lnTo>
                  <a:pt x="46190" y="7933"/>
                </a:lnTo>
                <a:lnTo>
                  <a:pt x="50637" y="9257"/>
                </a:lnTo>
                <a:lnTo>
                  <a:pt x="55189" y="10934"/>
                </a:lnTo>
                <a:lnTo>
                  <a:pt x="59018" y="12052"/>
                </a:lnTo>
                <a:lnTo>
                  <a:pt x="62364" y="12797"/>
                </a:lnTo>
                <a:lnTo>
                  <a:pt x="65389" y="13294"/>
                </a:lnTo>
                <a:lnTo>
                  <a:pt x="68992" y="14419"/>
                </a:lnTo>
                <a:lnTo>
                  <a:pt x="72983" y="15963"/>
                </a:lnTo>
                <a:lnTo>
                  <a:pt x="77230" y="17786"/>
                </a:lnTo>
                <a:lnTo>
                  <a:pt x="81649" y="19001"/>
                </a:lnTo>
                <a:lnTo>
                  <a:pt x="86183" y="19811"/>
                </a:lnTo>
                <a:lnTo>
                  <a:pt x="90793" y="20351"/>
                </a:lnTo>
                <a:lnTo>
                  <a:pt x="100148" y="20951"/>
                </a:lnTo>
                <a:lnTo>
                  <a:pt x="109598" y="21218"/>
                </a:lnTo>
                <a:lnTo>
                  <a:pt x="144995" y="21419"/>
                </a:lnTo>
                <a:lnTo>
                  <a:pt x="211905" y="21432"/>
                </a:lnTo>
                <a:lnTo>
                  <a:pt x="216677" y="20638"/>
                </a:lnTo>
                <a:lnTo>
                  <a:pt x="221445" y="19315"/>
                </a:lnTo>
                <a:lnTo>
                  <a:pt x="226211" y="17639"/>
                </a:lnTo>
                <a:lnTo>
                  <a:pt x="230976" y="16522"/>
                </a:lnTo>
                <a:lnTo>
                  <a:pt x="235740" y="15777"/>
                </a:lnTo>
                <a:lnTo>
                  <a:pt x="240504" y="15281"/>
                </a:lnTo>
                <a:lnTo>
                  <a:pt x="250030" y="14729"/>
                </a:lnTo>
                <a:lnTo>
                  <a:pt x="259556" y="14484"/>
                </a:lnTo>
                <a:lnTo>
                  <a:pt x="328613" y="142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62"/>
          <p:cNvSpPr/>
          <p:nvPr/>
        </p:nvSpPr>
        <p:spPr>
          <a:xfrm>
            <a:off x="3186406" y="2264568"/>
            <a:ext cx="64001" cy="428626"/>
          </a:xfrm>
          <a:custGeom>
            <a:avLst/>
            <a:gdLst/>
            <a:ahLst/>
            <a:cxnLst/>
            <a:rect l="0" t="0" r="0" b="0"/>
            <a:pathLst>
              <a:path w="64001" h="428626">
                <a:moveTo>
                  <a:pt x="6850" y="0"/>
                </a:moveTo>
                <a:lnTo>
                  <a:pt x="3058" y="0"/>
                </a:lnTo>
                <a:lnTo>
                  <a:pt x="1940" y="794"/>
                </a:lnTo>
                <a:lnTo>
                  <a:pt x="1195" y="2117"/>
                </a:lnTo>
                <a:lnTo>
                  <a:pt x="0" y="6151"/>
                </a:lnTo>
                <a:lnTo>
                  <a:pt x="1954" y="8819"/>
                </a:lnTo>
                <a:lnTo>
                  <a:pt x="3585" y="10642"/>
                </a:lnTo>
                <a:lnTo>
                  <a:pt x="4674" y="12651"/>
                </a:lnTo>
                <a:lnTo>
                  <a:pt x="5883" y="17000"/>
                </a:lnTo>
                <a:lnTo>
                  <a:pt x="6659" y="27053"/>
                </a:lnTo>
                <a:lnTo>
                  <a:pt x="6825" y="44260"/>
                </a:lnTo>
                <a:lnTo>
                  <a:pt x="6848" y="69388"/>
                </a:lnTo>
                <a:lnTo>
                  <a:pt x="7642" y="74040"/>
                </a:lnTo>
                <a:lnTo>
                  <a:pt x="8966" y="78729"/>
                </a:lnTo>
                <a:lnTo>
                  <a:pt x="10642" y="83442"/>
                </a:lnTo>
                <a:lnTo>
                  <a:pt x="12504" y="92913"/>
                </a:lnTo>
                <a:lnTo>
                  <a:pt x="13331" y="103207"/>
                </a:lnTo>
                <a:lnTo>
                  <a:pt x="13699" y="115720"/>
                </a:lnTo>
                <a:lnTo>
                  <a:pt x="14591" y="122391"/>
                </a:lnTo>
                <a:lnTo>
                  <a:pt x="15979" y="129219"/>
                </a:lnTo>
                <a:lnTo>
                  <a:pt x="17699" y="136152"/>
                </a:lnTo>
                <a:lnTo>
                  <a:pt x="18845" y="143156"/>
                </a:lnTo>
                <a:lnTo>
                  <a:pt x="19609" y="150206"/>
                </a:lnTo>
                <a:lnTo>
                  <a:pt x="21252" y="163596"/>
                </a:lnTo>
                <a:lnTo>
                  <a:pt x="22801" y="169389"/>
                </a:lnTo>
                <a:lnTo>
                  <a:pt x="24628" y="174839"/>
                </a:lnTo>
                <a:lnTo>
                  <a:pt x="25846" y="181647"/>
                </a:lnTo>
                <a:lnTo>
                  <a:pt x="26657" y="189360"/>
                </a:lnTo>
                <a:lnTo>
                  <a:pt x="27199" y="197678"/>
                </a:lnTo>
                <a:lnTo>
                  <a:pt x="27800" y="213270"/>
                </a:lnTo>
                <a:lnTo>
                  <a:pt x="27960" y="220761"/>
                </a:lnTo>
                <a:lnTo>
                  <a:pt x="28861" y="228137"/>
                </a:lnTo>
                <a:lnTo>
                  <a:pt x="30255" y="235435"/>
                </a:lnTo>
                <a:lnTo>
                  <a:pt x="31978" y="242682"/>
                </a:lnTo>
                <a:lnTo>
                  <a:pt x="33127" y="249894"/>
                </a:lnTo>
                <a:lnTo>
                  <a:pt x="33893" y="257084"/>
                </a:lnTo>
                <a:lnTo>
                  <a:pt x="34403" y="264258"/>
                </a:lnTo>
                <a:lnTo>
                  <a:pt x="34971" y="276463"/>
                </a:lnTo>
                <a:lnTo>
                  <a:pt x="35223" y="287972"/>
                </a:lnTo>
                <a:lnTo>
                  <a:pt x="35417" y="339195"/>
                </a:lnTo>
                <a:lnTo>
                  <a:pt x="36213" y="345192"/>
                </a:lnTo>
                <a:lnTo>
                  <a:pt x="37538" y="351572"/>
                </a:lnTo>
                <a:lnTo>
                  <a:pt x="39215" y="358206"/>
                </a:lnTo>
                <a:lnTo>
                  <a:pt x="41078" y="369811"/>
                </a:lnTo>
                <a:lnTo>
                  <a:pt x="42127" y="383153"/>
                </a:lnTo>
                <a:lnTo>
                  <a:pt x="42274" y="386404"/>
                </a:lnTo>
                <a:lnTo>
                  <a:pt x="43166" y="390159"/>
                </a:lnTo>
                <a:lnTo>
                  <a:pt x="44554" y="394250"/>
                </a:lnTo>
                <a:lnTo>
                  <a:pt x="46274" y="398565"/>
                </a:lnTo>
                <a:lnTo>
                  <a:pt x="48184" y="405476"/>
                </a:lnTo>
                <a:lnTo>
                  <a:pt x="49411" y="416380"/>
                </a:lnTo>
                <a:lnTo>
                  <a:pt x="50305" y="418080"/>
                </a:lnTo>
                <a:lnTo>
                  <a:pt x="51695" y="419214"/>
                </a:lnTo>
                <a:lnTo>
                  <a:pt x="53415" y="419970"/>
                </a:lnTo>
                <a:lnTo>
                  <a:pt x="54562" y="421267"/>
                </a:lnTo>
                <a:lnTo>
                  <a:pt x="55327" y="422926"/>
                </a:lnTo>
                <a:lnTo>
                  <a:pt x="56830" y="428526"/>
                </a:lnTo>
                <a:lnTo>
                  <a:pt x="57632" y="428559"/>
                </a:lnTo>
                <a:lnTo>
                  <a:pt x="64000" y="4286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63"/>
          <p:cNvSpPr/>
          <p:nvPr/>
        </p:nvSpPr>
        <p:spPr>
          <a:xfrm>
            <a:off x="3414712" y="2378868"/>
            <a:ext cx="242889" cy="228601"/>
          </a:xfrm>
          <a:custGeom>
            <a:avLst/>
            <a:gdLst/>
            <a:ahLst/>
            <a:cxnLst/>
            <a:rect l="0" t="0" r="0" b="0"/>
            <a:pathLst>
              <a:path w="242889" h="228601">
                <a:moveTo>
                  <a:pt x="0" y="0"/>
                </a:moveTo>
                <a:lnTo>
                  <a:pt x="0" y="23911"/>
                </a:lnTo>
                <a:lnTo>
                  <a:pt x="794" y="26259"/>
                </a:lnTo>
                <a:lnTo>
                  <a:pt x="3792" y="30986"/>
                </a:lnTo>
                <a:lnTo>
                  <a:pt x="7771" y="37849"/>
                </a:lnTo>
                <a:lnTo>
                  <a:pt x="9943" y="41901"/>
                </a:lnTo>
                <a:lnTo>
                  <a:pt x="14474" y="48521"/>
                </a:lnTo>
                <a:lnTo>
                  <a:pt x="19926" y="54902"/>
                </a:lnTo>
                <a:lnTo>
                  <a:pt x="27641" y="63031"/>
                </a:lnTo>
                <a:lnTo>
                  <a:pt x="48745" y="84435"/>
                </a:lnTo>
                <a:lnTo>
                  <a:pt x="58452" y="94163"/>
                </a:lnTo>
                <a:lnTo>
                  <a:pt x="62781" y="97700"/>
                </a:lnTo>
                <a:lnTo>
                  <a:pt x="68047" y="101646"/>
                </a:lnTo>
                <a:lnTo>
                  <a:pt x="73940" y="105864"/>
                </a:lnTo>
                <a:lnTo>
                  <a:pt x="78662" y="109470"/>
                </a:lnTo>
                <a:lnTo>
                  <a:pt x="86025" y="115593"/>
                </a:lnTo>
                <a:lnTo>
                  <a:pt x="89894" y="119131"/>
                </a:lnTo>
                <a:lnTo>
                  <a:pt x="98426" y="127295"/>
                </a:lnTo>
                <a:lnTo>
                  <a:pt x="102923" y="130901"/>
                </a:lnTo>
                <a:lnTo>
                  <a:pt x="107509" y="134099"/>
                </a:lnTo>
                <a:lnTo>
                  <a:pt x="112154" y="137024"/>
                </a:lnTo>
                <a:lnTo>
                  <a:pt x="116838" y="140562"/>
                </a:lnTo>
                <a:lnTo>
                  <a:pt x="121548" y="144508"/>
                </a:lnTo>
                <a:lnTo>
                  <a:pt x="126276" y="148726"/>
                </a:lnTo>
                <a:lnTo>
                  <a:pt x="131015" y="152332"/>
                </a:lnTo>
                <a:lnTo>
                  <a:pt x="135762" y="155530"/>
                </a:lnTo>
                <a:lnTo>
                  <a:pt x="140514" y="158456"/>
                </a:lnTo>
                <a:lnTo>
                  <a:pt x="145270" y="161200"/>
                </a:lnTo>
                <a:lnTo>
                  <a:pt x="154787" y="166365"/>
                </a:lnTo>
                <a:lnTo>
                  <a:pt x="169071" y="173736"/>
                </a:lnTo>
                <a:lnTo>
                  <a:pt x="173832" y="176943"/>
                </a:lnTo>
                <a:lnTo>
                  <a:pt x="178595" y="180668"/>
                </a:lnTo>
                <a:lnTo>
                  <a:pt x="183357" y="184740"/>
                </a:lnTo>
                <a:lnTo>
                  <a:pt x="190765" y="191379"/>
                </a:lnTo>
                <a:lnTo>
                  <a:pt x="197497" y="196976"/>
                </a:lnTo>
                <a:lnTo>
                  <a:pt x="201515" y="199580"/>
                </a:lnTo>
                <a:lnTo>
                  <a:pt x="205780" y="202110"/>
                </a:lnTo>
                <a:lnTo>
                  <a:pt x="212637" y="207037"/>
                </a:lnTo>
                <a:lnTo>
                  <a:pt x="218330" y="211873"/>
                </a:lnTo>
                <a:lnTo>
                  <a:pt x="223507" y="216668"/>
                </a:lnTo>
                <a:lnTo>
                  <a:pt x="225998" y="218264"/>
                </a:lnTo>
                <a:lnTo>
                  <a:pt x="233297" y="221304"/>
                </a:lnTo>
                <a:lnTo>
                  <a:pt x="240758" y="226924"/>
                </a:lnTo>
                <a:lnTo>
                  <a:pt x="242888" y="2286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64"/>
          <p:cNvSpPr/>
          <p:nvPr/>
        </p:nvSpPr>
        <p:spPr>
          <a:xfrm>
            <a:off x="3457575" y="2343150"/>
            <a:ext cx="200026" cy="264319"/>
          </a:xfrm>
          <a:custGeom>
            <a:avLst/>
            <a:gdLst/>
            <a:ahLst/>
            <a:cxnLst/>
            <a:rect l="0" t="0" r="0" b="0"/>
            <a:pathLst>
              <a:path w="200026" h="264319">
                <a:moveTo>
                  <a:pt x="200025" y="0"/>
                </a:moveTo>
                <a:lnTo>
                  <a:pt x="200025" y="3792"/>
                </a:lnTo>
                <a:lnTo>
                  <a:pt x="199231" y="4909"/>
                </a:lnTo>
                <a:lnTo>
                  <a:pt x="197908" y="5654"/>
                </a:lnTo>
                <a:lnTo>
                  <a:pt x="196232" y="6150"/>
                </a:lnTo>
                <a:lnTo>
                  <a:pt x="195115" y="7275"/>
                </a:lnTo>
                <a:lnTo>
                  <a:pt x="194371" y="8819"/>
                </a:lnTo>
                <a:lnTo>
                  <a:pt x="193874" y="10641"/>
                </a:lnTo>
                <a:lnTo>
                  <a:pt x="191206" y="14783"/>
                </a:lnTo>
                <a:lnTo>
                  <a:pt x="189383" y="16999"/>
                </a:lnTo>
                <a:lnTo>
                  <a:pt x="188167" y="19270"/>
                </a:lnTo>
                <a:lnTo>
                  <a:pt x="185663" y="27052"/>
                </a:lnTo>
                <a:lnTo>
                  <a:pt x="182265" y="34777"/>
                </a:lnTo>
                <a:lnTo>
                  <a:pt x="179454" y="39060"/>
                </a:lnTo>
                <a:lnTo>
                  <a:pt x="175992" y="43502"/>
                </a:lnTo>
                <a:lnTo>
                  <a:pt x="172097" y="48051"/>
                </a:lnTo>
                <a:lnTo>
                  <a:pt x="167912" y="52671"/>
                </a:lnTo>
                <a:lnTo>
                  <a:pt x="159029" y="62039"/>
                </a:lnTo>
                <a:lnTo>
                  <a:pt x="155232" y="67553"/>
                </a:lnTo>
                <a:lnTo>
                  <a:pt x="151907" y="73610"/>
                </a:lnTo>
                <a:lnTo>
                  <a:pt x="148896" y="80029"/>
                </a:lnTo>
                <a:lnTo>
                  <a:pt x="144507" y="85897"/>
                </a:lnTo>
                <a:lnTo>
                  <a:pt x="139201" y="91395"/>
                </a:lnTo>
                <a:lnTo>
                  <a:pt x="133282" y="96649"/>
                </a:lnTo>
                <a:lnTo>
                  <a:pt x="128542" y="102532"/>
                </a:lnTo>
                <a:lnTo>
                  <a:pt x="124588" y="108836"/>
                </a:lnTo>
                <a:lnTo>
                  <a:pt x="121158" y="115420"/>
                </a:lnTo>
                <a:lnTo>
                  <a:pt x="116491" y="122190"/>
                </a:lnTo>
                <a:lnTo>
                  <a:pt x="110998" y="129085"/>
                </a:lnTo>
                <a:lnTo>
                  <a:pt x="104955" y="136063"/>
                </a:lnTo>
                <a:lnTo>
                  <a:pt x="99338" y="142302"/>
                </a:lnTo>
                <a:lnTo>
                  <a:pt x="88865" y="153468"/>
                </a:lnTo>
                <a:lnTo>
                  <a:pt x="83849" y="159462"/>
                </a:lnTo>
                <a:lnTo>
                  <a:pt x="78918" y="165839"/>
                </a:lnTo>
                <a:lnTo>
                  <a:pt x="74043" y="172472"/>
                </a:lnTo>
                <a:lnTo>
                  <a:pt x="69999" y="178481"/>
                </a:lnTo>
                <a:lnTo>
                  <a:pt x="66510" y="184075"/>
                </a:lnTo>
                <a:lnTo>
                  <a:pt x="63390" y="189391"/>
                </a:lnTo>
                <a:lnTo>
                  <a:pt x="59722" y="194523"/>
                </a:lnTo>
                <a:lnTo>
                  <a:pt x="55690" y="199532"/>
                </a:lnTo>
                <a:lnTo>
                  <a:pt x="51414" y="204459"/>
                </a:lnTo>
                <a:lnTo>
                  <a:pt x="46976" y="209331"/>
                </a:lnTo>
                <a:lnTo>
                  <a:pt x="37811" y="218977"/>
                </a:lnTo>
                <a:lnTo>
                  <a:pt x="19442" y="237698"/>
                </a:lnTo>
                <a:lnTo>
                  <a:pt x="14462" y="244814"/>
                </a:lnTo>
                <a:lnTo>
                  <a:pt x="8589" y="254733"/>
                </a:lnTo>
                <a:lnTo>
                  <a:pt x="2520" y="261602"/>
                </a:lnTo>
                <a:lnTo>
                  <a:pt x="0" y="26431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65"/>
          <p:cNvSpPr/>
          <p:nvPr/>
        </p:nvSpPr>
        <p:spPr>
          <a:xfrm>
            <a:off x="3821906" y="2443162"/>
            <a:ext cx="164307" cy="28576"/>
          </a:xfrm>
          <a:custGeom>
            <a:avLst/>
            <a:gdLst/>
            <a:ahLst/>
            <a:cxnLst/>
            <a:rect l="0" t="0" r="0" b="0"/>
            <a:pathLst>
              <a:path w="164307" h="28576">
                <a:moveTo>
                  <a:pt x="0" y="28575"/>
                </a:moveTo>
                <a:lnTo>
                  <a:pt x="3792" y="28575"/>
                </a:lnTo>
                <a:lnTo>
                  <a:pt x="5703" y="27781"/>
                </a:lnTo>
                <a:lnTo>
                  <a:pt x="7771" y="26458"/>
                </a:lnTo>
                <a:lnTo>
                  <a:pt x="13000" y="22424"/>
                </a:lnTo>
                <a:lnTo>
                  <a:pt x="17949" y="21873"/>
                </a:lnTo>
                <a:lnTo>
                  <a:pt x="21491" y="21725"/>
                </a:lnTo>
                <a:lnTo>
                  <a:pt x="25440" y="20834"/>
                </a:lnTo>
                <a:lnTo>
                  <a:pt x="29660" y="19445"/>
                </a:lnTo>
                <a:lnTo>
                  <a:pt x="34060" y="17726"/>
                </a:lnTo>
                <a:lnTo>
                  <a:pt x="38582" y="16580"/>
                </a:lnTo>
                <a:lnTo>
                  <a:pt x="43184" y="15816"/>
                </a:lnTo>
                <a:lnTo>
                  <a:pt x="47839" y="15306"/>
                </a:lnTo>
                <a:lnTo>
                  <a:pt x="52530" y="14967"/>
                </a:lnTo>
                <a:lnTo>
                  <a:pt x="57245" y="14740"/>
                </a:lnTo>
                <a:lnTo>
                  <a:pt x="61976" y="14589"/>
                </a:lnTo>
                <a:lnTo>
                  <a:pt x="66717" y="13695"/>
                </a:lnTo>
                <a:lnTo>
                  <a:pt x="71466" y="12305"/>
                </a:lnTo>
                <a:lnTo>
                  <a:pt x="76219" y="10585"/>
                </a:lnTo>
                <a:lnTo>
                  <a:pt x="80975" y="9438"/>
                </a:lnTo>
                <a:lnTo>
                  <a:pt x="85733" y="8673"/>
                </a:lnTo>
                <a:lnTo>
                  <a:pt x="90493" y="8163"/>
                </a:lnTo>
                <a:lnTo>
                  <a:pt x="95254" y="7824"/>
                </a:lnTo>
                <a:lnTo>
                  <a:pt x="100015" y="7597"/>
                </a:lnTo>
                <a:lnTo>
                  <a:pt x="104777" y="7446"/>
                </a:lnTo>
                <a:lnTo>
                  <a:pt x="110333" y="6551"/>
                </a:lnTo>
                <a:lnTo>
                  <a:pt x="116417" y="5161"/>
                </a:lnTo>
                <a:lnTo>
                  <a:pt x="122855" y="3441"/>
                </a:lnTo>
                <a:lnTo>
                  <a:pt x="128735" y="2294"/>
                </a:lnTo>
                <a:lnTo>
                  <a:pt x="134242" y="1529"/>
                </a:lnTo>
                <a:lnTo>
                  <a:pt x="139501" y="1020"/>
                </a:lnTo>
                <a:lnTo>
                  <a:pt x="143800" y="680"/>
                </a:lnTo>
                <a:lnTo>
                  <a:pt x="147461" y="453"/>
                </a:lnTo>
                <a:lnTo>
                  <a:pt x="153644" y="202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66"/>
          <p:cNvSpPr/>
          <p:nvPr/>
        </p:nvSpPr>
        <p:spPr>
          <a:xfrm>
            <a:off x="4121943" y="2293143"/>
            <a:ext cx="150020" cy="121349"/>
          </a:xfrm>
          <a:custGeom>
            <a:avLst/>
            <a:gdLst/>
            <a:ahLst/>
            <a:cxnLst/>
            <a:rect l="0" t="0" r="0" b="0"/>
            <a:pathLst>
              <a:path w="150020" h="121349">
                <a:moveTo>
                  <a:pt x="0" y="0"/>
                </a:moveTo>
                <a:lnTo>
                  <a:pt x="6151" y="6151"/>
                </a:lnTo>
                <a:lnTo>
                  <a:pt x="6703" y="8819"/>
                </a:lnTo>
                <a:lnTo>
                  <a:pt x="6850" y="10642"/>
                </a:lnTo>
                <a:lnTo>
                  <a:pt x="7742" y="12651"/>
                </a:lnTo>
                <a:lnTo>
                  <a:pt x="9130" y="14784"/>
                </a:lnTo>
                <a:lnTo>
                  <a:pt x="10849" y="17000"/>
                </a:lnTo>
                <a:lnTo>
                  <a:pt x="11996" y="20065"/>
                </a:lnTo>
                <a:lnTo>
                  <a:pt x="12760" y="23695"/>
                </a:lnTo>
                <a:lnTo>
                  <a:pt x="13269" y="27703"/>
                </a:lnTo>
                <a:lnTo>
                  <a:pt x="13608" y="31169"/>
                </a:lnTo>
                <a:lnTo>
                  <a:pt x="13835" y="34273"/>
                </a:lnTo>
                <a:lnTo>
                  <a:pt x="13986" y="37136"/>
                </a:lnTo>
                <a:lnTo>
                  <a:pt x="14154" y="44551"/>
                </a:lnTo>
                <a:lnTo>
                  <a:pt x="14261" y="58454"/>
                </a:lnTo>
                <a:lnTo>
                  <a:pt x="13476" y="61988"/>
                </a:lnTo>
                <a:lnTo>
                  <a:pt x="12160" y="65932"/>
                </a:lnTo>
                <a:lnTo>
                  <a:pt x="10488" y="70148"/>
                </a:lnTo>
                <a:lnTo>
                  <a:pt x="9373" y="73753"/>
                </a:lnTo>
                <a:lnTo>
                  <a:pt x="8630" y="76950"/>
                </a:lnTo>
                <a:lnTo>
                  <a:pt x="8135" y="79875"/>
                </a:lnTo>
                <a:lnTo>
                  <a:pt x="7011" y="82619"/>
                </a:lnTo>
                <a:lnTo>
                  <a:pt x="5467" y="85242"/>
                </a:lnTo>
                <a:lnTo>
                  <a:pt x="3645" y="87784"/>
                </a:lnTo>
                <a:lnTo>
                  <a:pt x="2430" y="90273"/>
                </a:lnTo>
                <a:lnTo>
                  <a:pt x="1620" y="92726"/>
                </a:lnTo>
                <a:lnTo>
                  <a:pt x="1080" y="95155"/>
                </a:lnTo>
                <a:lnTo>
                  <a:pt x="720" y="97568"/>
                </a:lnTo>
                <a:lnTo>
                  <a:pt x="480" y="99971"/>
                </a:lnTo>
                <a:lnTo>
                  <a:pt x="95" y="105737"/>
                </a:lnTo>
                <a:lnTo>
                  <a:pt x="42" y="108642"/>
                </a:lnTo>
                <a:lnTo>
                  <a:pt x="8" y="113183"/>
                </a:lnTo>
                <a:lnTo>
                  <a:pt x="2121" y="115920"/>
                </a:lnTo>
                <a:lnTo>
                  <a:pt x="3795" y="117762"/>
                </a:lnTo>
                <a:lnTo>
                  <a:pt x="5705" y="118989"/>
                </a:lnTo>
                <a:lnTo>
                  <a:pt x="9944" y="120353"/>
                </a:lnTo>
                <a:lnTo>
                  <a:pt x="14474" y="120959"/>
                </a:lnTo>
                <a:lnTo>
                  <a:pt x="19133" y="121229"/>
                </a:lnTo>
                <a:lnTo>
                  <a:pt x="23850" y="121348"/>
                </a:lnTo>
                <a:lnTo>
                  <a:pt x="26218" y="120586"/>
                </a:lnTo>
                <a:lnTo>
                  <a:pt x="28592" y="119285"/>
                </a:lnTo>
                <a:lnTo>
                  <a:pt x="30967" y="117623"/>
                </a:lnTo>
                <a:lnTo>
                  <a:pt x="34139" y="116516"/>
                </a:lnTo>
                <a:lnTo>
                  <a:pt x="37841" y="115777"/>
                </a:lnTo>
                <a:lnTo>
                  <a:pt x="41896" y="115285"/>
                </a:lnTo>
                <a:lnTo>
                  <a:pt x="45394" y="114957"/>
                </a:lnTo>
                <a:lnTo>
                  <a:pt x="48518" y="114738"/>
                </a:lnTo>
                <a:lnTo>
                  <a:pt x="51396" y="114592"/>
                </a:lnTo>
                <a:lnTo>
                  <a:pt x="56710" y="114430"/>
                </a:lnTo>
                <a:lnTo>
                  <a:pt x="70381" y="114326"/>
                </a:lnTo>
                <a:lnTo>
                  <a:pt x="83737" y="114308"/>
                </a:lnTo>
                <a:lnTo>
                  <a:pt x="87574" y="113512"/>
                </a:lnTo>
                <a:lnTo>
                  <a:pt x="90927" y="112187"/>
                </a:lnTo>
                <a:lnTo>
                  <a:pt x="93956" y="110510"/>
                </a:lnTo>
                <a:lnTo>
                  <a:pt x="97563" y="109392"/>
                </a:lnTo>
                <a:lnTo>
                  <a:pt x="101554" y="108647"/>
                </a:lnTo>
                <a:lnTo>
                  <a:pt x="105803" y="108150"/>
                </a:lnTo>
                <a:lnTo>
                  <a:pt x="109429" y="107819"/>
                </a:lnTo>
                <a:lnTo>
                  <a:pt x="112640" y="107598"/>
                </a:lnTo>
                <a:lnTo>
                  <a:pt x="115575" y="107451"/>
                </a:lnTo>
                <a:lnTo>
                  <a:pt x="118325" y="106559"/>
                </a:lnTo>
                <a:lnTo>
                  <a:pt x="120952" y="105171"/>
                </a:lnTo>
                <a:lnTo>
                  <a:pt x="123497" y="103451"/>
                </a:lnTo>
                <a:lnTo>
                  <a:pt x="125988" y="102305"/>
                </a:lnTo>
                <a:lnTo>
                  <a:pt x="128442" y="101541"/>
                </a:lnTo>
                <a:lnTo>
                  <a:pt x="130872" y="101032"/>
                </a:lnTo>
                <a:lnTo>
                  <a:pt x="133286" y="100692"/>
                </a:lnTo>
                <a:lnTo>
                  <a:pt x="135688" y="100466"/>
                </a:lnTo>
                <a:lnTo>
                  <a:pt x="138084" y="100315"/>
                </a:lnTo>
                <a:lnTo>
                  <a:pt x="142862" y="100147"/>
                </a:lnTo>
                <a:lnTo>
                  <a:pt x="150019" y="1000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67"/>
          <p:cNvSpPr/>
          <p:nvPr/>
        </p:nvSpPr>
        <p:spPr>
          <a:xfrm>
            <a:off x="4250531" y="2300287"/>
            <a:ext cx="42863" cy="285751"/>
          </a:xfrm>
          <a:custGeom>
            <a:avLst/>
            <a:gdLst/>
            <a:ahLst/>
            <a:cxnLst/>
            <a:rect l="0" t="0" r="0" b="0"/>
            <a:pathLst>
              <a:path w="42863" h="285751">
                <a:moveTo>
                  <a:pt x="0" y="0"/>
                </a:moveTo>
                <a:lnTo>
                  <a:pt x="0" y="110847"/>
                </a:lnTo>
                <a:lnTo>
                  <a:pt x="794" y="115967"/>
                </a:lnTo>
                <a:lnTo>
                  <a:pt x="2117" y="120968"/>
                </a:lnTo>
                <a:lnTo>
                  <a:pt x="3792" y="125889"/>
                </a:lnTo>
                <a:lnTo>
                  <a:pt x="4910" y="131551"/>
                </a:lnTo>
                <a:lnTo>
                  <a:pt x="5654" y="137707"/>
                </a:lnTo>
                <a:lnTo>
                  <a:pt x="6151" y="144192"/>
                </a:lnTo>
                <a:lnTo>
                  <a:pt x="7275" y="150103"/>
                </a:lnTo>
                <a:lnTo>
                  <a:pt x="8819" y="155631"/>
                </a:lnTo>
                <a:lnTo>
                  <a:pt x="10642" y="160904"/>
                </a:lnTo>
                <a:lnTo>
                  <a:pt x="11857" y="166007"/>
                </a:lnTo>
                <a:lnTo>
                  <a:pt x="12667" y="170996"/>
                </a:lnTo>
                <a:lnTo>
                  <a:pt x="13207" y="175910"/>
                </a:lnTo>
                <a:lnTo>
                  <a:pt x="14361" y="181567"/>
                </a:lnTo>
                <a:lnTo>
                  <a:pt x="15924" y="187720"/>
                </a:lnTo>
                <a:lnTo>
                  <a:pt x="17760" y="194203"/>
                </a:lnTo>
                <a:lnTo>
                  <a:pt x="18983" y="200112"/>
                </a:lnTo>
                <a:lnTo>
                  <a:pt x="19799" y="205639"/>
                </a:lnTo>
                <a:lnTo>
                  <a:pt x="20343" y="210912"/>
                </a:lnTo>
                <a:lnTo>
                  <a:pt x="21500" y="216014"/>
                </a:lnTo>
                <a:lnTo>
                  <a:pt x="23064" y="221003"/>
                </a:lnTo>
                <a:lnTo>
                  <a:pt x="24901" y="225917"/>
                </a:lnTo>
                <a:lnTo>
                  <a:pt x="26126" y="230780"/>
                </a:lnTo>
                <a:lnTo>
                  <a:pt x="26942" y="235609"/>
                </a:lnTo>
                <a:lnTo>
                  <a:pt x="27849" y="244415"/>
                </a:lnTo>
                <a:lnTo>
                  <a:pt x="28253" y="250975"/>
                </a:lnTo>
                <a:lnTo>
                  <a:pt x="29153" y="253835"/>
                </a:lnTo>
                <a:lnTo>
                  <a:pt x="30548" y="256536"/>
                </a:lnTo>
                <a:lnTo>
                  <a:pt x="32272" y="259130"/>
                </a:lnTo>
                <a:lnTo>
                  <a:pt x="33421" y="261654"/>
                </a:lnTo>
                <a:lnTo>
                  <a:pt x="34697" y="266574"/>
                </a:lnTo>
                <a:lnTo>
                  <a:pt x="35416" y="273806"/>
                </a:lnTo>
                <a:lnTo>
                  <a:pt x="36311" y="276200"/>
                </a:lnTo>
                <a:lnTo>
                  <a:pt x="37701" y="278590"/>
                </a:lnTo>
                <a:lnTo>
                  <a:pt x="42862" y="2857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68"/>
          <p:cNvSpPr/>
          <p:nvPr/>
        </p:nvSpPr>
        <p:spPr>
          <a:xfrm>
            <a:off x="4414837" y="2228850"/>
            <a:ext cx="64295" cy="421482"/>
          </a:xfrm>
          <a:custGeom>
            <a:avLst/>
            <a:gdLst/>
            <a:ahLst/>
            <a:cxnLst/>
            <a:rect l="0" t="0" r="0" b="0"/>
            <a:pathLst>
              <a:path w="64295" h="421482">
                <a:moveTo>
                  <a:pt x="0" y="0"/>
                </a:moveTo>
                <a:lnTo>
                  <a:pt x="0" y="16792"/>
                </a:lnTo>
                <a:lnTo>
                  <a:pt x="794" y="19132"/>
                </a:lnTo>
                <a:lnTo>
                  <a:pt x="2117" y="21486"/>
                </a:lnTo>
                <a:lnTo>
                  <a:pt x="3792" y="23849"/>
                </a:lnTo>
                <a:lnTo>
                  <a:pt x="5654" y="30708"/>
                </a:lnTo>
                <a:lnTo>
                  <a:pt x="6703" y="43494"/>
                </a:lnTo>
                <a:lnTo>
                  <a:pt x="6850" y="48046"/>
                </a:lnTo>
                <a:lnTo>
                  <a:pt x="7741" y="52668"/>
                </a:lnTo>
                <a:lnTo>
                  <a:pt x="9130" y="57337"/>
                </a:lnTo>
                <a:lnTo>
                  <a:pt x="10849" y="62037"/>
                </a:lnTo>
                <a:lnTo>
                  <a:pt x="12759" y="73609"/>
                </a:lnTo>
                <a:lnTo>
                  <a:pt x="13608" y="85896"/>
                </a:lnTo>
                <a:lnTo>
                  <a:pt x="13986" y="96649"/>
                </a:lnTo>
                <a:lnTo>
                  <a:pt x="14880" y="102532"/>
                </a:lnTo>
                <a:lnTo>
                  <a:pt x="16270" y="108836"/>
                </a:lnTo>
                <a:lnTo>
                  <a:pt x="17991" y="115420"/>
                </a:lnTo>
                <a:lnTo>
                  <a:pt x="19137" y="122190"/>
                </a:lnTo>
                <a:lnTo>
                  <a:pt x="19902" y="129085"/>
                </a:lnTo>
                <a:lnTo>
                  <a:pt x="20412" y="136063"/>
                </a:lnTo>
                <a:lnTo>
                  <a:pt x="21546" y="143096"/>
                </a:lnTo>
                <a:lnTo>
                  <a:pt x="23095" y="150166"/>
                </a:lnTo>
                <a:lnTo>
                  <a:pt x="24922" y="157260"/>
                </a:lnTo>
                <a:lnTo>
                  <a:pt x="26933" y="164371"/>
                </a:lnTo>
                <a:lnTo>
                  <a:pt x="31285" y="178623"/>
                </a:lnTo>
                <a:lnTo>
                  <a:pt x="32763" y="185756"/>
                </a:lnTo>
                <a:lnTo>
                  <a:pt x="33748" y="192894"/>
                </a:lnTo>
                <a:lnTo>
                  <a:pt x="34405" y="200033"/>
                </a:lnTo>
                <a:lnTo>
                  <a:pt x="35637" y="207174"/>
                </a:lnTo>
                <a:lnTo>
                  <a:pt x="37252" y="214316"/>
                </a:lnTo>
                <a:lnTo>
                  <a:pt x="39122" y="221458"/>
                </a:lnTo>
                <a:lnTo>
                  <a:pt x="40369" y="227807"/>
                </a:lnTo>
                <a:lnTo>
                  <a:pt x="41754" y="239095"/>
                </a:lnTo>
                <a:lnTo>
                  <a:pt x="42918" y="245122"/>
                </a:lnTo>
                <a:lnTo>
                  <a:pt x="44487" y="251521"/>
                </a:lnTo>
                <a:lnTo>
                  <a:pt x="46327" y="258168"/>
                </a:lnTo>
                <a:lnTo>
                  <a:pt x="47553" y="264186"/>
                </a:lnTo>
                <a:lnTo>
                  <a:pt x="48916" y="275108"/>
                </a:lnTo>
                <a:lnTo>
                  <a:pt x="50073" y="281036"/>
                </a:lnTo>
                <a:lnTo>
                  <a:pt x="51638" y="287370"/>
                </a:lnTo>
                <a:lnTo>
                  <a:pt x="53476" y="293973"/>
                </a:lnTo>
                <a:lnTo>
                  <a:pt x="54701" y="299963"/>
                </a:lnTo>
                <a:lnTo>
                  <a:pt x="56061" y="310852"/>
                </a:lnTo>
                <a:lnTo>
                  <a:pt x="56666" y="320983"/>
                </a:lnTo>
                <a:lnTo>
                  <a:pt x="56828" y="325908"/>
                </a:lnTo>
                <a:lnTo>
                  <a:pt x="57729" y="330778"/>
                </a:lnTo>
                <a:lnTo>
                  <a:pt x="59124" y="335612"/>
                </a:lnTo>
                <a:lnTo>
                  <a:pt x="60847" y="340423"/>
                </a:lnTo>
                <a:lnTo>
                  <a:pt x="62762" y="350001"/>
                </a:lnTo>
                <a:lnTo>
                  <a:pt x="63613" y="359549"/>
                </a:lnTo>
                <a:lnTo>
                  <a:pt x="63991" y="369085"/>
                </a:lnTo>
                <a:lnTo>
                  <a:pt x="64204" y="379586"/>
                </a:lnTo>
                <a:lnTo>
                  <a:pt x="64294" y="4214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69"/>
          <p:cNvSpPr/>
          <p:nvPr/>
        </p:nvSpPr>
        <p:spPr>
          <a:xfrm>
            <a:off x="4736306" y="2357731"/>
            <a:ext cx="221457" cy="13995"/>
          </a:xfrm>
          <a:custGeom>
            <a:avLst/>
            <a:gdLst/>
            <a:ahLst/>
            <a:cxnLst/>
            <a:rect l="0" t="0" r="0" b="0"/>
            <a:pathLst>
              <a:path w="221457" h="13995">
                <a:moveTo>
                  <a:pt x="0" y="13994"/>
                </a:moveTo>
                <a:lnTo>
                  <a:pt x="27641" y="13994"/>
                </a:lnTo>
                <a:lnTo>
                  <a:pt x="31921" y="13200"/>
                </a:lnTo>
                <a:lnTo>
                  <a:pt x="36362" y="11877"/>
                </a:lnTo>
                <a:lnTo>
                  <a:pt x="40910" y="10201"/>
                </a:lnTo>
                <a:lnTo>
                  <a:pt x="46323" y="9084"/>
                </a:lnTo>
                <a:lnTo>
                  <a:pt x="52314" y="8339"/>
                </a:lnTo>
                <a:lnTo>
                  <a:pt x="58688" y="7843"/>
                </a:lnTo>
                <a:lnTo>
                  <a:pt x="65319" y="7512"/>
                </a:lnTo>
                <a:lnTo>
                  <a:pt x="79037" y="7144"/>
                </a:lnTo>
                <a:lnTo>
                  <a:pt x="153668" y="6852"/>
                </a:lnTo>
                <a:lnTo>
                  <a:pt x="158801" y="6058"/>
                </a:lnTo>
                <a:lnTo>
                  <a:pt x="163811" y="4734"/>
                </a:lnTo>
                <a:lnTo>
                  <a:pt x="168739" y="3058"/>
                </a:lnTo>
                <a:lnTo>
                  <a:pt x="173611" y="1941"/>
                </a:lnTo>
                <a:lnTo>
                  <a:pt x="178447" y="1196"/>
                </a:lnTo>
                <a:lnTo>
                  <a:pt x="183258" y="699"/>
                </a:lnTo>
                <a:lnTo>
                  <a:pt x="188053" y="368"/>
                </a:lnTo>
                <a:lnTo>
                  <a:pt x="192838" y="147"/>
                </a:lnTo>
                <a:lnTo>
                  <a:pt x="197614" y="0"/>
                </a:lnTo>
                <a:lnTo>
                  <a:pt x="201593" y="696"/>
                </a:lnTo>
                <a:lnTo>
                  <a:pt x="205039" y="1954"/>
                </a:lnTo>
                <a:lnTo>
                  <a:pt x="208130" y="3586"/>
                </a:lnTo>
                <a:lnTo>
                  <a:pt x="210985" y="4674"/>
                </a:lnTo>
                <a:lnTo>
                  <a:pt x="213681" y="5399"/>
                </a:lnTo>
                <a:lnTo>
                  <a:pt x="221456" y="68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70"/>
          <p:cNvSpPr/>
          <p:nvPr/>
        </p:nvSpPr>
        <p:spPr>
          <a:xfrm>
            <a:off x="4957762" y="2364581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71"/>
          <p:cNvSpPr/>
          <p:nvPr/>
        </p:nvSpPr>
        <p:spPr>
          <a:xfrm>
            <a:off x="4786312" y="2444157"/>
            <a:ext cx="192882" cy="13294"/>
          </a:xfrm>
          <a:custGeom>
            <a:avLst/>
            <a:gdLst/>
            <a:ahLst/>
            <a:cxnLst/>
            <a:rect l="0" t="0" r="0" b="0"/>
            <a:pathLst>
              <a:path w="192882" h="13294">
                <a:moveTo>
                  <a:pt x="0" y="13293"/>
                </a:moveTo>
                <a:lnTo>
                  <a:pt x="58609" y="13293"/>
                </a:lnTo>
                <a:lnTo>
                  <a:pt x="64472" y="12499"/>
                </a:lnTo>
                <a:lnTo>
                  <a:pt x="69969" y="11176"/>
                </a:lnTo>
                <a:lnTo>
                  <a:pt x="75221" y="9500"/>
                </a:lnTo>
                <a:lnTo>
                  <a:pt x="81104" y="8383"/>
                </a:lnTo>
                <a:lnTo>
                  <a:pt x="87407" y="7638"/>
                </a:lnTo>
                <a:lnTo>
                  <a:pt x="93990" y="7142"/>
                </a:lnTo>
                <a:lnTo>
                  <a:pt x="99966" y="6811"/>
                </a:lnTo>
                <a:lnTo>
                  <a:pt x="110840" y="6443"/>
                </a:lnTo>
                <a:lnTo>
                  <a:pt x="130756" y="6207"/>
                </a:lnTo>
                <a:lnTo>
                  <a:pt x="140399" y="6175"/>
                </a:lnTo>
                <a:lnTo>
                  <a:pt x="145193" y="5372"/>
                </a:lnTo>
                <a:lnTo>
                  <a:pt x="149977" y="4044"/>
                </a:lnTo>
                <a:lnTo>
                  <a:pt x="154753" y="2364"/>
                </a:lnTo>
                <a:lnTo>
                  <a:pt x="159525" y="1244"/>
                </a:lnTo>
                <a:lnTo>
                  <a:pt x="164294" y="498"/>
                </a:lnTo>
                <a:lnTo>
                  <a:pt x="169061" y="0"/>
                </a:lnTo>
                <a:lnTo>
                  <a:pt x="173032" y="462"/>
                </a:lnTo>
                <a:lnTo>
                  <a:pt x="176473" y="1564"/>
                </a:lnTo>
                <a:lnTo>
                  <a:pt x="179561" y="3092"/>
                </a:lnTo>
                <a:lnTo>
                  <a:pt x="182414" y="4111"/>
                </a:lnTo>
                <a:lnTo>
                  <a:pt x="185109" y="4790"/>
                </a:lnTo>
                <a:lnTo>
                  <a:pt x="192881" y="614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72"/>
          <p:cNvSpPr/>
          <p:nvPr/>
        </p:nvSpPr>
        <p:spPr>
          <a:xfrm>
            <a:off x="5200650" y="2393156"/>
            <a:ext cx="235744" cy="7145"/>
          </a:xfrm>
          <a:custGeom>
            <a:avLst/>
            <a:gdLst/>
            <a:ahLst/>
            <a:cxnLst/>
            <a:rect l="0" t="0" r="0" b="0"/>
            <a:pathLst>
              <a:path w="235744" h="7145">
                <a:moveTo>
                  <a:pt x="0" y="7144"/>
                </a:moveTo>
                <a:lnTo>
                  <a:pt x="117803" y="7144"/>
                </a:lnTo>
                <a:lnTo>
                  <a:pt x="123779" y="6350"/>
                </a:lnTo>
                <a:lnTo>
                  <a:pt x="130144" y="5027"/>
                </a:lnTo>
                <a:lnTo>
                  <a:pt x="136769" y="3351"/>
                </a:lnTo>
                <a:lnTo>
                  <a:pt x="142773" y="2234"/>
                </a:lnTo>
                <a:lnTo>
                  <a:pt x="148363" y="1489"/>
                </a:lnTo>
                <a:lnTo>
                  <a:pt x="153677" y="993"/>
                </a:lnTo>
                <a:lnTo>
                  <a:pt x="158808" y="662"/>
                </a:lnTo>
                <a:lnTo>
                  <a:pt x="163815" y="441"/>
                </a:lnTo>
                <a:lnTo>
                  <a:pt x="173613" y="196"/>
                </a:lnTo>
                <a:lnTo>
                  <a:pt x="23574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73"/>
          <p:cNvSpPr/>
          <p:nvPr/>
        </p:nvSpPr>
        <p:spPr>
          <a:xfrm>
            <a:off x="5522118" y="2286000"/>
            <a:ext cx="228466" cy="271339"/>
          </a:xfrm>
          <a:custGeom>
            <a:avLst/>
            <a:gdLst/>
            <a:ahLst/>
            <a:cxnLst/>
            <a:rect l="0" t="0" r="0" b="0"/>
            <a:pathLst>
              <a:path w="228466" h="271339">
                <a:moveTo>
                  <a:pt x="64294" y="7143"/>
                </a:moveTo>
                <a:lnTo>
                  <a:pt x="81087" y="7143"/>
                </a:lnTo>
                <a:lnTo>
                  <a:pt x="87897" y="5027"/>
                </a:lnTo>
                <a:lnTo>
                  <a:pt x="91936" y="3351"/>
                </a:lnTo>
                <a:lnTo>
                  <a:pt x="97009" y="2234"/>
                </a:lnTo>
                <a:lnTo>
                  <a:pt x="102773" y="1489"/>
                </a:lnTo>
                <a:lnTo>
                  <a:pt x="108997" y="992"/>
                </a:lnTo>
                <a:lnTo>
                  <a:pt x="114733" y="662"/>
                </a:lnTo>
                <a:lnTo>
                  <a:pt x="125341" y="294"/>
                </a:lnTo>
                <a:lnTo>
                  <a:pt x="155559" y="38"/>
                </a:lnTo>
                <a:lnTo>
                  <a:pt x="204760" y="0"/>
                </a:lnTo>
                <a:lnTo>
                  <a:pt x="208738" y="794"/>
                </a:lnTo>
                <a:lnTo>
                  <a:pt x="215275" y="3792"/>
                </a:lnTo>
                <a:lnTo>
                  <a:pt x="217335" y="5703"/>
                </a:lnTo>
                <a:lnTo>
                  <a:pt x="218709" y="7771"/>
                </a:lnTo>
                <a:lnTo>
                  <a:pt x="220236" y="12184"/>
                </a:lnTo>
                <a:lnTo>
                  <a:pt x="220914" y="16792"/>
                </a:lnTo>
                <a:lnTo>
                  <a:pt x="220301" y="19132"/>
                </a:lnTo>
                <a:lnTo>
                  <a:pt x="217504" y="23849"/>
                </a:lnTo>
                <a:lnTo>
                  <a:pt x="211466" y="30967"/>
                </a:lnTo>
                <a:lnTo>
                  <a:pt x="207653" y="34138"/>
                </a:lnTo>
                <a:lnTo>
                  <a:pt x="202729" y="37840"/>
                </a:lnTo>
                <a:lnTo>
                  <a:pt x="197065" y="41895"/>
                </a:lnTo>
                <a:lnTo>
                  <a:pt x="191702" y="45392"/>
                </a:lnTo>
                <a:lnTo>
                  <a:pt x="186539" y="48518"/>
                </a:lnTo>
                <a:lnTo>
                  <a:pt x="181509" y="51395"/>
                </a:lnTo>
                <a:lnTo>
                  <a:pt x="175775" y="54107"/>
                </a:lnTo>
                <a:lnTo>
                  <a:pt x="169571" y="56709"/>
                </a:lnTo>
                <a:lnTo>
                  <a:pt x="163054" y="59237"/>
                </a:lnTo>
                <a:lnTo>
                  <a:pt x="157121" y="62510"/>
                </a:lnTo>
                <a:lnTo>
                  <a:pt x="151579" y="66279"/>
                </a:lnTo>
                <a:lnTo>
                  <a:pt x="146297" y="70380"/>
                </a:lnTo>
                <a:lnTo>
                  <a:pt x="140393" y="73907"/>
                </a:lnTo>
                <a:lnTo>
                  <a:pt x="134077" y="77053"/>
                </a:lnTo>
                <a:lnTo>
                  <a:pt x="121503" y="82664"/>
                </a:lnTo>
                <a:lnTo>
                  <a:pt x="105498" y="90286"/>
                </a:lnTo>
                <a:lnTo>
                  <a:pt x="95572" y="95160"/>
                </a:lnTo>
                <a:lnTo>
                  <a:pt x="90702" y="96777"/>
                </a:lnTo>
                <a:lnTo>
                  <a:pt x="85868" y="97856"/>
                </a:lnTo>
                <a:lnTo>
                  <a:pt x="81058" y="98574"/>
                </a:lnTo>
                <a:lnTo>
                  <a:pt x="77058" y="99847"/>
                </a:lnTo>
                <a:lnTo>
                  <a:pt x="70496" y="103378"/>
                </a:lnTo>
                <a:lnTo>
                  <a:pt x="64933" y="105477"/>
                </a:lnTo>
                <a:lnTo>
                  <a:pt x="59816" y="106410"/>
                </a:lnTo>
                <a:lnTo>
                  <a:pt x="53266" y="106935"/>
                </a:lnTo>
                <a:lnTo>
                  <a:pt x="50436" y="107127"/>
                </a:lnTo>
                <a:lnTo>
                  <a:pt x="56195" y="107153"/>
                </a:lnTo>
                <a:lnTo>
                  <a:pt x="60959" y="105038"/>
                </a:lnTo>
                <a:lnTo>
                  <a:pt x="67574" y="102246"/>
                </a:lnTo>
                <a:lnTo>
                  <a:pt x="73160" y="101005"/>
                </a:lnTo>
                <a:lnTo>
                  <a:pt x="76555" y="100674"/>
                </a:lnTo>
                <a:lnTo>
                  <a:pt x="80405" y="100453"/>
                </a:lnTo>
                <a:lnTo>
                  <a:pt x="88917" y="100208"/>
                </a:lnTo>
                <a:lnTo>
                  <a:pt x="112026" y="100038"/>
                </a:lnTo>
                <a:lnTo>
                  <a:pt x="117547" y="100823"/>
                </a:lnTo>
                <a:lnTo>
                  <a:pt x="123608" y="102140"/>
                </a:lnTo>
                <a:lnTo>
                  <a:pt x="130031" y="103812"/>
                </a:lnTo>
                <a:lnTo>
                  <a:pt x="135900" y="104927"/>
                </a:lnTo>
                <a:lnTo>
                  <a:pt x="141400" y="105670"/>
                </a:lnTo>
                <a:lnTo>
                  <a:pt x="146654" y="106165"/>
                </a:lnTo>
                <a:lnTo>
                  <a:pt x="151744" y="107289"/>
                </a:lnTo>
                <a:lnTo>
                  <a:pt x="156726" y="108832"/>
                </a:lnTo>
                <a:lnTo>
                  <a:pt x="161634" y="110655"/>
                </a:lnTo>
                <a:lnTo>
                  <a:pt x="166494" y="112663"/>
                </a:lnTo>
                <a:lnTo>
                  <a:pt x="171321" y="114796"/>
                </a:lnTo>
                <a:lnTo>
                  <a:pt x="180918" y="119283"/>
                </a:lnTo>
                <a:lnTo>
                  <a:pt x="190475" y="123923"/>
                </a:lnTo>
                <a:lnTo>
                  <a:pt x="195246" y="127065"/>
                </a:lnTo>
                <a:lnTo>
                  <a:pt x="200014" y="130747"/>
                </a:lnTo>
                <a:lnTo>
                  <a:pt x="204780" y="134790"/>
                </a:lnTo>
                <a:lnTo>
                  <a:pt x="208752" y="138278"/>
                </a:lnTo>
                <a:lnTo>
                  <a:pt x="215281" y="144272"/>
                </a:lnTo>
                <a:lnTo>
                  <a:pt x="223419" y="152108"/>
                </a:lnTo>
                <a:lnTo>
                  <a:pt x="225146" y="155380"/>
                </a:lnTo>
                <a:lnTo>
                  <a:pt x="227065" y="163249"/>
                </a:lnTo>
                <a:lnTo>
                  <a:pt x="227918" y="169922"/>
                </a:lnTo>
                <a:lnTo>
                  <a:pt x="228297" y="176327"/>
                </a:lnTo>
                <a:lnTo>
                  <a:pt x="228465" y="184465"/>
                </a:lnTo>
                <a:lnTo>
                  <a:pt x="227717" y="188858"/>
                </a:lnTo>
                <a:lnTo>
                  <a:pt x="226424" y="193374"/>
                </a:lnTo>
                <a:lnTo>
                  <a:pt x="222870" y="201831"/>
                </a:lnTo>
                <a:lnTo>
                  <a:pt x="218645" y="208236"/>
                </a:lnTo>
                <a:lnTo>
                  <a:pt x="214820" y="211055"/>
                </a:lnTo>
                <a:lnTo>
                  <a:pt x="209889" y="213728"/>
                </a:lnTo>
                <a:lnTo>
                  <a:pt x="204219" y="216304"/>
                </a:lnTo>
                <a:lnTo>
                  <a:pt x="198853" y="219609"/>
                </a:lnTo>
                <a:lnTo>
                  <a:pt x="193687" y="223399"/>
                </a:lnTo>
                <a:lnTo>
                  <a:pt x="188656" y="227514"/>
                </a:lnTo>
                <a:lnTo>
                  <a:pt x="182921" y="231051"/>
                </a:lnTo>
                <a:lnTo>
                  <a:pt x="176716" y="234203"/>
                </a:lnTo>
                <a:lnTo>
                  <a:pt x="164265" y="239821"/>
                </a:lnTo>
                <a:lnTo>
                  <a:pt x="153440" y="244964"/>
                </a:lnTo>
                <a:lnTo>
                  <a:pt x="147538" y="247447"/>
                </a:lnTo>
                <a:lnTo>
                  <a:pt x="141221" y="249895"/>
                </a:lnTo>
                <a:lnTo>
                  <a:pt x="127853" y="254733"/>
                </a:lnTo>
                <a:lnTo>
                  <a:pt x="113974" y="259529"/>
                </a:lnTo>
                <a:lnTo>
                  <a:pt x="107732" y="261919"/>
                </a:lnTo>
                <a:lnTo>
                  <a:pt x="101984" y="264306"/>
                </a:lnTo>
                <a:lnTo>
                  <a:pt x="96565" y="266692"/>
                </a:lnTo>
                <a:lnTo>
                  <a:pt x="90570" y="268282"/>
                </a:lnTo>
                <a:lnTo>
                  <a:pt x="84193" y="269342"/>
                </a:lnTo>
                <a:lnTo>
                  <a:pt x="77560" y="270049"/>
                </a:lnTo>
                <a:lnTo>
                  <a:pt x="71550" y="270520"/>
                </a:lnTo>
                <a:lnTo>
                  <a:pt x="65957" y="270834"/>
                </a:lnTo>
                <a:lnTo>
                  <a:pt x="55508" y="271183"/>
                </a:lnTo>
                <a:lnTo>
                  <a:pt x="45573" y="271338"/>
                </a:lnTo>
                <a:lnTo>
                  <a:pt x="41494" y="270586"/>
                </a:lnTo>
                <a:lnTo>
                  <a:pt x="34846" y="267633"/>
                </a:lnTo>
                <a:lnTo>
                  <a:pt x="31168" y="266528"/>
                </a:lnTo>
                <a:lnTo>
                  <a:pt x="27129" y="265792"/>
                </a:lnTo>
                <a:lnTo>
                  <a:pt x="22848" y="265300"/>
                </a:lnTo>
                <a:lnTo>
                  <a:pt x="19201" y="264179"/>
                </a:lnTo>
                <a:lnTo>
                  <a:pt x="13032" y="260817"/>
                </a:lnTo>
                <a:lnTo>
                  <a:pt x="7644" y="256677"/>
                </a:lnTo>
                <a:lnTo>
                  <a:pt x="1510" y="251344"/>
                </a:lnTo>
                <a:lnTo>
                  <a:pt x="1007" y="250112"/>
                </a:lnTo>
                <a:lnTo>
                  <a:pt x="0" y="2428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74"/>
          <p:cNvSpPr/>
          <p:nvPr/>
        </p:nvSpPr>
        <p:spPr>
          <a:xfrm>
            <a:off x="2343240" y="2471737"/>
            <a:ext cx="64115" cy="50007"/>
          </a:xfrm>
          <a:custGeom>
            <a:avLst/>
            <a:gdLst/>
            <a:ahLst/>
            <a:cxnLst/>
            <a:rect l="0" t="0" r="0" b="0"/>
            <a:pathLst>
              <a:path w="64115" h="50007">
                <a:moveTo>
                  <a:pt x="57060" y="0"/>
                </a:moveTo>
                <a:lnTo>
                  <a:pt x="52944" y="0"/>
                </a:lnTo>
                <a:lnTo>
                  <a:pt x="56361" y="0"/>
                </a:lnTo>
                <a:lnTo>
                  <a:pt x="56594" y="794"/>
                </a:lnTo>
                <a:lnTo>
                  <a:pt x="56749" y="2117"/>
                </a:lnTo>
                <a:lnTo>
                  <a:pt x="56852" y="3792"/>
                </a:lnTo>
                <a:lnTo>
                  <a:pt x="57715" y="4910"/>
                </a:lnTo>
                <a:lnTo>
                  <a:pt x="59084" y="5654"/>
                </a:lnTo>
                <a:lnTo>
                  <a:pt x="60790" y="6151"/>
                </a:lnTo>
                <a:lnTo>
                  <a:pt x="61928" y="7276"/>
                </a:lnTo>
                <a:lnTo>
                  <a:pt x="62686" y="8819"/>
                </a:lnTo>
                <a:lnTo>
                  <a:pt x="63904" y="13207"/>
                </a:lnTo>
                <a:lnTo>
                  <a:pt x="64004" y="14361"/>
                </a:lnTo>
                <a:lnTo>
                  <a:pt x="64070" y="15924"/>
                </a:lnTo>
                <a:lnTo>
                  <a:pt x="64114" y="17760"/>
                </a:lnTo>
                <a:lnTo>
                  <a:pt x="63350" y="18984"/>
                </a:lnTo>
                <a:lnTo>
                  <a:pt x="62047" y="19799"/>
                </a:lnTo>
                <a:lnTo>
                  <a:pt x="60384" y="20343"/>
                </a:lnTo>
                <a:lnTo>
                  <a:pt x="58482" y="21500"/>
                </a:lnTo>
                <a:lnTo>
                  <a:pt x="56421" y="23064"/>
                </a:lnTo>
                <a:lnTo>
                  <a:pt x="54252" y="24901"/>
                </a:lnTo>
                <a:lnTo>
                  <a:pt x="52013" y="26920"/>
                </a:lnTo>
                <a:lnTo>
                  <a:pt x="47408" y="31279"/>
                </a:lnTo>
                <a:lnTo>
                  <a:pt x="45069" y="32759"/>
                </a:lnTo>
                <a:lnTo>
                  <a:pt x="42716" y="33746"/>
                </a:lnTo>
                <a:lnTo>
                  <a:pt x="40353" y="34403"/>
                </a:lnTo>
                <a:lnTo>
                  <a:pt x="37985" y="34842"/>
                </a:lnTo>
                <a:lnTo>
                  <a:pt x="35612" y="35134"/>
                </a:lnTo>
                <a:lnTo>
                  <a:pt x="33236" y="35329"/>
                </a:lnTo>
                <a:lnTo>
                  <a:pt x="30858" y="35459"/>
                </a:lnTo>
                <a:lnTo>
                  <a:pt x="26100" y="35603"/>
                </a:lnTo>
                <a:lnTo>
                  <a:pt x="11815" y="35709"/>
                </a:lnTo>
                <a:lnTo>
                  <a:pt x="10228" y="34918"/>
                </a:lnTo>
                <a:lnTo>
                  <a:pt x="9170" y="33598"/>
                </a:lnTo>
                <a:lnTo>
                  <a:pt x="7471" y="29567"/>
                </a:lnTo>
                <a:lnTo>
                  <a:pt x="6538" y="28443"/>
                </a:lnTo>
                <a:lnTo>
                  <a:pt x="5122" y="26899"/>
                </a:lnTo>
                <a:lnTo>
                  <a:pt x="939" y="22511"/>
                </a:lnTo>
                <a:lnTo>
                  <a:pt x="596" y="21358"/>
                </a:lnTo>
                <a:lnTo>
                  <a:pt x="367" y="19795"/>
                </a:lnTo>
                <a:lnTo>
                  <a:pt x="0" y="15375"/>
                </a:lnTo>
                <a:lnTo>
                  <a:pt x="764" y="14219"/>
                </a:lnTo>
                <a:lnTo>
                  <a:pt x="2067" y="12654"/>
                </a:lnTo>
                <a:lnTo>
                  <a:pt x="3729" y="10818"/>
                </a:lnTo>
                <a:lnTo>
                  <a:pt x="5630" y="9593"/>
                </a:lnTo>
                <a:lnTo>
                  <a:pt x="7692" y="8777"/>
                </a:lnTo>
                <a:lnTo>
                  <a:pt x="12912" y="7466"/>
                </a:lnTo>
                <a:lnTo>
                  <a:pt x="14134" y="7359"/>
                </a:lnTo>
                <a:lnTo>
                  <a:pt x="15743" y="7287"/>
                </a:lnTo>
                <a:lnTo>
                  <a:pt x="19646" y="7207"/>
                </a:lnTo>
                <a:lnTo>
                  <a:pt x="30956" y="7152"/>
                </a:lnTo>
                <a:lnTo>
                  <a:pt x="33307" y="7943"/>
                </a:lnTo>
                <a:lnTo>
                  <a:pt x="35669" y="9264"/>
                </a:lnTo>
                <a:lnTo>
                  <a:pt x="38036" y="10939"/>
                </a:lnTo>
                <a:lnTo>
                  <a:pt x="40409" y="12055"/>
                </a:lnTo>
                <a:lnTo>
                  <a:pt x="42784" y="12799"/>
                </a:lnTo>
                <a:lnTo>
                  <a:pt x="45161" y="13295"/>
                </a:lnTo>
                <a:lnTo>
                  <a:pt x="46746" y="14420"/>
                </a:lnTo>
                <a:lnTo>
                  <a:pt x="47803" y="15963"/>
                </a:lnTo>
                <a:lnTo>
                  <a:pt x="49498" y="20351"/>
                </a:lnTo>
                <a:lnTo>
                  <a:pt x="49637" y="21505"/>
                </a:lnTo>
                <a:lnTo>
                  <a:pt x="49730" y="23068"/>
                </a:lnTo>
                <a:lnTo>
                  <a:pt x="49833" y="26921"/>
                </a:lnTo>
                <a:lnTo>
                  <a:pt x="49879" y="31280"/>
                </a:lnTo>
                <a:lnTo>
                  <a:pt x="49098" y="32759"/>
                </a:lnTo>
                <a:lnTo>
                  <a:pt x="47783" y="33746"/>
                </a:lnTo>
                <a:lnTo>
                  <a:pt x="46112" y="34404"/>
                </a:lnTo>
                <a:lnTo>
                  <a:pt x="44999" y="35636"/>
                </a:lnTo>
                <a:lnTo>
                  <a:pt x="44257" y="37251"/>
                </a:lnTo>
                <a:lnTo>
                  <a:pt x="43762" y="39121"/>
                </a:lnTo>
                <a:lnTo>
                  <a:pt x="42638" y="40368"/>
                </a:lnTo>
                <a:lnTo>
                  <a:pt x="41095" y="41200"/>
                </a:lnTo>
                <a:lnTo>
                  <a:pt x="39273" y="41754"/>
                </a:lnTo>
                <a:lnTo>
                  <a:pt x="37264" y="42123"/>
                </a:lnTo>
                <a:lnTo>
                  <a:pt x="35131" y="42370"/>
                </a:lnTo>
                <a:lnTo>
                  <a:pt x="32916" y="42534"/>
                </a:lnTo>
                <a:lnTo>
                  <a:pt x="30645" y="42644"/>
                </a:lnTo>
                <a:lnTo>
                  <a:pt x="26005" y="42765"/>
                </a:lnTo>
                <a:lnTo>
                  <a:pt x="15599" y="42854"/>
                </a:lnTo>
                <a:lnTo>
                  <a:pt x="14338" y="42063"/>
                </a:lnTo>
                <a:lnTo>
                  <a:pt x="12704" y="40742"/>
                </a:lnTo>
                <a:lnTo>
                  <a:pt x="8169" y="36711"/>
                </a:lnTo>
                <a:lnTo>
                  <a:pt x="3592" y="32220"/>
                </a:lnTo>
                <a:lnTo>
                  <a:pt x="2364" y="30212"/>
                </a:lnTo>
                <a:lnTo>
                  <a:pt x="1546" y="28079"/>
                </a:lnTo>
                <a:lnTo>
                  <a:pt x="1001" y="25863"/>
                </a:lnTo>
                <a:lnTo>
                  <a:pt x="1431" y="23592"/>
                </a:lnTo>
                <a:lnTo>
                  <a:pt x="2511" y="21284"/>
                </a:lnTo>
                <a:lnTo>
                  <a:pt x="6156" y="15670"/>
                </a:lnTo>
                <a:lnTo>
                  <a:pt x="8043" y="14415"/>
                </a:lnTo>
                <a:lnTo>
                  <a:pt x="10888" y="12785"/>
                </a:lnTo>
                <a:lnTo>
                  <a:pt x="19276" y="8258"/>
                </a:lnTo>
                <a:lnTo>
                  <a:pt x="20758" y="7887"/>
                </a:lnTo>
                <a:lnTo>
                  <a:pt x="22540" y="7639"/>
                </a:lnTo>
                <a:lnTo>
                  <a:pt x="24521" y="7474"/>
                </a:lnTo>
                <a:lnTo>
                  <a:pt x="27430" y="7364"/>
                </a:lnTo>
                <a:lnTo>
                  <a:pt x="40438" y="7173"/>
                </a:lnTo>
                <a:lnTo>
                  <a:pt x="42010" y="7957"/>
                </a:lnTo>
                <a:lnTo>
                  <a:pt x="43851" y="9273"/>
                </a:lnTo>
                <a:lnTo>
                  <a:pt x="45873" y="10945"/>
                </a:lnTo>
                <a:lnTo>
                  <a:pt x="47221" y="12853"/>
                </a:lnTo>
                <a:lnTo>
                  <a:pt x="48119" y="14918"/>
                </a:lnTo>
                <a:lnTo>
                  <a:pt x="49561" y="20145"/>
                </a:lnTo>
                <a:lnTo>
                  <a:pt x="49679" y="21367"/>
                </a:lnTo>
                <a:lnTo>
                  <a:pt x="49758" y="22976"/>
                </a:lnTo>
                <a:lnTo>
                  <a:pt x="49846" y="26880"/>
                </a:lnTo>
                <a:lnTo>
                  <a:pt x="49885" y="31261"/>
                </a:lnTo>
                <a:lnTo>
                  <a:pt x="49101" y="32747"/>
                </a:lnTo>
                <a:lnTo>
                  <a:pt x="47785" y="33738"/>
                </a:lnTo>
                <a:lnTo>
                  <a:pt x="46114" y="34398"/>
                </a:lnTo>
                <a:lnTo>
                  <a:pt x="44206" y="35632"/>
                </a:lnTo>
                <a:lnTo>
                  <a:pt x="42141" y="37249"/>
                </a:lnTo>
                <a:lnTo>
                  <a:pt x="39970" y="39120"/>
                </a:lnTo>
                <a:lnTo>
                  <a:pt x="37729" y="40367"/>
                </a:lnTo>
                <a:lnTo>
                  <a:pt x="35441" y="41199"/>
                </a:lnTo>
                <a:lnTo>
                  <a:pt x="33122" y="41753"/>
                </a:lnTo>
                <a:lnTo>
                  <a:pt x="31576" y="42917"/>
                </a:lnTo>
                <a:lnTo>
                  <a:pt x="30546" y="44486"/>
                </a:lnTo>
                <a:lnTo>
                  <a:pt x="28485" y="500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75"/>
          <p:cNvSpPr/>
          <p:nvPr/>
        </p:nvSpPr>
        <p:spPr>
          <a:xfrm>
            <a:off x="1657350" y="2478881"/>
            <a:ext cx="264319" cy="7145"/>
          </a:xfrm>
          <a:custGeom>
            <a:avLst/>
            <a:gdLst/>
            <a:ahLst/>
            <a:cxnLst/>
            <a:rect l="0" t="0" r="0" b="0"/>
            <a:pathLst>
              <a:path w="264319" h="7145">
                <a:moveTo>
                  <a:pt x="0" y="7144"/>
                </a:moveTo>
                <a:lnTo>
                  <a:pt x="111940" y="7144"/>
                </a:lnTo>
                <a:lnTo>
                  <a:pt x="116695" y="6350"/>
                </a:lnTo>
                <a:lnTo>
                  <a:pt x="121453" y="5027"/>
                </a:lnTo>
                <a:lnTo>
                  <a:pt x="126212" y="3351"/>
                </a:lnTo>
                <a:lnTo>
                  <a:pt x="130973" y="2234"/>
                </a:lnTo>
                <a:lnTo>
                  <a:pt x="135734" y="1489"/>
                </a:lnTo>
                <a:lnTo>
                  <a:pt x="140495" y="993"/>
                </a:lnTo>
                <a:lnTo>
                  <a:pt x="145257" y="662"/>
                </a:lnTo>
                <a:lnTo>
                  <a:pt x="150019" y="441"/>
                </a:lnTo>
                <a:lnTo>
                  <a:pt x="159544" y="196"/>
                </a:lnTo>
                <a:lnTo>
                  <a:pt x="26431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76"/>
          <p:cNvSpPr/>
          <p:nvPr/>
        </p:nvSpPr>
        <p:spPr>
          <a:xfrm>
            <a:off x="2043112" y="2314575"/>
            <a:ext cx="135732" cy="278603"/>
          </a:xfrm>
          <a:custGeom>
            <a:avLst/>
            <a:gdLst/>
            <a:ahLst/>
            <a:cxnLst/>
            <a:rect l="0" t="0" r="0" b="0"/>
            <a:pathLst>
              <a:path w="135732" h="278603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7057" y="6150"/>
                </a:lnTo>
                <a:lnTo>
                  <a:pt x="10910" y="10641"/>
                </a:lnTo>
                <a:lnTo>
                  <a:pt x="17079" y="16999"/>
                </a:lnTo>
                <a:lnTo>
                  <a:pt x="23934" y="23910"/>
                </a:lnTo>
                <a:lnTo>
                  <a:pt x="25481" y="27052"/>
                </a:lnTo>
                <a:lnTo>
                  <a:pt x="27200" y="34777"/>
                </a:lnTo>
                <a:lnTo>
                  <a:pt x="30081" y="41385"/>
                </a:lnTo>
                <a:lnTo>
                  <a:pt x="34007" y="47762"/>
                </a:lnTo>
                <a:lnTo>
                  <a:pt x="36165" y="51685"/>
                </a:lnTo>
                <a:lnTo>
                  <a:pt x="38397" y="55888"/>
                </a:lnTo>
                <a:lnTo>
                  <a:pt x="40679" y="59483"/>
                </a:lnTo>
                <a:lnTo>
                  <a:pt x="42995" y="62674"/>
                </a:lnTo>
                <a:lnTo>
                  <a:pt x="45332" y="65595"/>
                </a:lnTo>
                <a:lnTo>
                  <a:pt x="46890" y="69130"/>
                </a:lnTo>
                <a:lnTo>
                  <a:pt x="48621" y="77291"/>
                </a:lnTo>
                <a:lnTo>
                  <a:pt x="49877" y="81689"/>
                </a:lnTo>
                <a:lnTo>
                  <a:pt x="51508" y="86210"/>
                </a:lnTo>
                <a:lnTo>
                  <a:pt x="53388" y="90810"/>
                </a:lnTo>
                <a:lnTo>
                  <a:pt x="55436" y="96259"/>
                </a:lnTo>
                <a:lnTo>
                  <a:pt x="59828" y="108663"/>
                </a:lnTo>
                <a:lnTo>
                  <a:pt x="61316" y="114510"/>
                </a:lnTo>
                <a:lnTo>
                  <a:pt x="62309" y="119996"/>
                </a:lnTo>
                <a:lnTo>
                  <a:pt x="62970" y="125241"/>
                </a:lnTo>
                <a:lnTo>
                  <a:pt x="64999" y="130325"/>
                </a:lnTo>
                <a:lnTo>
                  <a:pt x="67939" y="135302"/>
                </a:lnTo>
                <a:lnTo>
                  <a:pt x="71486" y="140208"/>
                </a:lnTo>
                <a:lnTo>
                  <a:pt x="74645" y="145065"/>
                </a:lnTo>
                <a:lnTo>
                  <a:pt x="77545" y="149891"/>
                </a:lnTo>
                <a:lnTo>
                  <a:pt x="80271" y="154696"/>
                </a:lnTo>
                <a:lnTo>
                  <a:pt x="82883" y="160281"/>
                </a:lnTo>
                <a:lnTo>
                  <a:pt x="85418" y="166385"/>
                </a:lnTo>
                <a:lnTo>
                  <a:pt x="87901" y="172836"/>
                </a:lnTo>
                <a:lnTo>
                  <a:pt x="90351" y="178724"/>
                </a:lnTo>
                <a:lnTo>
                  <a:pt x="92778" y="184237"/>
                </a:lnTo>
                <a:lnTo>
                  <a:pt x="95189" y="189499"/>
                </a:lnTo>
                <a:lnTo>
                  <a:pt x="96797" y="194595"/>
                </a:lnTo>
                <a:lnTo>
                  <a:pt x="97869" y="199580"/>
                </a:lnTo>
                <a:lnTo>
                  <a:pt x="98584" y="204491"/>
                </a:lnTo>
                <a:lnTo>
                  <a:pt x="99854" y="209352"/>
                </a:lnTo>
                <a:lnTo>
                  <a:pt x="101494" y="214180"/>
                </a:lnTo>
                <a:lnTo>
                  <a:pt x="103381" y="218987"/>
                </a:lnTo>
                <a:lnTo>
                  <a:pt x="107595" y="226444"/>
                </a:lnTo>
                <a:lnTo>
                  <a:pt x="109830" y="229544"/>
                </a:lnTo>
                <a:lnTo>
                  <a:pt x="112114" y="233198"/>
                </a:lnTo>
                <a:lnTo>
                  <a:pt x="114430" y="237221"/>
                </a:lnTo>
                <a:lnTo>
                  <a:pt x="118327" y="245131"/>
                </a:lnTo>
                <a:lnTo>
                  <a:pt x="120058" y="251293"/>
                </a:lnTo>
                <a:lnTo>
                  <a:pt x="122945" y="256677"/>
                </a:lnTo>
                <a:lnTo>
                  <a:pt x="124826" y="259224"/>
                </a:lnTo>
                <a:lnTo>
                  <a:pt x="126916" y="264171"/>
                </a:lnTo>
                <a:lnTo>
                  <a:pt x="128092" y="271418"/>
                </a:lnTo>
                <a:lnTo>
                  <a:pt x="128257" y="273814"/>
                </a:lnTo>
                <a:lnTo>
                  <a:pt x="129161" y="275411"/>
                </a:lnTo>
                <a:lnTo>
                  <a:pt x="130558" y="276476"/>
                </a:lnTo>
                <a:lnTo>
                  <a:pt x="135719" y="278601"/>
                </a:lnTo>
                <a:lnTo>
                  <a:pt x="135723" y="278602"/>
                </a:lnTo>
                <a:lnTo>
                  <a:pt x="135731" y="2714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77"/>
          <p:cNvSpPr/>
          <p:nvPr/>
        </p:nvSpPr>
        <p:spPr>
          <a:xfrm>
            <a:off x="5950743" y="2387129"/>
            <a:ext cx="49982" cy="48562"/>
          </a:xfrm>
          <a:custGeom>
            <a:avLst/>
            <a:gdLst/>
            <a:ahLst/>
            <a:cxnLst/>
            <a:rect l="0" t="0" r="0" b="0"/>
            <a:pathLst>
              <a:path w="49982" h="48562">
                <a:moveTo>
                  <a:pt x="42863" y="6027"/>
                </a:moveTo>
                <a:lnTo>
                  <a:pt x="42863" y="9819"/>
                </a:lnTo>
                <a:lnTo>
                  <a:pt x="43657" y="10936"/>
                </a:lnTo>
                <a:lnTo>
                  <a:pt x="44980" y="11681"/>
                </a:lnTo>
                <a:lnTo>
                  <a:pt x="49014" y="12876"/>
                </a:lnTo>
                <a:lnTo>
                  <a:pt x="49345" y="13768"/>
                </a:lnTo>
                <a:lnTo>
                  <a:pt x="49565" y="15156"/>
                </a:lnTo>
                <a:lnTo>
                  <a:pt x="49712" y="16876"/>
                </a:lnTo>
                <a:lnTo>
                  <a:pt x="49810" y="18816"/>
                </a:lnTo>
                <a:lnTo>
                  <a:pt x="49981" y="26163"/>
                </a:lnTo>
                <a:lnTo>
                  <a:pt x="49196" y="27388"/>
                </a:lnTo>
                <a:lnTo>
                  <a:pt x="47878" y="28999"/>
                </a:lnTo>
                <a:lnTo>
                  <a:pt x="46207" y="30867"/>
                </a:lnTo>
                <a:lnTo>
                  <a:pt x="45092" y="32905"/>
                </a:lnTo>
                <a:lnTo>
                  <a:pt x="44349" y="35059"/>
                </a:lnTo>
                <a:lnTo>
                  <a:pt x="43853" y="37287"/>
                </a:lnTo>
                <a:lnTo>
                  <a:pt x="42729" y="38774"/>
                </a:lnTo>
                <a:lnTo>
                  <a:pt x="41186" y="39764"/>
                </a:lnTo>
                <a:lnTo>
                  <a:pt x="39364" y="40425"/>
                </a:lnTo>
                <a:lnTo>
                  <a:pt x="36562" y="41659"/>
                </a:lnTo>
                <a:lnTo>
                  <a:pt x="23738" y="47780"/>
                </a:lnTo>
                <a:lnTo>
                  <a:pt x="22175" y="48150"/>
                </a:lnTo>
                <a:lnTo>
                  <a:pt x="20340" y="48396"/>
                </a:lnTo>
                <a:lnTo>
                  <a:pt x="18322" y="48561"/>
                </a:lnTo>
                <a:lnTo>
                  <a:pt x="16184" y="47877"/>
                </a:lnTo>
                <a:lnTo>
                  <a:pt x="13964" y="46627"/>
                </a:lnTo>
                <a:lnTo>
                  <a:pt x="11691" y="45000"/>
                </a:lnTo>
                <a:lnTo>
                  <a:pt x="9382" y="43915"/>
                </a:lnTo>
                <a:lnTo>
                  <a:pt x="7048" y="43192"/>
                </a:lnTo>
                <a:lnTo>
                  <a:pt x="4699" y="42710"/>
                </a:lnTo>
                <a:lnTo>
                  <a:pt x="3133" y="41595"/>
                </a:lnTo>
                <a:lnTo>
                  <a:pt x="2089" y="40057"/>
                </a:lnTo>
                <a:lnTo>
                  <a:pt x="1392" y="38239"/>
                </a:lnTo>
                <a:lnTo>
                  <a:pt x="928" y="36233"/>
                </a:lnTo>
                <a:lnTo>
                  <a:pt x="619" y="34102"/>
                </a:lnTo>
                <a:lnTo>
                  <a:pt x="413" y="31887"/>
                </a:lnTo>
                <a:lnTo>
                  <a:pt x="275" y="29617"/>
                </a:lnTo>
                <a:lnTo>
                  <a:pt x="122" y="24978"/>
                </a:lnTo>
                <a:lnTo>
                  <a:pt x="875" y="22630"/>
                </a:lnTo>
                <a:lnTo>
                  <a:pt x="2171" y="20270"/>
                </a:lnTo>
                <a:lnTo>
                  <a:pt x="3829" y="17904"/>
                </a:lnTo>
                <a:lnTo>
                  <a:pt x="4934" y="15532"/>
                </a:lnTo>
                <a:lnTo>
                  <a:pt x="5671" y="13157"/>
                </a:lnTo>
                <a:lnTo>
                  <a:pt x="6162" y="10781"/>
                </a:lnTo>
                <a:lnTo>
                  <a:pt x="7283" y="9196"/>
                </a:lnTo>
                <a:lnTo>
                  <a:pt x="8825" y="8140"/>
                </a:lnTo>
                <a:lnTo>
                  <a:pt x="10645" y="7435"/>
                </a:lnTo>
                <a:lnTo>
                  <a:pt x="12653" y="6172"/>
                </a:lnTo>
                <a:lnTo>
                  <a:pt x="14786" y="4536"/>
                </a:lnTo>
                <a:lnTo>
                  <a:pt x="17001" y="2652"/>
                </a:lnTo>
                <a:lnTo>
                  <a:pt x="19272" y="1396"/>
                </a:lnTo>
                <a:lnTo>
                  <a:pt x="21579" y="558"/>
                </a:lnTo>
                <a:lnTo>
                  <a:pt x="23911" y="0"/>
                </a:lnTo>
                <a:lnTo>
                  <a:pt x="26259" y="421"/>
                </a:lnTo>
                <a:lnTo>
                  <a:pt x="28619" y="1496"/>
                </a:lnTo>
                <a:lnTo>
                  <a:pt x="30986" y="3006"/>
                </a:lnTo>
                <a:lnTo>
                  <a:pt x="33357" y="4013"/>
                </a:lnTo>
                <a:lnTo>
                  <a:pt x="35732" y="4684"/>
                </a:lnTo>
                <a:lnTo>
                  <a:pt x="38109" y="5132"/>
                </a:lnTo>
                <a:lnTo>
                  <a:pt x="39694" y="6224"/>
                </a:lnTo>
                <a:lnTo>
                  <a:pt x="40750" y="7746"/>
                </a:lnTo>
                <a:lnTo>
                  <a:pt x="42445" y="12099"/>
                </a:lnTo>
                <a:lnTo>
                  <a:pt x="42584" y="13250"/>
                </a:lnTo>
                <a:lnTo>
                  <a:pt x="42677" y="14811"/>
                </a:lnTo>
                <a:lnTo>
                  <a:pt x="42740" y="16645"/>
                </a:lnTo>
                <a:lnTo>
                  <a:pt x="41987" y="18662"/>
                </a:lnTo>
                <a:lnTo>
                  <a:pt x="40692" y="20800"/>
                </a:lnTo>
                <a:lnTo>
                  <a:pt x="39034" y="23020"/>
                </a:lnTo>
                <a:lnTo>
                  <a:pt x="37929" y="25293"/>
                </a:lnTo>
                <a:lnTo>
                  <a:pt x="37192" y="27602"/>
                </a:lnTo>
                <a:lnTo>
                  <a:pt x="36701" y="29935"/>
                </a:lnTo>
                <a:lnTo>
                  <a:pt x="34786" y="31491"/>
                </a:lnTo>
                <a:lnTo>
                  <a:pt x="31922" y="32528"/>
                </a:lnTo>
                <a:lnTo>
                  <a:pt x="28425" y="33219"/>
                </a:lnTo>
                <a:lnTo>
                  <a:pt x="26094" y="34474"/>
                </a:lnTo>
                <a:lnTo>
                  <a:pt x="24540" y="36104"/>
                </a:lnTo>
                <a:lnTo>
                  <a:pt x="23504" y="37985"/>
                </a:lnTo>
                <a:lnTo>
                  <a:pt x="22019" y="39238"/>
                </a:lnTo>
                <a:lnTo>
                  <a:pt x="20236" y="40074"/>
                </a:lnTo>
                <a:lnTo>
                  <a:pt x="15463" y="41415"/>
                </a:lnTo>
                <a:lnTo>
                  <a:pt x="14277" y="41525"/>
                </a:lnTo>
                <a:lnTo>
                  <a:pt x="12693" y="41599"/>
                </a:lnTo>
                <a:lnTo>
                  <a:pt x="10844" y="41648"/>
                </a:lnTo>
                <a:lnTo>
                  <a:pt x="9611" y="40887"/>
                </a:lnTo>
                <a:lnTo>
                  <a:pt x="8788" y="39586"/>
                </a:lnTo>
                <a:lnTo>
                  <a:pt x="7469" y="35586"/>
                </a:lnTo>
                <a:lnTo>
                  <a:pt x="6567" y="35258"/>
                </a:lnTo>
                <a:lnTo>
                  <a:pt x="5172" y="35039"/>
                </a:lnTo>
                <a:lnTo>
                  <a:pt x="0" y="34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78"/>
          <p:cNvSpPr/>
          <p:nvPr/>
        </p:nvSpPr>
        <p:spPr>
          <a:xfrm>
            <a:off x="6193631" y="2364581"/>
            <a:ext cx="235745" cy="14288"/>
          </a:xfrm>
          <a:custGeom>
            <a:avLst/>
            <a:gdLst/>
            <a:ahLst/>
            <a:cxnLst/>
            <a:rect l="0" t="0" r="0" b="0"/>
            <a:pathLst>
              <a:path w="235745" h="14288">
                <a:moveTo>
                  <a:pt x="0" y="14287"/>
                </a:moveTo>
                <a:lnTo>
                  <a:pt x="3792" y="14287"/>
                </a:lnTo>
                <a:lnTo>
                  <a:pt x="4910" y="13494"/>
                </a:lnTo>
                <a:lnTo>
                  <a:pt x="5654" y="12171"/>
                </a:lnTo>
                <a:lnTo>
                  <a:pt x="6151" y="10495"/>
                </a:lnTo>
                <a:lnTo>
                  <a:pt x="7275" y="9378"/>
                </a:lnTo>
                <a:lnTo>
                  <a:pt x="8819" y="8633"/>
                </a:lnTo>
                <a:lnTo>
                  <a:pt x="10642" y="8136"/>
                </a:lnTo>
                <a:lnTo>
                  <a:pt x="12651" y="7806"/>
                </a:lnTo>
                <a:lnTo>
                  <a:pt x="17000" y="7438"/>
                </a:lnTo>
                <a:lnTo>
                  <a:pt x="23695" y="7274"/>
                </a:lnTo>
                <a:lnTo>
                  <a:pt x="65303" y="7146"/>
                </a:lnTo>
                <a:lnTo>
                  <a:pt x="68935" y="7939"/>
                </a:lnTo>
                <a:lnTo>
                  <a:pt x="72944" y="9261"/>
                </a:lnTo>
                <a:lnTo>
                  <a:pt x="77204" y="10937"/>
                </a:lnTo>
                <a:lnTo>
                  <a:pt x="81632" y="12053"/>
                </a:lnTo>
                <a:lnTo>
                  <a:pt x="86171" y="12798"/>
                </a:lnTo>
                <a:lnTo>
                  <a:pt x="90785" y="13294"/>
                </a:lnTo>
                <a:lnTo>
                  <a:pt x="95449" y="13625"/>
                </a:lnTo>
                <a:lnTo>
                  <a:pt x="100145" y="13846"/>
                </a:lnTo>
                <a:lnTo>
                  <a:pt x="109596" y="14091"/>
                </a:lnTo>
                <a:lnTo>
                  <a:pt x="119089" y="14200"/>
                </a:lnTo>
                <a:lnTo>
                  <a:pt x="123048" y="13436"/>
                </a:lnTo>
                <a:lnTo>
                  <a:pt x="126482" y="12132"/>
                </a:lnTo>
                <a:lnTo>
                  <a:pt x="129565" y="10469"/>
                </a:lnTo>
                <a:lnTo>
                  <a:pt x="134002" y="9360"/>
                </a:lnTo>
                <a:lnTo>
                  <a:pt x="139341" y="8622"/>
                </a:lnTo>
                <a:lnTo>
                  <a:pt x="145282" y="8129"/>
                </a:lnTo>
                <a:lnTo>
                  <a:pt x="150829" y="7800"/>
                </a:lnTo>
                <a:lnTo>
                  <a:pt x="161227" y="7435"/>
                </a:lnTo>
                <a:lnTo>
                  <a:pt x="165428" y="6544"/>
                </a:lnTo>
                <a:lnTo>
                  <a:pt x="169023" y="5157"/>
                </a:lnTo>
                <a:lnTo>
                  <a:pt x="172213" y="3438"/>
                </a:lnTo>
                <a:lnTo>
                  <a:pt x="175927" y="2292"/>
                </a:lnTo>
                <a:lnTo>
                  <a:pt x="179991" y="1528"/>
                </a:lnTo>
                <a:lnTo>
                  <a:pt x="184288" y="1018"/>
                </a:lnTo>
                <a:lnTo>
                  <a:pt x="187946" y="679"/>
                </a:lnTo>
                <a:lnTo>
                  <a:pt x="194127" y="301"/>
                </a:lnTo>
                <a:lnTo>
                  <a:pt x="199520" y="134"/>
                </a:lnTo>
                <a:lnTo>
                  <a:pt x="211864" y="17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79"/>
          <p:cNvSpPr/>
          <p:nvPr/>
        </p:nvSpPr>
        <p:spPr>
          <a:xfrm>
            <a:off x="6472237" y="2228850"/>
            <a:ext cx="121445" cy="292894"/>
          </a:xfrm>
          <a:custGeom>
            <a:avLst/>
            <a:gdLst/>
            <a:ahLst/>
            <a:cxnLst/>
            <a:rect l="0" t="0" r="0" b="0"/>
            <a:pathLst>
              <a:path w="121445" h="292894">
                <a:moveTo>
                  <a:pt x="0" y="0"/>
                </a:moveTo>
                <a:lnTo>
                  <a:pt x="10911" y="0"/>
                </a:lnTo>
                <a:lnTo>
                  <a:pt x="12036" y="793"/>
                </a:lnTo>
                <a:lnTo>
                  <a:pt x="12787" y="2116"/>
                </a:lnTo>
                <a:lnTo>
                  <a:pt x="13287" y="3792"/>
                </a:lnTo>
                <a:lnTo>
                  <a:pt x="15959" y="7771"/>
                </a:lnTo>
                <a:lnTo>
                  <a:pt x="17783" y="9943"/>
                </a:lnTo>
                <a:lnTo>
                  <a:pt x="19793" y="12184"/>
                </a:lnTo>
                <a:lnTo>
                  <a:pt x="24143" y="16792"/>
                </a:lnTo>
                <a:lnTo>
                  <a:pt x="26414" y="19926"/>
                </a:lnTo>
                <a:lnTo>
                  <a:pt x="28722" y="23603"/>
                </a:lnTo>
                <a:lnTo>
                  <a:pt x="31054" y="27641"/>
                </a:lnTo>
                <a:lnTo>
                  <a:pt x="33403" y="31127"/>
                </a:lnTo>
                <a:lnTo>
                  <a:pt x="35762" y="34245"/>
                </a:lnTo>
                <a:lnTo>
                  <a:pt x="38129" y="37117"/>
                </a:lnTo>
                <a:lnTo>
                  <a:pt x="40501" y="40620"/>
                </a:lnTo>
                <a:lnTo>
                  <a:pt x="42876" y="44542"/>
                </a:lnTo>
                <a:lnTo>
                  <a:pt x="45253" y="48745"/>
                </a:lnTo>
                <a:lnTo>
                  <a:pt x="46837" y="53928"/>
                </a:lnTo>
                <a:lnTo>
                  <a:pt x="47894" y="59764"/>
                </a:lnTo>
                <a:lnTo>
                  <a:pt x="48598" y="66036"/>
                </a:lnTo>
                <a:lnTo>
                  <a:pt x="49861" y="71805"/>
                </a:lnTo>
                <a:lnTo>
                  <a:pt x="51497" y="77239"/>
                </a:lnTo>
                <a:lnTo>
                  <a:pt x="53381" y="82449"/>
                </a:lnTo>
                <a:lnTo>
                  <a:pt x="55432" y="87509"/>
                </a:lnTo>
                <a:lnTo>
                  <a:pt x="57592" y="92471"/>
                </a:lnTo>
                <a:lnTo>
                  <a:pt x="59826" y="97366"/>
                </a:lnTo>
                <a:lnTo>
                  <a:pt x="62109" y="103010"/>
                </a:lnTo>
                <a:lnTo>
                  <a:pt x="66763" y="115632"/>
                </a:lnTo>
                <a:lnTo>
                  <a:pt x="69114" y="121538"/>
                </a:lnTo>
                <a:lnTo>
                  <a:pt x="71476" y="127063"/>
                </a:lnTo>
                <a:lnTo>
                  <a:pt x="73845" y="132333"/>
                </a:lnTo>
                <a:lnTo>
                  <a:pt x="76217" y="138228"/>
                </a:lnTo>
                <a:lnTo>
                  <a:pt x="80970" y="151128"/>
                </a:lnTo>
                <a:lnTo>
                  <a:pt x="88109" y="171779"/>
                </a:lnTo>
                <a:lnTo>
                  <a:pt x="90489" y="178019"/>
                </a:lnTo>
                <a:lnTo>
                  <a:pt x="92870" y="183767"/>
                </a:lnTo>
                <a:lnTo>
                  <a:pt x="95252" y="189186"/>
                </a:lnTo>
                <a:lnTo>
                  <a:pt x="96838" y="195180"/>
                </a:lnTo>
                <a:lnTo>
                  <a:pt x="97896" y="201557"/>
                </a:lnTo>
                <a:lnTo>
                  <a:pt x="98602" y="208190"/>
                </a:lnTo>
                <a:lnTo>
                  <a:pt x="99866" y="214200"/>
                </a:lnTo>
                <a:lnTo>
                  <a:pt x="101502" y="219793"/>
                </a:lnTo>
                <a:lnTo>
                  <a:pt x="103387" y="225110"/>
                </a:lnTo>
                <a:lnTo>
                  <a:pt x="104643" y="230242"/>
                </a:lnTo>
                <a:lnTo>
                  <a:pt x="105481" y="235251"/>
                </a:lnTo>
                <a:lnTo>
                  <a:pt x="106039" y="240177"/>
                </a:lnTo>
                <a:lnTo>
                  <a:pt x="108776" y="247768"/>
                </a:lnTo>
                <a:lnTo>
                  <a:pt x="111845" y="253788"/>
                </a:lnTo>
                <a:lnTo>
                  <a:pt x="113209" y="259109"/>
                </a:lnTo>
                <a:lnTo>
                  <a:pt x="113977" y="266567"/>
                </a:lnTo>
                <a:lnTo>
                  <a:pt x="114878" y="268992"/>
                </a:lnTo>
                <a:lnTo>
                  <a:pt x="117997" y="273804"/>
                </a:lnTo>
                <a:lnTo>
                  <a:pt x="120423" y="277183"/>
                </a:lnTo>
                <a:lnTo>
                  <a:pt x="120990" y="280090"/>
                </a:lnTo>
                <a:lnTo>
                  <a:pt x="121432" y="287719"/>
                </a:lnTo>
                <a:lnTo>
                  <a:pt x="121444" y="29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/>
          <p:cNvGrpSpPr/>
          <p:nvPr/>
        </p:nvGrpSpPr>
        <p:grpSpPr>
          <a:xfrm>
            <a:off x="2778918" y="2786062"/>
            <a:ext cx="4653675" cy="1843089"/>
            <a:chOff x="2778918" y="2786062"/>
            <a:chExt cx="4653675" cy="1843089"/>
          </a:xfrm>
        </p:grpSpPr>
        <p:sp>
          <p:nvSpPr>
            <p:cNvPr id="41" name="SMARTPenAnnotation580"/>
            <p:cNvSpPr/>
            <p:nvPr/>
          </p:nvSpPr>
          <p:spPr>
            <a:xfrm>
              <a:off x="3217467" y="2850356"/>
              <a:ext cx="25796" cy="442913"/>
            </a:xfrm>
            <a:custGeom>
              <a:avLst/>
              <a:gdLst/>
              <a:ahLst/>
              <a:cxnLst/>
              <a:rect l="0" t="0" r="0" b="0"/>
              <a:pathLst>
                <a:path w="25796" h="442913">
                  <a:moveTo>
                    <a:pt x="18651" y="0"/>
                  </a:moveTo>
                  <a:lnTo>
                    <a:pt x="199" y="6151"/>
                  </a:lnTo>
                  <a:lnTo>
                    <a:pt x="0" y="7275"/>
                  </a:lnTo>
                  <a:lnTo>
                    <a:pt x="661" y="8819"/>
                  </a:lnTo>
                  <a:lnTo>
                    <a:pt x="1895" y="10642"/>
                  </a:lnTo>
                  <a:lnTo>
                    <a:pt x="2718" y="12651"/>
                  </a:lnTo>
                  <a:lnTo>
                    <a:pt x="3267" y="14784"/>
                  </a:lnTo>
                  <a:lnTo>
                    <a:pt x="3632" y="16999"/>
                  </a:lnTo>
                  <a:lnTo>
                    <a:pt x="4670" y="20064"/>
                  </a:lnTo>
                  <a:lnTo>
                    <a:pt x="6155" y="23695"/>
                  </a:lnTo>
                  <a:lnTo>
                    <a:pt x="7939" y="27703"/>
                  </a:lnTo>
                  <a:lnTo>
                    <a:pt x="9129" y="31962"/>
                  </a:lnTo>
                  <a:lnTo>
                    <a:pt x="9922" y="36389"/>
                  </a:lnTo>
                  <a:lnTo>
                    <a:pt x="10450" y="40928"/>
                  </a:lnTo>
                  <a:lnTo>
                    <a:pt x="11038" y="50205"/>
                  </a:lnTo>
                  <a:lnTo>
                    <a:pt x="11194" y="54901"/>
                  </a:lnTo>
                  <a:lnTo>
                    <a:pt x="12092" y="59619"/>
                  </a:lnTo>
                  <a:lnTo>
                    <a:pt x="13485" y="64352"/>
                  </a:lnTo>
                  <a:lnTo>
                    <a:pt x="15207" y="69095"/>
                  </a:lnTo>
                  <a:lnTo>
                    <a:pt x="16355" y="74639"/>
                  </a:lnTo>
                  <a:lnTo>
                    <a:pt x="17121" y="80715"/>
                  </a:lnTo>
                  <a:lnTo>
                    <a:pt x="17631" y="87148"/>
                  </a:lnTo>
                  <a:lnTo>
                    <a:pt x="18198" y="98528"/>
                  </a:lnTo>
                  <a:lnTo>
                    <a:pt x="18450" y="109671"/>
                  </a:lnTo>
                  <a:lnTo>
                    <a:pt x="18643" y="164404"/>
                  </a:lnTo>
                  <a:lnTo>
                    <a:pt x="19440" y="170721"/>
                  </a:lnTo>
                  <a:lnTo>
                    <a:pt x="20764" y="176520"/>
                  </a:lnTo>
                  <a:lnTo>
                    <a:pt x="22441" y="181974"/>
                  </a:lnTo>
                  <a:lnTo>
                    <a:pt x="23559" y="187991"/>
                  </a:lnTo>
                  <a:lnTo>
                    <a:pt x="24304" y="194384"/>
                  </a:lnTo>
                  <a:lnTo>
                    <a:pt x="24801" y="201026"/>
                  </a:lnTo>
                  <a:lnTo>
                    <a:pt x="25133" y="208630"/>
                  </a:lnTo>
                  <a:lnTo>
                    <a:pt x="25501" y="225545"/>
                  </a:lnTo>
                  <a:lnTo>
                    <a:pt x="25794" y="342806"/>
                  </a:lnTo>
                  <a:lnTo>
                    <a:pt x="25001" y="349981"/>
                  </a:lnTo>
                  <a:lnTo>
                    <a:pt x="23678" y="357145"/>
                  </a:lnTo>
                  <a:lnTo>
                    <a:pt x="22003" y="364303"/>
                  </a:lnTo>
                  <a:lnTo>
                    <a:pt x="20885" y="371456"/>
                  </a:lnTo>
                  <a:lnTo>
                    <a:pt x="20141" y="378606"/>
                  </a:lnTo>
                  <a:lnTo>
                    <a:pt x="19644" y="385754"/>
                  </a:lnTo>
                  <a:lnTo>
                    <a:pt x="19093" y="397929"/>
                  </a:lnTo>
                  <a:lnTo>
                    <a:pt x="18738" y="414889"/>
                  </a:lnTo>
                  <a:lnTo>
                    <a:pt x="19503" y="417880"/>
                  </a:lnTo>
                  <a:lnTo>
                    <a:pt x="20807" y="420668"/>
                  </a:lnTo>
                  <a:lnTo>
                    <a:pt x="22469" y="423320"/>
                  </a:lnTo>
                  <a:lnTo>
                    <a:pt x="23578" y="425882"/>
                  </a:lnTo>
                  <a:lnTo>
                    <a:pt x="24317" y="428384"/>
                  </a:lnTo>
                  <a:lnTo>
                    <a:pt x="24810" y="430846"/>
                  </a:lnTo>
                  <a:lnTo>
                    <a:pt x="25600" y="439705"/>
                  </a:lnTo>
                  <a:lnTo>
                    <a:pt x="25795" y="4429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581"/>
            <p:cNvSpPr/>
            <p:nvPr/>
          </p:nvSpPr>
          <p:spPr>
            <a:xfrm>
              <a:off x="3393281" y="2971800"/>
              <a:ext cx="250032" cy="192882"/>
            </a:xfrm>
            <a:custGeom>
              <a:avLst/>
              <a:gdLst/>
              <a:ahLst/>
              <a:cxnLst/>
              <a:rect l="0" t="0" r="0" b="0"/>
              <a:pathLst>
                <a:path w="250032" h="192882">
                  <a:moveTo>
                    <a:pt x="0" y="0"/>
                  </a:moveTo>
                  <a:lnTo>
                    <a:pt x="6151" y="0"/>
                  </a:lnTo>
                  <a:lnTo>
                    <a:pt x="10936" y="2116"/>
                  </a:lnTo>
                  <a:lnTo>
                    <a:pt x="17560" y="5703"/>
                  </a:lnTo>
                  <a:lnTo>
                    <a:pt x="23150" y="9943"/>
                  </a:lnTo>
                  <a:lnTo>
                    <a:pt x="28281" y="14473"/>
                  </a:lnTo>
                  <a:lnTo>
                    <a:pt x="33207" y="19132"/>
                  </a:lnTo>
                  <a:lnTo>
                    <a:pt x="55653" y="41377"/>
                  </a:lnTo>
                  <a:lnTo>
                    <a:pt x="62041" y="46965"/>
                  </a:lnTo>
                  <a:lnTo>
                    <a:pt x="65967" y="49566"/>
                  </a:lnTo>
                  <a:lnTo>
                    <a:pt x="70171" y="52094"/>
                  </a:lnTo>
                  <a:lnTo>
                    <a:pt x="74562" y="54573"/>
                  </a:lnTo>
                  <a:lnTo>
                    <a:pt x="83674" y="59444"/>
                  </a:lnTo>
                  <a:lnTo>
                    <a:pt x="111948" y="73811"/>
                  </a:lnTo>
                  <a:lnTo>
                    <a:pt x="117494" y="76988"/>
                  </a:lnTo>
                  <a:lnTo>
                    <a:pt x="123573" y="80694"/>
                  </a:lnTo>
                  <a:lnTo>
                    <a:pt x="130007" y="84752"/>
                  </a:lnTo>
                  <a:lnTo>
                    <a:pt x="135090" y="88251"/>
                  </a:lnTo>
                  <a:lnTo>
                    <a:pt x="142855" y="94256"/>
                  </a:lnTo>
                  <a:lnTo>
                    <a:pt x="146830" y="96968"/>
                  </a:lnTo>
                  <a:lnTo>
                    <a:pt x="151068" y="99571"/>
                  </a:lnTo>
                  <a:lnTo>
                    <a:pt x="155481" y="102099"/>
                  </a:lnTo>
                  <a:lnTo>
                    <a:pt x="160010" y="105372"/>
                  </a:lnTo>
                  <a:lnTo>
                    <a:pt x="164617" y="109142"/>
                  </a:lnTo>
                  <a:lnTo>
                    <a:pt x="173176" y="116770"/>
                  </a:lnTo>
                  <a:lnTo>
                    <a:pt x="179625" y="122806"/>
                  </a:lnTo>
                  <a:lnTo>
                    <a:pt x="187254" y="128134"/>
                  </a:lnTo>
                  <a:lnTo>
                    <a:pt x="191511" y="130666"/>
                  </a:lnTo>
                  <a:lnTo>
                    <a:pt x="198358" y="135597"/>
                  </a:lnTo>
                  <a:lnTo>
                    <a:pt x="201294" y="138023"/>
                  </a:lnTo>
                  <a:lnTo>
                    <a:pt x="204046" y="141228"/>
                  </a:lnTo>
                  <a:lnTo>
                    <a:pt x="206674" y="144952"/>
                  </a:lnTo>
                  <a:lnTo>
                    <a:pt x="209220" y="149022"/>
                  </a:lnTo>
                  <a:lnTo>
                    <a:pt x="212505" y="152529"/>
                  </a:lnTo>
                  <a:lnTo>
                    <a:pt x="216283" y="155661"/>
                  </a:lnTo>
                  <a:lnTo>
                    <a:pt x="223919" y="161257"/>
                  </a:lnTo>
                  <a:lnTo>
                    <a:pt x="229959" y="166391"/>
                  </a:lnTo>
                  <a:lnTo>
                    <a:pt x="235289" y="171318"/>
                  </a:lnTo>
                  <a:lnTo>
                    <a:pt x="242680" y="178429"/>
                  </a:lnTo>
                  <a:lnTo>
                    <a:pt x="246235" y="181960"/>
                  </a:lnTo>
                  <a:lnTo>
                    <a:pt x="247500" y="184013"/>
                  </a:lnTo>
                  <a:lnTo>
                    <a:pt x="249281" y="189900"/>
                  </a:lnTo>
                  <a:lnTo>
                    <a:pt x="250031" y="1928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582"/>
            <p:cNvSpPr/>
            <p:nvPr/>
          </p:nvSpPr>
          <p:spPr>
            <a:xfrm>
              <a:off x="3458692" y="2950368"/>
              <a:ext cx="184621" cy="185739"/>
            </a:xfrm>
            <a:custGeom>
              <a:avLst/>
              <a:gdLst/>
              <a:ahLst/>
              <a:cxnLst/>
              <a:rect l="0" t="0" r="0" b="0"/>
              <a:pathLst>
                <a:path w="184621" h="185739">
                  <a:moveTo>
                    <a:pt x="184620" y="0"/>
                  </a:moveTo>
                  <a:lnTo>
                    <a:pt x="177770" y="0"/>
                  </a:lnTo>
                  <a:lnTo>
                    <a:pt x="173771" y="3793"/>
                  </a:lnTo>
                  <a:lnTo>
                    <a:pt x="172625" y="5704"/>
                  </a:lnTo>
                  <a:lnTo>
                    <a:pt x="171351" y="9943"/>
                  </a:lnTo>
                  <a:lnTo>
                    <a:pt x="168669" y="14474"/>
                  </a:lnTo>
                  <a:lnTo>
                    <a:pt x="164037" y="19927"/>
                  </a:lnTo>
                  <a:lnTo>
                    <a:pt x="156686" y="27642"/>
                  </a:lnTo>
                  <a:lnTo>
                    <a:pt x="153297" y="31922"/>
                  </a:lnTo>
                  <a:lnTo>
                    <a:pt x="150245" y="36363"/>
                  </a:lnTo>
                  <a:lnTo>
                    <a:pt x="147416" y="40911"/>
                  </a:lnTo>
                  <a:lnTo>
                    <a:pt x="143942" y="45530"/>
                  </a:lnTo>
                  <a:lnTo>
                    <a:pt x="140039" y="50197"/>
                  </a:lnTo>
                  <a:lnTo>
                    <a:pt x="135849" y="54896"/>
                  </a:lnTo>
                  <a:lnTo>
                    <a:pt x="126961" y="64350"/>
                  </a:lnTo>
                  <a:lnTo>
                    <a:pt x="97895" y="93842"/>
                  </a:lnTo>
                  <a:lnTo>
                    <a:pt x="85987" y="105769"/>
                  </a:lnTo>
                  <a:lnTo>
                    <a:pt x="82352" y="110200"/>
                  </a:lnTo>
                  <a:lnTo>
                    <a:pt x="79135" y="114742"/>
                  </a:lnTo>
                  <a:lnTo>
                    <a:pt x="76197" y="119357"/>
                  </a:lnTo>
                  <a:lnTo>
                    <a:pt x="72650" y="124022"/>
                  </a:lnTo>
                  <a:lnTo>
                    <a:pt x="68699" y="128719"/>
                  </a:lnTo>
                  <a:lnTo>
                    <a:pt x="64477" y="133438"/>
                  </a:lnTo>
                  <a:lnTo>
                    <a:pt x="60075" y="137377"/>
                  </a:lnTo>
                  <a:lnTo>
                    <a:pt x="55552" y="140797"/>
                  </a:lnTo>
                  <a:lnTo>
                    <a:pt x="50950" y="143871"/>
                  </a:lnTo>
                  <a:lnTo>
                    <a:pt x="47088" y="146714"/>
                  </a:lnTo>
                  <a:lnTo>
                    <a:pt x="43720" y="149403"/>
                  </a:lnTo>
                  <a:lnTo>
                    <a:pt x="40680" y="151990"/>
                  </a:lnTo>
                  <a:lnTo>
                    <a:pt x="35186" y="156980"/>
                  </a:lnTo>
                  <a:lnTo>
                    <a:pt x="30099" y="161844"/>
                  </a:lnTo>
                  <a:lnTo>
                    <a:pt x="17967" y="173821"/>
                  </a:lnTo>
                  <a:lnTo>
                    <a:pt x="15574" y="175412"/>
                  </a:lnTo>
                  <a:lnTo>
                    <a:pt x="10799" y="177180"/>
                  </a:lnTo>
                  <a:lnTo>
                    <a:pt x="7441" y="178175"/>
                  </a:lnTo>
                  <a:lnTo>
                    <a:pt x="2653" y="182262"/>
                  </a:lnTo>
                  <a:lnTo>
                    <a:pt x="0" y="184708"/>
                  </a:lnTo>
                  <a:lnTo>
                    <a:pt x="421" y="185051"/>
                  </a:lnTo>
                  <a:lnTo>
                    <a:pt x="6026" y="18573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583"/>
            <p:cNvSpPr/>
            <p:nvPr/>
          </p:nvSpPr>
          <p:spPr>
            <a:xfrm>
              <a:off x="3900487" y="2978943"/>
              <a:ext cx="207170" cy="28576"/>
            </a:xfrm>
            <a:custGeom>
              <a:avLst/>
              <a:gdLst/>
              <a:ahLst/>
              <a:cxnLst/>
              <a:rect l="0" t="0" r="0" b="0"/>
              <a:pathLst>
                <a:path w="207170" h="28576">
                  <a:moveTo>
                    <a:pt x="0" y="28575"/>
                  </a:moveTo>
                  <a:lnTo>
                    <a:pt x="55126" y="28575"/>
                  </a:lnTo>
                  <a:lnTo>
                    <a:pt x="59770" y="27782"/>
                  </a:lnTo>
                  <a:lnTo>
                    <a:pt x="64453" y="26459"/>
                  </a:lnTo>
                  <a:lnTo>
                    <a:pt x="69162" y="24783"/>
                  </a:lnTo>
                  <a:lnTo>
                    <a:pt x="74683" y="23666"/>
                  </a:lnTo>
                  <a:lnTo>
                    <a:pt x="80745" y="22921"/>
                  </a:lnTo>
                  <a:lnTo>
                    <a:pt x="87168" y="22424"/>
                  </a:lnTo>
                  <a:lnTo>
                    <a:pt x="93037" y="21300"/>
                  </a:lnTo>
                  <a:lnTo>
                    <a:pt x="98537" y="19756"/>
                  </a:lnTo>
                  <a:lnTo>
                    <a:pt x="122563" y="11576"/>
                  </a:lnTo>
                  <a:lnTo>
                    <a:pt x="128540" y="10098"/>
                  </a:lnTo>
                  <a:lnTo>
                    <a:pt x="134112" y="9114"/>
                  </a:lnTo>
                  <a:lnTo>
                    <a:pt x="139414" y="8457"/>
                  </a:lnTo>
                  <a:lnTo>
                    <a:pt x="145331" y="7226"/>
                  </a:lnTo>
                  <a:lnTo>
                    <a:pt x="151656" y="5611"/>
                  </a:lnTo>
                  <a:lnTo>
                    <a:pt x="158254" y="3741"/>
                  </a:lnTo>
                  <a:lnTo>
                    <a:pt x="164240" y="2494"/>
                  </a:lnTo>
                  <a:lnTo>
                    <a:pt x="169818" y="1663"/>
                  </a:lnTo>
                  <a:lnTo>
                    <a:pt x="175125" y="1109"/>
                  </a:lnTo>
                  <a:lnTo>
                    <a:pt x="180250" y="739"/>
                  </a:lnTo>
                  <a:lnTo>
                    <a:pt x="185254" y="493"/>
                  </a:lnTo>
                  <a:lnTo>
                    <a:pt x="197765" y="146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584"/>
            <p:cNvSpPr/>
            <p:nvPr/>
          </p:nvSpPr>
          <p:spPr>
            <a:xfrm>
              <a:off x="4250532" y="2850356"/>
              <a:ext cx="214312" cy="121445"/>
            </a:xfrm>
            <a:custGeom>
              <a:avLst/>
              <a:gdLst/>
              <a:ahLst/>
              <a:cxnLst/>
              <a:rect l="0" t="0" r="0" b="0"/>
              <a:pathLst>
                <a:path w="214312" h="121445">
                  <a:moveTo>
                    <a:pt x="21430" y="0"/>
                  </a:moveTo>
                  <a:lnTo>
                    <a:pt x="28487" y="0"/>
                  </a:lnTo>
                  <a:lnTo>
                    <a:pt x="28548" y="3792"/>
                  </a:lnTo>
                  <a:lnTo>
                    <a:pt x="28573" y="16999"/>
                  </a:lnTo>
                  <a:lnTo>
                    <a:pt x="27779" y="20064"/>
                  </a:lnTo>
                  <a:lnTo>
                    <a:pt x="26457" y="23695"/>
                  </a:lnTo>
                  <a:lnTo>
                    <a:pt x="24781" y="27703"/>
                  </a:lnTo>
                  <a:lnTo>
                    <a:pt x="23664" y="31168"/>
                  </a:lnTo>
                  <a:lnTo>
                    <a:pt x="22919" y="34273"/>
                  </a:lnTo>
                  <a:lnTo>
                    <a:pt x="22423" y="37136"/>
                  </a:lnTo>
                  <a:lnTo>
                    <a:pt x="21298" y="40632"/>
                  </a:lnTo>
                  <a:lnTo>
                    <a:pt x="19755" y="44551"/>
                  </a:lnTo>
                  <a:lnTo>
                    <a:pt x="17932" y="48750"/>
                  </a:lnTo>
                  <a:lnTo>
                    <a:pt x="15923" y="52344"/>
                  </a:lnTo>
                  <a:lnTo>
                    <a:pt x="13790" y="55533"/>
                  </a:lnTo>
                  <a:lnTo>
                    <a:pt x="11574" y="58454"/>
                  </a:lnTo>
                  <a:lnTo>
                    <a:pt x="10097" y="61988"/>
                  </a:lnTo>
                  <a:lnTo>
                    <a:pt x="9112" y="65931"/>
                  </a:lnTo>
                  <a:lnTo>
                    <a:pt x="8456" y="70148"/>
                  </a:lnTo>
                  <a:lnTo>
                    <a:pt x="8018" y="73753"/>
                  </a:lnTo>
                  <a:lnTo>
                    <a:pt x="7726" y="76950"/>
                  </a:lnTo>
                  <a:lnTo>
                    <a:pt x="7532" y="79875"/>
                  </a:lnTo>
                  <a:lnTo>
                    <a:pt x="6608" y="81825"/>
                  </a:lnTo>
                  <a:lnTo>
                    <a:pt x="5199" y="83125"/>
                  </a:lnTo>
                  <a:lnTo>
                    <a:pt x="3466" y="83991"/>
                  </a:lnTo>
                  <a:lnTo>
                    <a:pt x="2310" y="85363"/>
                  </a:lnTo>
                  <a:lnTo>
                    <a:pt x="1540" y="87071"/>
                  </a:lnTo>
                  <a:lnTo>
                    <a:pt x="1026" y="89004"/>
                  </a:lnTo>
                  <a:lnTo>
                    <a:pt x="683" y="91086"/>
                  </a:lnTo>
                  <a:lnTo>
                    <a:pt x="455" y="93268"/>
                  </a:lnTo>
                  <a:lnTo>
                    <a:pt x="25" y="99618"/>
                  </a:lnTo>
                  <a:lnTo>
                    <a:pt x="0" y="106851"/>
                  </a:lnTo>
                  <a:lnTo>
                    <a:pt x="4233" y="107021"/>
                  </a:lnTo>
                  <a:lnTo>
                    <a:pt x="107141" y="107156"/>
                  </a:lnTo>
                  <a:lnTo>
                    <a:pt x="111908" y="107950"/>
                  </a:lnTo>
                  <a:lnTo>
                    <a:pt x="117467" y="109273"/>
                  </a:lnTo>
                  <a:lnTo>
                    <a:pt x="123555" y="110948"/>
                  </a:lnTo>
                  <a:lnTo>
                    <a:pt x="129201" y="112066"/>
                  </a:lnTo>
                  <a:lnTo>
                    <a:pt x="134552" y="112810"/>
                  </a:lnTo>
                  <a:lnTo>
                    <a:pt x="139707" y="113307"/>
                  </a:lnTo>
                  <a:lnTo>
                    <a:pt x="144732" y="113638"/>
                  </a:lnTo>
                  <a:lnTo>
                    <a:pt x="149669" y="113858"/>
                  </a:lnTo>
                  <a:lnTo>
                    <a:pt x="162085" y="114169"/>
                  </a:lnTo>
                  <a:lnTo>
                    <a:pt x="194230" y="114298"/>
                  </a:lnTo>
                  <a:lnTo>
                    <a:pt x="197749" y="115092"/>
                  </a:lnTo>
                  <a:lnTo>
                    <a:pt x="201682" y="116416"/>
                  </a:lnTo>
                  <a:lnTo>
                    <a:pt x="214311" y="1214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585"/>
            <p:cNvSpPr/>
            <p:nvPr/>
          </p:nvSpPr>
          <p:spPr>
            <a:xfrm>
              <a:off x="4439296" y="2836068"/>
              <a:ext cx="32692" cy="307183"/>
            </a:xfrm>
            <a:custGeom>
              <a:avLst/>
              <a:gdLst/>
              <a:ahLst/>
              <a:cxnLst/>
              <a:rect l="0" t="0" r="0" b="0"/>
              <a:pathLst>
                <a:path w="32692" h="307183">
                  <a:moveTo>
                    <a:pt x="4116" y="0"/>
                  </a:moveTo>
                  <a:lnTo>
                    <a:pt x="4116" y="7585"/>
                  </a:lnTo>
                  <a:lnTo>
                    <a:pt x="3322" y="10613"/>
                  </a:lnTo>
                  <a:lnTo>
                    <a:pt x="1999" y="13426"/>
                  </a:lnTo>
                  <a:lnTo>
                    <a:pt x="324" y="16094"/>
                  </a:lnTo>
                  <a:lnTo>
                    <a:pt x="0" y="19461"/>
                  </a:lnTo>
                  <a:lnTo>
                    <a:pt x="579" y="23293"/>
                  </a:lnTo>
                  <a:lnTo>
                    <a:pt x="1758" y="27435"/>
                  </a:lnTo>
                  <a:lnTo>
                    <a:pt x="2544" y="31784"/>
                  </a:lnTo>
                  <a:lnTo>
                    <a:pt x="3418" y="40849"/>
                  </a:lnTo>
                  <a:lnTo>
                    <a:pt x="3650" y="46283"/>
                  </a:lnTo>
                  <a:lnTo>
                    <a:pt x="3978" y="64514"/>
                  </a:lnTo>
                  <a:lnTo>
                    <a:pt x="4055" y="75240"/>
                  </a:lnTo>
                  <a:lnTo>
                    <a:pt x="4869" y="81116"/>
                  </a:lnTo>
                  <a:lnTo>
                    <a:pt x="6205" y="87415"/>
                  </a:lnTo>
                  <a:lnTo>
                    <a:pt x="7890" y="93996"/>
                  </a:lnTo>
                  <a:lnTo>
                    <a:pt x="9013" y="99970"/>
                  </a:lnTo>
                  <a:lnTo>
                    <a:pt x="9762" y="105541"/>
                  </a:lnTo>
                  <a:lnTo>
                    <a:pt x="10261" y="110842"/>
                  </a:lnTo>
                  <a:lnTo>
                    <a:pt x="11388" y="116757"/>
                  </a:lnTo>
                  <a:lnTo>
                    <a:pt x="12933" y="123082"/>
                  </a:lnTo>
                  <a:lnTo>
                    <a:pt x="14756" y="129680"/>
                  </a:lnTo>
                  <a:lnTo>
                    <a:pt x="15972" y="135666"/>
                  </a:lnTo>
                  <a:lnTo>
                    <a:pt x="16783" y="141244"/>
                  </a:lnTo>
                  <a:lnTo>
                    <a:pt x="17323" y="146550"/>
                  </a:lnTo>
                  <a:lnTo>
                    <a:pt x="17683" y="152469"/>
                  </a:lnTo>
                  <a:lnTo>
                    <a:pt x="18083" y="165395"/>
                  </a:lnTo>
                  <a:lnTo>
                    <a:pt x="18984" y="172176"/>
                  </a:lnTo>
                  <a:lnTo>
                    <a:pt x="20378" y="179078"/>
                  </a:lnTo>
                  <a:lnTo>
                    <a:pt x="22101" y="186060"/>
                  </a:lnTo>
                  <a:lnTo>
                    <a:pt x="23250" y="192303"/>
                  </a:lnTo>
                  <a:lnTo>
                    <a:pt x="24016" y="198052"/>
                  </a:lnTo>
                  <a:lnTo>
                    <a:pt x="24526" y="203472"/>
                  </a:lnTo>
                  <a:lnTo>
                    <a:pt x="24867" y="209467"/>
                  </a:lnTo>
                  <a:lnTo>
                    <a:pt x="25245" y="222478"/>
                  </a:lnTo>
                  <a:lnTo>
                    <a:pt x="26139" y="228487"/>
                  </a:lnTo>
                  <a:lnTo>
                    <a:pt x="27529" y="234081"/>
                  </a:lnTo>
                  <a:lnTo>
                    <a:pt x="29250" y="239398"/>
                  </a:lnTo>
                  <a:lnTo>
                    <a:pt x="30397" y="244530"/>
                  </a:lnTo>
                  <a:lnTo>
                    <a:pt x="31162" y="249539"/>
                  </a:lnTo>
                  <a:lnTo>
                    <a:pt x="32011" y="258544"/>
                  </a:lnTo>
                  <a:lnTo>
                    <a:pt x="32389" y="265192"/>
                  </a:lnTo>
                  <a:lnTo>
                    <a:pt x="32557" y="272909"/>
                  </a:lnTo>
                  <a:lnTo>
                    <a:pt x="32691" y="30718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586"/>
            <p:cNvSpPr/>
            <p:nvPr/>
          </p:nvSpPr>
          <p:spPr>
            <a:xfrm>
              <a:off x="4593431" y="2786062"/>
              <a:ext cx="85726" cy="392907"/>
            </a:xfrm>
            <a:custGeom>
              <a:avLst/>
              <a:gdLst/>
              <a:ahLst/>
              <a:cxnLst/>
              <a:rect l="0" t="0" r="0" b="0"/>
              <a:pathLst>
                <a:path w="85726" h="392907">
                  <a:moveTo>
                    <a:pt x="0" y="0"/>
                  </a:moveTo>
                  <a:lnTo>
                    <a:pt x="0" y="9943"/>
                  </a:lnTo>
                  <a:lnTo>
                    <a:pt x="794" y="12185"/>
                  </a:lnTo>
                  <a:lnTo>
                    <a:pt x="2117" y="14474"/>
                  </a:lnTo>
                  <a:lnTo>
                    <a:pt x="3792" y="16793"/>
                  </a:lnTo>
                  <a:lnTo>
                    <a:pt x="5654" y="23603"/>
                  </a:lnTo>
                  <a:lnTo>
                    <a:pt x="6482" y="31922"/>
                  </a:lnTo>
                  <a:lnTo>
                    <a:pt x="6849" y="40910"/>
                  </a:lnTo>
                  <a:lnTo>
                    <a:pt x="9129" y="52314"/>
                  </a:lnTo>
                  <a:lnTo>
                    <a:pt x="10849" y="58688"/>
                  </a:lnTo>
                  <a:lnTo>
                    <a:pt x="12789" y="64526"/>
                  </a:lnTo>
                  <a:lnTo>
                    <a:pt x="14876" y="70004"/>
                  </a:lnTo>
                  <a:lnTo>
                    <a:pt x="17061" y="75245"/>
                  </a:lnTo>
                  <a:lnTo>
                    <a:pt x="19488" y="87417"/>
                  </a:lnTo>
                  <a:lnTo>
                    <a:pt x="20137" y="93997"/>
                  </a:lnTo>
                  <a:lnTo>
                    <a:pt x="21362" y="100765"/>
                  </a:lnTo>
                  <a:lnTo>
                    <a:pt x="22972" y="107658"/>
                  </a:lnTo>
                  <a:lnTo>
                    <a:pt x="33540" y="147850"/>
                  </a:lnTo>
                  <a:lnTo>
                    <a:pt x="40541" y="171601"/>
                  </a:lnTo>
                  <a:lnTo>
                    <a:pt x="45270" y="189244"/>
                  </a:lnTo>
                  <a:lnTo>
                    <a:pt x="46849" y="197601"/>
                  </a:lnTo>
                  <a:lnTo>
                    <a:pt x="47901" y="205552"/>
                  </a:lnTo>
                  <a:lnTo>
                    <a:pt x="48603" y="213235"/>
                  </a:lnTo>
                  <a:lnTo>
                    <a:pt x="49864" y="221532"/>
                  </a:lnTo>
                  <a:lnTo>
                    <a:pt x="51499" y="230238"/>
                  </a:lnTo>
                  <a:lnTo>
                    <a:pt x="53383" y="239217"/>
                  </a:lnTo>
                  <a:lnTo>
                    <a:pt x="54638" y="247584"/>
                  </a:lnTo>
                  <a:lnTo>
                    <a:pt x="55475" y="255544"/>
                  </a:lnTo>
                  <a:lnTo>
                    <a:pt x="56034" y="263231"/>
                  </a:lnTo>
                  <a:lnTo>
                    <a:pt x="57199" y="270737"/>
                  </a:lnTo>
                  <a:lnTo>
                    <a:pt x="58771" y="278123"/>
                  </a:lnTo>
                  <a:lnTo>
                    <a:pt x="60611" y="285428"/>
                  </a:lnTo>
                  <a:lnTo>
                    <a:pt x="61839" y="292679"/>
                  </a:lnTo>
                  <a:lnTo>
                    <a:pt x="62657" y="299894"/>
                  </a:lnTo>
                  <a:lnTo>
                    <a:pt x="63202" y="307086"/>
                  </a:lnTo>
                  <a:lnTo>
                    <a:pt x="64360" y="313467"/>
                  </a:lnTo>
                  <a:lnTo>
                    <a:pt x="65926" y="319310"/>
                  </a:lnTo>
                  <a:lnTo>
                    <a:pt x="67762" y="324792"/>
                  </a:lnTo>
                  <a:lnTo>
                    <a:pt x="69804" y="335117"/>
                  </a:lnTo>
                  <a:lnTo>
                    <a:pt x="71505" y="344997"/>
                  </a:lnTo>
                  <a:lnTo>
                    <a:pt x="73070" y="349854"/>
                  </a:lnTo>
                  <a:lnTo>
                    <a:pt x="74907" y="354680"/>
                  </a:lnTo>
                  <a:lnTo>
                    <a:pt x="77492" y="365264"/>
                  </a:lnTo>
                  <a:lnTo>
                    <a:pt x="78259" y="377220"/>
                  </a:lnTo>
                  <a:lnTo>
                    <a:pt x="79160" y="380861"/>
                  </a:lnTo>
                  <a:lnTo>
                    <a:pt x="80555" y="384082"/>
                  </a:lnTo>
                  <a:lnTo>
                    <a:pt x="85725" y="39290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587"/>
            <p:cNvSpPr/>
            <p:nvPr/>
          </p:nvSpPr>
          <p:spPr>
            <a:xfrm>
              <a:off x="4800600" y="2907506"/>
              <a:ext cx="250032" cy="21432"/>
            </a:xfrm>
            <a:custGeom>
              <a:avLst/>
              <a:gdLst/>
              <a:ahLst/>
              <a:cxnLst/>
              <a:rect l="0" t="0" r="0" b="0"/>
              <a:pathLst>
                <a:path w="250032" h="21432">
                  <a:moveTo>
                    <a:pt x="0" y="21431"/>
                  </a:moveTo>
                  <a:lnTo>
                    <a:pt x="13207" y="21431"/>
                  </a:lnTo>
                  <a:lnTo>
                    <a:pt x="14361" y="20637"/>
                  </a:lnTo>
                  <a:lnTo>
                    <a:pt x="15924" y="19314"/>
                  </a:lnTo>
                  <a:lnTo>
                    <a:pt x="17760" y="17639"/>
                  </a:lnTo>
                  <a:lnTo>
                    <a:pt x="20571" y="16521"/>
                  </a:lnTo>
                  <a:lnTo>
                    <a:pt x="24033" y="15777"/>
                  </a:lnTo>
                  <a:lnTo>
                    <a:pt x="27928" y="15280"/>
                  </a:lnTo>
                  <a:lnTo>
                    <a:pt x="32112" y="14949"/>
                  </a:lnTo>
                  <a:lnTo>
                    <a:pt x="36489" y="14729"/>
                  </a:lnTo>
                  <a:lnTo>
                    <a:pt x="40995" y="14581"/>
                  </a:lnTo>
                  <a:lnTo>
                    <a:pt x="58713" y="14374"/>
                  </a:lnTo>
                  <a:lnTo>
                    <a:pt x="64542" y="13552"/>
                  </a:lnTo>
                  <a:lnTo>
                    <a:pt x="70015" y="12209"/>
                  </a:lnTo>
                  <a:lnTo>
                    <a:pt x="75252" y="10521"/>
                  </a:lnTo>
                  <a:lnTo>
                    <a:pt x="81124" y="9395"/>
                  </a:lnTo>
                  <a:lnTo>
                    <a:pt x="87420" y="8645"/>
                  </a:lnTo>
                  <a:lnTo>
                    <a:pt x="93999" y="8144"/>
                  </a:lnTo>
                  <a:lnTo>
                    <a:pt x="100765" y="7811"/>
                  </a:lnTo>
                  <a:lnTo>
                    <a:pt x="114634" y="7440"/>
                  </a:lnTo>
                  <a:lnTo>
                    <a:pt x="121666" y="6547"/>
                  </a:lnTo>
                  <a:lnTo>
                    <a:pt x="128736" y="5159"/>
                  </a:lnTo>
                  <a:lnTo>
                    <a:pt x="135830" y="3439"/>
                  </a:lnTo>
                  <a:lnTo>
                    <a:pt x="142941" y="2293"/>
                  </a:lnTo>
                  <a:lnTo>
                    <a:pt x="150062" y="1528"/>
                  </a:lnTo>
                  <a:lnTo>
                    <a:pt x="157191" y="1019"/>
                  </a:lnTo>
                  <a:lnTo>
                    <a:pt x="164326" y="679"/>
                  </a:lnTo>
                  <a:lnTo>
                    <a:pt x="178602" y="302"/>
                  </a:lnTo>
                  <a:lnTo>
                    <a:pt x="250031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588"/>
            <p:cNvSpPr/>
            <p:nvPr/>
          </p:nvSpPr>
          <p:spPr>
            <a:xfrm>
              <a:off x="4857750" y="2950368"/>
              <a:ext cx="228601" cy="28576"/>
            </a:xfrm>
            <a:custGeom>
              <a:avLst/>
              <a:gdLst/>
              <a:ahLst/>
              <a:cxnLst/>
              <a:rect l="0" t="0" r="0" b="0"/>
              <a:pathLst>
                <a:path w="228601" h="28576">
                  <a:moveTo>
                    <a:pt x="0" y="28575"/>
                  </a:moveTo>
                  <a:lnTo>
                    <a:pt x="62037" y="28575"/>
                  </a:lnTo>
                  <a:lnTo>
                    <a:pt x="67552" y="27782"/>
                  </a:lnTo>
                  <a:lnTo>
                    <a:pt x="73609" y="26459"/>
                  </a:lnTo>
                  <a:lnTo>
                    <a:pt x="80029" y="24783"/>
                  </a:lnTo>
                  <a:lnTo>
                    <a:pt x="86690" y="23666"/>
                  </a:lnTo>
                  <a:lnTo>
                    <a:pt x="93512" y="22921"/>
                  </a:lnTo>
                  <a:lnTo>
                    <a:pt x="100441" y="22424"/>
                  </a:lnTo>
                  <a:lnTo>
                    <a:pt x="107442" y="21300"/>
                  </a:lnTo>
                  <a:lnTo>
                    <a:pt x="114491" y="19756"/>
                  </a:lnTo>
                  <a:lnTo>
                    <a:pt x="121570" y="17933"/>
                  </a:lnTo>
                  <a:lnTo>
                    <a:pt x="128671" y="16718"/>
                  </a:lnTo>
                  <a:lnTo>
                    <a:pt x="135787" y="15908"/>
                  </a:lnTo>
                  <a:lnTo>
                    <a:pt x="142912" y="15368"/>
                  </a:lnTo>
                  <a:lnTo>
                    <a:pt x="150043" y="14214"/>
                  </a:lnTo>
                  <a:lnTo>
                    <a:pt x="157179" y="12651"/>
                  </a:lnTo>
                  <a:lnTo>
                    <a:pt x="164317" y="10815"/>
                  </a:lnTo>
                  <a:lnTo>
                    <a:pt x="172251" y="9592"/>
                  </a:lnTo>
                  <a:lnTo>
                    <a:pt x="180715" y="8776"/>
                  </a:lnTo>
                  <a:lnTo>
                    <a:pt x="189533" y="8232"/>
                  </a:lnTo>
                  <a:lnTo>
                    <a:pt x="196998" y="7076"/>
                  </a:lnTo>
                  <a:lnTo>
                    <a:pt x="203564" y="5511"/>
                  </a:lnTo>
                  <a:lnTo>
                    <a:pt x="209527" y="3674"/>
                  </a:lnTo>
                  <a:lnTo>
                    <a:pt x="214298" y="2449"/>
                  </a:lnTo>
                  <a:lnTo>
                    <a:pt x="218271" y="1633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589"/>
            <p:cNvSpPr/>
            <p:nvPr/>
          </p:nvSpPr>
          <p:spPr>
            <a:xfrm>
              <a:off x="5207793" y="2821789"/>
              <a:ext cx="255659" cy="278498"/>
            </a:xfrm>
            <a:custGeom>
              <a:avLst/>
              <a:gdLst/>
              <a:ahLst/>
              <a:cxnLst/>
              <a:rect l="0" t="0" r="0" b="0"/>
              <a:pathLst>
                <a:path w="255659" h="278498">
                  <a:moveTo>
                    <a:pt x="42863" y="21423"/>
                  </a:moveTo>
                  <a:lnTo>
                    <a:pt x="42863" y="17631"/>
                  </a:lnTo>
                  <a:lnTo>
                    <a:pt x="43657" y="16513"/>
                  </a:lnTo>
                  <a:lnTo>
                    <a:pt x="44980" y="15769"/>
                  </a:lnTo>
                  <a:lnTo>
                    <a:pt x="46655" y="15272"/>
                  </a:lnTo>
                  <a:lnTo>
                    <a:pt x="50634" y="12604"/>
                  </a:lnTo>
                  <a:lnTo>
                    <a:pt x="52806" y="10781"/>
                  </a:lnTo>
                  <a:lnTo>
                    <a:pt x="55048" y="9566"/>
                  </a:lnTo>
                  <a:lnTo>
                    <a:pt x="62789" y="7062"/>
                  </a:lnTo>
                  <a:lnTo>
                    <a:pt x="70504" y="3663"/>
                  </a:lnTo>
                  <a:lnTo>
                    <a:pt x="74784" y="2439"/>
                  </a:lnTo>
                  <a:lnTo>
                    <a:pt x="79225" y="1624"/>
                  </a:lnTo>
                  <a:lnTo>
                    <a:pt x="83773" y="1080"/>
                  </a:lnTo>
                  <a:lnTo>
                    <a:pt x="88393" y="717"/>
                  </a:lnTo>
                  <a:lnTo>
                    <a:pt x="93060" y="475"/>
                  </a:lnTo>
                  <a:lnTo>
                    <a:pt x="102479" y="207"/>
                  </a:lnTo>
                  <a:lnTo>
                    <a:pt x="142856" y="0"/>
                  </a:lnTo>
                  <a:lnTo>
                    <a:pt x="146037" y="791"/>
                  </a:lnTo>
                  <a:lnTo>
                    <a:pt x="151689" y="3787"/>
                  </a:lnTo>
                  <a:lnTo>
                    <a:pt x="159333" y="9936"/>
                  </a:lnTo>
                  <a:lnTo>
                    <a:pt x="164213" y="16582"/>
                  </a:lnTo>
                  <a:lnTo>
                    <a:pt x="169027" y="24034"/>
                  </a:lnTo>
                  <a:lnTo>
                    <a:pt x="173813" y="29992"/>
                  </a:lnTo>
                  <a:lnTo>
                    <a:pt x="174613" y="33485"/>
                  </a:lnTo>
                  <a:lnTo>
                    <a:pt x="174352" y="37402"/>
                  </a:lnTo>
                  <a:lnTo>
                    <a:pt x="173385" y="41601"/>
                  </a:lnTo>
                  <a:lnTo>
                    <a:pt x="170194" y="48383"/>
                  </a:lnTo>
                  <a:lnTo>
                    <a:pt x="165336" y="54836"/>
                  </a:lnTo>
                  <a:lnTo>
                    <a:pt x="157885" y="62996"/>
                  </a:lnTo>
                  <a:lnTo>
                    <a:pt x="154469" y="67395"/>
                  </a:lnTo>
                  <a:lnTo>
                    <a:pt x="151398" y="71915"/>
                  </a:lnTo>
                  <a:lnTo>
                    <a:pt x="148557" y="76515"/>
                  </a:lnTo>
                  <a:lnTo>
                    <a:pt x="144282" y="81170"/>
                  </a:lnTo>
                  <a:lnTo>
                    <a:pt x="139051" y="85861"/>
                  </a:lnTo>
                  <a:lnTo>
                    <a:pt x="133182" y="90575"/>
                  </a:lnTo>
                  <a:lnTo>
                    <a:pt x="127682" y="94512"/>
                  </a:lnTo>
                  <a:lnTo>
                    <a:pt x="122428" y="97930"/>
                  </a:lnTo>
                  <a:lnTo>
                    <a:pt x="117337" y="101003"/>
                  </a:lnTo>
                  <a:lnTo>
                    <a:pt x="109564" y="106534"/>
                  </a:lnTo>
                  <a:lnTo>
                    <a:pt x="102670" y="111637"/>
                  </a:lnTo>
                  <a:lnTo>
                    <a:pt x="98610" y="114110"/>
                  </a:lnTo>
                  <a:lnTo>
                    <a:pt x="94315" y="116552"/>
                  </a:lnTo>
                  <a:lnTo>
                    <a:pt x="85310" y="121382"/>
                  </a:lnTo>
                  <a:lnTo>
                    <a:pt x="80686" y="123781"/>
                  </a:lnTo>
                  <a:lnTo>
                    <a:pt x="73431" y="126447"/>
                  </a:lnTo>
                  <a:lnTo>
                    <a:pt x="66099" y="128158"/>
                  </a:lnTo>
                  <a:lnTo>
                    <a:pt x="60535" y="128496"/>
                  </a:lnTo>
                  <a:lnTo>
                    <a:pt x="63642" y="128568"/>
                  </a:lnTo>
                  <a:lnTo>
                    <a:pt x="67893" y="124784"/>
                  </a:lnTo>
                  <a:lnTo>
                    <a:pt x="69868" y="123668"/>
                  </a:lnTo>
                  <a:lnTo>
                    <a:pt x="74180" y="122428"/>
                  </a:lnTo>
                  <a:lnTo>
                    <a:pt x="81070" y="121729"/>
                  </a:lnTo>
                  <a:lnTo>
                    <a:pt x="85003" y="120838"/>
                  </a:lnTo>
                  <a:lnTo>
                    <a:pt x="90006" y="119449"/>
                  </a:lnTo>
                  <a:lnTo>
                    <a:pt x="95723" y="117730"/>
                  </a:lnTo>
                  <a:lnTo>
                    <a:pt x="101122" y="116584"/>
                  </a:lnTo>
                  <a:lnTo>
                    <a:pt x="106308" y="115820"/>
                  </a:lnTo>
                  <a:lnTo>
                    <a:pt x="111354" y="115310"/>
                  </a:lnTo>
                  <a:lnTo>
                    <a:pt x="117098" y="114971"/>
                  </a:lnTo>
                  <a:lnTo>
                    <a:pt x="129831" y="114594"/>
                  </a:lnTo>
                  <a:lnTo>
                    <a:pt x="150388" y="114381"/>
                  </a:lnTo>
                  <a:lnTo>
                    <a:pt x="157408" y="115145"/>
                  </a:lnTo>
                  <a:lnTo>
                    <a:pt x="164470" y="116448"/>
                  </a:lnTo>
                  <a:lnTo>
                    <a:pt x="171560" y="118111"/>
                  </a:lnTo>
                  <a:lnTo>
                    <a:pt x="177873" y="120013"/>
                  </a:lnTo>
                  <a:lnTo>
                    <a:pt x="183670" y="122074"/>
                  </a:lnTo>
                  <a:lnTo>
                    <a:pt x="189122" y="124243"/>
                  </a:lnTo>
                  <a:lnTo>
                    <a:pt x="201529" y="128769"/>
                  </a:lnTo>
                  <a:lnTo>
                    <a:pt x="208171" y="131087"/>
                  </a:lnTo>
                  <a:lnTo>
                    <a:pt x="213393" y="133426"/>
                  </a:lnTo>
                  <a:lnTo>
                    <a:pt x="221313" y="138142"/>
                  </a:lnTo>
                  <a:lnTo>
                    <a:pt x="225329" y="140510"/>
                  </a:lnTo>
                  <a:lnTo>
                    <a:pt x="229595" y="142884"/>
                  </a:lnTo>
                  <a:lnTo>
                    <a:pt x="234026" y="145259"/>
                  </a:lnTo>
                  <a:lnTo>
                    <a:pt x="241066" y="150016"/>
                  </a:lnTo>
                  <a:lnTo>
                    <a:pt x="244054" y="152395"/>
                  </a:lnTo>
                  <a:lnTo>
                    <a:pt x="249492" y="159272"/>
                  </a:lnTo>
                  <a:lnTo>
                    <a:pt x="252053" y="163329"/>
                  </a:lnTo>
                  <a:lnTo>
                    <a:pt x="253760" y="167621"/>
                  </a:lnTo>
                  <a:lnTo>
                    <a:pt x="254899" y="172069"/>
                  </a:lnTo>
                  <a:lnTo>
                    <a:pt x="255658" y="176623"/>
                  </a:lnTo>
                  <a:lnTo>
                    <a:pt x="255370" y="180452"/>
                  </a:lnTo>
                  <a:lnTo>
                    <a:pt x="254384" y="183799"/>
                  </a:lnTo>
                  <a:lnTo>
                    <a:pt x="251172" y="191221"/>
                  </a:lnTo>
                  <a:lnTo>
                    <a:pt x="247099" y="202458"/>
                  </a:lnTo>
                  <a:lnTo>
                    <a:pt x="244108" y="207200"/>
                  </a:lnTo>
                  <a:lnTo>
                    <a:pt x="236551" y="214587"/>
                  </a:lnTo>
                  <a:lnTo>
                    <a:pt x="231519" y="218461"/>
                  </a:lnTo>
                  <a:lnTo>
                    <a:pt x="225784" y="222632"/>
                  </a:lnTo>
                  <a:lnTo>
                    <a:pt x="213061" y="231499"/>
                  </a:lnTo>
                  <a:lnTo>
                    <a:pt x="178429" y="254855"/>
                  </a:lnTo>
                  <a:lnTo>
                    <a:pt x="171340" y="258801"/>
                  </a:lnTo>
                  <a:lnTo>
                    <a:pt x="164233" y="262225"/>
                  </a:lnTo>
                  <a:lnTo>
                    <a:pt x="157114" y="265301"/>
                  </a:lnTo>
                  <a:lnTo>
                    <a:pt x="149193" y="267352"/>
                  </a:lnTo>
                  <a:lnTo>
                    <a:pt x="140737" y="268720"/>
                  </a:lnTo>
                  <a:lnTo>
                    <a:pt x="131925" y="269631"/>
                  </a:lnTo>
                  <a:lnTo>
                    <a:pt x="124462" y="271033"/>
                  </a:lnTo>
                  <a:lnTo>
                    <a:pt x="117900" y="272761"/>
                  </a:lnTo>
                  <a:lnTo>
                    <a:pt x="111938" y="274706"/>
                  </a:lnTo>
                  <a:lnTo>
                    <a:pt x="105581" y="276004"/>
                  </a:lnTo>
                  <a:lnTo>
                    <a:pt x="98963" y="276868"/>
                  </a:lnTo>
                  <a:lnTo>
                    <a:pt x="92169" y="277445"/>
                  </a:lnTo>
                  <a:lnTo>
                    <a:pt x="85259" y="277829"/>
                  </a:lnTo>
                  <a:lnTo>
                    <a:pt x="71230" y="278256"/>
                  </a:lnTo>
                  <a:lnTo>
                    <a:pt x="53738" y="278497"/>
                  </a:lnTo>
                  <a:lnTo>
                    <a:pt x="48525" y="277737"/>
                  </a:lnTo>
                  <a:lnTo>
                    <a:pt x="43463" y="276437"/>
                  </a:lnTo>
                  <a:lnTo>
                    <a:pt x="38500" y="274776"/>
                  </a:lnTo>
                  <a:lnTo>
                    <a:pt x="30870" y="272930"/>
                  </a:lnTo>
                  <a:lnTo>
                    <a:pt x="24039" y="271317"/>
                  </a:lnTo>
                  <a:lnTo>
                    <a:pt x="19995" y="269775"/>
                  </a:lnTo>
                  <a:lnTo>
                    <a:pt x="9683" y="265390"/>
                  </a:lnTo>
                  <a:lnTo>
                    <a:pt x="1824" y="264453"/>
                  </a:lnTo>
                  <a:lnTo>
                    <a:pt x="0" y="26431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590"/>
            <p:cNvSpPr/>
            <p:nvPr/>
          </p:nvSpPr>
          <p:spPr>
            <a:xfrm>
              <a:off x="2778918" y="3514725"/>
              <a:ext cx="314326" cy="207169"/>
            </a:xfrm>
            <a:custGeom>
              <a:avLst/>
              <a:gdLst/>
              <a:ahLst/>
              <a:cxnLst/>
              <a:rect l="0" t="0" r="0" b="0"/>
              <a:pathLst>
                <a:path w="314326" h="207169">
                  <a:moveTo>
                    <a:pt x="0" y="0"/>
                  </a:moveTo>
                  <a:lnTo>
                    <a:pt x="10911" y="0"/>
                  </a:lnTo>
                  <a:lnTo>
                    <a:pt x="12036" y="793"/>
                  </a:lnTo>
                  <a:lnTo>
                    <a:pt x="12787" y="2116"/>
                  </a:lnTo>
                  <a:lnTo>
                    <a:pt x="13287" y="3792"/>
                  </a:lnTo>
                  <a:lnTo>
                    <a:pt x="14414" y="4909"/>
                  </a:lnTo>
                  <a:lnTo>
                    <a:pt x="15960" y="5654"/>
                  </a:lnTo>
                  <a:lnTo>
                    <a:pt x="19793" y="6481"/>
                  </a:lnTo>
                  <a:lnTo>
                    <a:pt x="24143" y="6849"/>
                  </a:lnTo>
                  <a:lnTo>
                    <a:pt x="26414" y="7741"/>
                  </a:lnTo>
                  <a:lnTo>
                    <a:pt x="33403" y="11995"/>
                  </a:lnTo>
                  <a:lnTo>
                    <a:pt x="41295" y="14402"/>
                  </a:lnTo>
                  <a:lnTo>
                    <a:pt x="49045" y="17777"/>
                  </a:lnTo>
                  <a:lnTo>
                    <a:pt x="55664" y="19807"/>
                  </a:lnTo>
                  <a:lnTo>
                    <a:pt x="58541" y="20348"/>
                  </a:lnTo>
                  <a:lnTo>
                    <a:pt x="63854" y="23066"/>
                  </a:lnTo>
                  <a:lnTo>
                    <a:pt x="71307" y="29059"/>
                  </a:lnTo>
                  <a:lnTo>
                    <a:pt x="73732" y="31279"/>
                  </a:lnTo>
                  <a:lnTo>
                    <a:pt x="76936" y="32759"/>
                  </a:lnTo>
                  <a:lnTo>
                    <a:pt x="84729" y="34403"/>
                  </a:lnTo>
                  <a:lnTo>
                    <a:pt x="91368" y="37250"/>
                  </a:lnTo>
                  <a:lnTo>
                    <a:pt x="97758" y="41162"/>
                  </a:lnTo>
                  <a:lnTo>
                    <a:pt x="105890" y="45546"/>
                  </a:lnTo>
                  <a:lnTo>
                    <a:pt x="112679" y="50140"/>
                  </a:lnTo>
                  <a:lnTo>
                    <a:pt x="119136" y="54828"/>
                  </a:lnTo>
                  <a:lnTo>
                    <a:pt x="127297" y="59557"/>
                  </a:lnTo>
                  <a:lnTo>
                    <a:pt x="136216" y="64305"/>
                  </a:lnTo>
                  <a:lnTo>
                    <a:pt x="145472" y="69855"/>
                  </a:lnTo>
                  <a:lnTo>
                    <a:pt x="150163" y="73557"/>
                  </a:lnTo>
                  <a:lnTo>
                    <a:pt x="154877" y="77613"/>
                  </a:lnTo>
                  <a:lnTo>
                    <a:pt x="159608" y="81111"/>
                  </a:lnTo>
                  <a:lnTo>
                    <a:pt x="169097" y="87114"/>
                  </a:lnTo>
                  <a:lnTo>
                    <a:pt x="178607" y="92428"/>
                  </a:lnTo>
                  <a:lnTo>
                    <a:pt x="192885" y="99881"/>
                  </a:lnTo>
                  <a:lnTo>
                    <a:pt x="202408" y="105510"/>
                  </a:lnTo>
                  <a:lnTo>
                    <a:pt x="207170" y="109234"/>
                  </a:lnTo>
                  <a:lnTo>
                    <a:pt x="211932" y="113303"/>
                  </a:lnTo>
                  <a:lnTo>
                    <a:pt x="215901" y="116811"/>
                  </a:lnTo>
                  <a:lnTo>
                    <a:pt x="222427" y="122824"/>
                  </a:lnTo>
                  <a:lnTo>
                    <a:pt x="230090" y="128142"/>
                  </a:lnTo>
                  <a:lnTo>
                    <a:pt x="238787" y="133946"/>
                  </a:lnTo>
                  <a:lnTo>
                    <a:pt x="243329" y="137716"/>
                  </a:lnTo>
                  <a:lnTo>
                    <a:pt x="251815" y="145344"/>
                  </a:lnTo>
                  <a:lnTo>
                    <a:pt x="258233" y="151380"/>
                  </a:lnTo>
                  <a:lnTo>
                    <a:pt x="266308" y="159241"/>
                  </a:lnTo>
                  <a:lnTo>
                    <a:pt x="273405" y="164172"/>
                  </a:lnTo>
                  <a:lnTo>
                    <a:pt x="277520" y="166597"/>
                  </a:lnTo>
                  <a:lnTo>
                    <a:pt x="280264" y="169009"/>
                  </a:lnTo>
                  <a:lnTo>
                    <a:pt x="282093" y="171410"/>
                  </a:lnTo>
                  <a:lnTo>
                    <a:pt x="284918" y="176194"/>
                  </a:lnTo>
                  <a:lnTo>
                    <a:pt x="288820" y="180967"/>
                  </a:lnTo>
                  <a:lnTo>
                    <a:pt x="293200" y="185734"/>
                  </a:lnTo>
                  <a:lnTo>
                    <a:pt x="295479" y="188116"/>
                  </a:lnTo>
                  <a:lnTo>
                    <a:pt x="297793" y="189704"/>
                  </a:lnTo>
                  <a:lnTo>
                    <a:pt x="302479" y="191469"/>
                  </a:lnTo>
                  <a:lnTo>
                    <a:pt x="304047" y="192733"/>
                  </a:lnTo>
                  <a:lnTo>
                    <a:pt x="305092" y="194370"/>
                  </a:lnTo>
                  <a:lnTo>
                    <a:pt x="305788" y="196255"/>
                  </a:lnTo>
                  <a:lnTo>
                    <a:pt x="308679" y="200466"/>
                  </a:lnTo>
                  <a:lnTo>
                    <a:pt x="314325" y="20716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591"/>
            <p:cNvSpPr/>
            <p:nvPr/>
          </p:nvSpPr>
          <p:spPr>
            <a:xfrm>
              <a:off x="2900362" y="3493293"/>
              <a:ext cx="171451" cy="200026"/>
            </a:xfrm>
            <a:custGeom>
              <a:avLst/>
              <a:gdLst/>
              <a:ahLst/>
              <a:cxnLst/>
              <a:rect l="0" t="0" r="0" b="0"/>
              <a:pathLst>
                <a:path w="171451" h="200026">
                  <a:moveTo>
                    <a:pt x="171450" y="0"/>
                  </a:moveTo>
                  <a:lnTo>
                    <a:pt x="171450" y="3793"/>
                  </a:lnTo>
                  <a:lnTo>
                    <a:pt x="170656" y="4910"/>
                  </a:lnTo>
                  <a:lnTo>
                    <a:pt x="169333" y="5655"/>
                  </a:lnTo>
                  <a:lnTo>
                    <a:pt x="167658" y="6151"/>
                  </a:lnTo>
                  <a:lnTo>
                    <a:pt x="166540" y="7276"/>
                  </a:lnTo>
                  <a:lnTo>
                    <a:pt x="165796" y="8819"/>
                  </a:lnTo>
                  <a:lnTo>
                    <a:pt x="165299" y="10642"/>
                  </a:lnTo>
                  <a:lnTo>
                    <a:pt x="164174" y="11857"/>
                  </a:lnTo>
                  <a:lnTo>
                    <a:pt x="162631" y="12668"/>
                  </a:lnTo>
                  <a:lnTo>
                    <a:pt x="160808" y="13208"/>
                  </a:lnTo>
                  <a:lnTo>
                    <a:pt x="158799" y="15155"/>
                  </a:lnTo>
                  <a:lnTo>
                    <a:pt x="156666" y="18041"/>
                  </a:lnTo>
                  <a:lnTo>
                    <a:pt x="154450" y="21552"/>
                  </a:lnTo>
                  <a:lnTo>
                    <a:pt x="149872" y="27571"/>
                  </a:lnTo>
                  <a:lnTo>
                    <a:pt x="145191" y="33685"/>
                  </a:lnTo>
                  <a:lnTo>
                    <a:pt x="142831" y="37538"/>
                  </a:lnTo>
                  <a:lnTo>
                    <a:pt x="140465" y="41694"/>
                  </a:lnTo>
                  <a:lnTo>
                    <a:pt x="138093" y="45259"/>
                  </a:lnTo>
                  <a:lnTo>
                    <a:pt x="133341" y="51336"/>
                  </a:lnTo>
                  <a:lnTo>
                    <a:pt x="130963" y="54862"/>
                  </a:lnTo>
                  <a:lnTo>
                    <a:pt x="128584" y="58799"/>
                  </a:lnTo>
                  <a:lnTo>
                    <a:pt x="126204" y="63012"/>
                  </a:lnTo>
                  <a:lnTo>
                    <a:pt x="123030" y="67408"/>
                  </a:lnTo>
                  <a:lnTo>
                    <a:pt x="119326" y="71926"/>
                  </a:lnTo>
                  <a:lnTo>
                    <a:pt x="115270" y="76526"/>
                  </a:lnTo>
                  <a:lnTo>
                    <a:pt x="111771" y="81180"/>
                  </a:lnTo>
                  <a:lnTo>
                    <a:pt x="108646" y="85870"/>
                  </a:lnTo>
                  <a:lnTo>
                    <a:pt x="105768" y="90585"/>
                  </a:lnTo>
                  <a:lnTo>
                    <a:pt x="102262" y="95315"/>
                  </a:lnTo>
                  <a:lnTo>
                    <a:pt x="98337" y="100056"/>
                  </a:lnTo>
                  <a:lnTo>
                    <a:pt x="94133" y="104804"/>
                  </a:lnTo>
                  <a:lnTo>
                    <a:pt x="90537" y="109557"/>
                  </a:lnTo>
                  <a:lnTo>
                    <a:pt x="87345" y="114313"/>
                  </a:lnTo>
                  <a:lnTo>
                    <a:pt x="84424" y="119071"/>
                  </a:lnTo>
                  <a:lnTo>
                    <a:pt x="80889" y="123037"/>
                  </a:lnTo>
                  <a:lnTo>
                    <a:pt x="76945" y="126475"/>
                  </a:lnTo>
                  <a:lnTo>
                    <a:pt x="72728" y="129561"/>
                  </a:lnTo>
                  <a:lnTo>
                    <a:pt x="69123" y="133205"/>
                  </a:lnTo>
                  <a:lnTo>
                    <a:pt x="65926" y="137222"/>
                  </a:lnTo>
                  <a:lnTo>
                    <a:pt x="63000" y="141488"/>
                  </a:lnTo>
                  <a:lnTo>
                    <a:pt x="60257" y="145919"/>
                  </a:lnTo>
                  <a:lnTo>
                    <a:pt x="57633" y="150461"/>
                  </a:lnTo>
                  <a:lnTo>
                    <a:pt x="55091" y="155076"/>
                  </a:lnTo>
                  <a:lnTo>
                    <a:pt x="51809" y="158947"/>
                  </a:lnTo>
                  <a:lnTo>
                    <a:pt x="48033" y="162321"/>
                  </a:lnTo>
                  <a:lnTo>
                    <a:pt x="43928" y="165364"/>
                  </a:lnTo>
                  <a:lnTo>
                    <a:pt x="40398" y="168186"/>
                  </a:lnTo>
                  <a:lnTo>
                    <a:pt x="37251" y="170862"/>
                  </a:lnTo>
                  <a:lnTo>
                    <a:pt x="34359" y="173439"/>
                  </a:lnTo>
                  <a:lnTo>
                    <a:pt x="29029" y="178420"/>
                  </a:lnTo>
                  <a:lnTo>
                    <a:pt x="19140" y="188085"/>
                  </a:lnTo>
                  <a:lnTo>
                    <a:pt x="16729" y="189684"/>
                  </a:lnTo>
                  <a:lnTo>
                    <a:pt x="11933" y="191460"/>
                  </a:lnTo>
                  <a:lnTo>
                    <a:pt x="10337" y="192728"/>
                  </a:lnTo>
                  <a:lnTo>
                    <a:pt x="9272" y="194367"/>
                  </a:lnTo>
                  <a:lnTo>
                    <a:pt x="8563" y="196253"/>
                  </a:lnTo>
                  <a:lnTo>
                    <a:pt x="7296" y="197510"/>
                  </a:lnTo>
                  <a:lnTo>
                    <a:pt x="5658" y="198349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592"/>
            <p:cNvSpPr/>
            <p:nvPr/>
          </p:nvSpPr>
          <p:spPr>
            <a:xfrm>
              <a:off x="3236118" y="3521871"/>
              <a:ext cx="242889" cy="21430"/>
            </a:xfrm>
            <a:custGeom>
              <a:avLst/>
              <a:gdLst/>
              <a:ahLst/>
              <a:cxnLst/>
              <a:rect l="0" t="0" r="0" b="0"/>
              <a:pathLst>
                <a:path w="242889" h="21430">
                  <a:moveTo>
                    <a:pt x="0" y="21429"/>
                  </a:moveTo>
                  <a:lnTo>
                    <a:pt x="6151" y="21429"/>
                  </a:lnTo>
                  <a:lnTo>
                    <a:pt x="7276" y="20635"/>
                  </a:lnTo>
                  <a:lnTo>
                    <a:pt x="8819" y="19312"/>
                  </a:lnTo>
                  <a:lnTo>
                    <a:pt x="10642" y="17636"/>
                  </a:lnTo>
                  <a:lnTo>
                    <a:pt x="13445" y="16519"/>
                  </a:lnTo>
                  <a:lnTo>
                    <a:pt x="16901" y="15775"/>
                  </a:lnTo>
                  <a:lnTo>
                    <a:pt x="20792" y="15278"/>
                  </a:lnTo>
                  <a:lnTo>
                    <a:pt x="24974" y="14947"/>
                  </a:lnTo>
                  <a:lnTo>
                    <a:pt x="29350" y="14726"/>
                  </a:lnTo>
                  <a:lnTo>
                    <a:pt x="33854" y="14579"/>
                  </a:lnTo>
                  <a:lnTo>
                    <a:pt x="38444" y="13687"/>
                  </a:lnTo>
                  <a:lnTo>
                    <a:pt x="43092" y="12299"/>
                  </a:lnTo>
                  <a:lnTo>
                    <a:pt x="47778" y="10580"/>
                  </a:lnTo>
                  <a:lnTo>
                    <a:pt x="52490" y="9433"/>
                  </a:lnTo>
                  <a:lnTo>
                    <a:pt x="57218" y="8669"/>
                  </a:lnTo>
                  <a:lnTo>
                    <a:pt x="61958" y="8160"/>
                  </a:lnTo>
                  <a:lnTo>
                    <a:pt x="66705" y="7820"/>
                  </a:lnTo>
                  <a:lnTo>
                    <a:pt x="71458" y="7594"/>
                  </a:lnTo>
                  <a:lnTo>
                    <a:pt x="76214" y="7443"/>
                  </a:lnTo>
                  <a:lnTo>
                    <a:pt x="80972" y="6548"/>
                  </a:lnTo>
                  <a:lnTo>
                    <a:pt x="85731" y="5159"/>
                  </a:lnTo>
                  <a:lnTo>
                    <a:pt x="90492" y="3438"/>
                  </a:lnTo>
                  <a:lnTo>
                    <a:pt x="96047" y="2291"/>
                  </a:lnTo>
                  <a:lnTo>
                    <a:pt x="102131" y="1527"/>
                  </a:lnTo>
                  <a:lnTo>
                    <a:pt x="108569" y="1017"/>
                  </a:lnTo>
                  <a:lnTo>
                    <a:pt x="114448" y="677"/>
                  </a:lnTo>
                  <a:lnTo>
                    <a:pt x="125214" y="300"/>
                  </a:lnTo>
                  <a:lnTo>
                    <a:pt x="155543" y="37"/>
                  </a:lnTo>
                  <a:lnTo>
                    <a:pt x="190405" y="0"/>
                  </a:lnTo>
                  <a:lnTo>
                    <a:pt x="195200" y="793"/>
                  </a:lnTo>
                  <a:lnTo>
                    <a:pt x="199983" y="2115"/>
                  </a:lnTo>
                  <a:lnTo>
                    <a:pt x="204759" y="3790"/>
                  </a:lnTo>
                  <a:lnTo>
                    <a:pt x="209532" y="4907"/>
                  </a:lnTo>
                  <a:lnTo>
                    <a:pt x="214300" y="5652"/>
                  </a:lnTo>
                  <a:lnTo>
                    <a:pt x="219067" y="6148"/>
                  </a:lnTo>
                  <a:lnTo>
                    <a:pt x="226480" y="6700"/>
                  </a:lnTo>
                  <a:lnTo>
                    <a:pt x="232421" y="6945"/>
                  </a:lnTo>
                  <a:lnTo>
                    <a:pt x="242888" y="714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593"/>
            <p:cNvSpPr/>
            <p:nvPr/>
          </p:nvSpPr>
          <p:spPr>
            <a:xfrm>
              <a:off x="3610686" y="3414712"/>
              <a:ext cx="175502" cy="121437"/>
            </a:xfrm>
            <a:custGeom>
              <a:avLst/>
              <a:gdLst/>
              <a:ahLst/>
              <a:cxnLst/>
              <a:rect l="0" t="0" r="0" b="0"/>
              <a:pathLst>
                <a:path w="175502" h="121437">
                  <a:moveTo>
                    <a:pt x="4051" y="0"/>
                  </a:moveTo>
                  <a:lnTo>
                    <a:pt x="10202" y="0"/>
                  </a:lnTo>
                  <a:lnTo>
                    <a:pt x="14693" y="3792"/>
                  </a:lnTo>
                  <a:lnTo>
                    <a:pt x="17258" y="6151"/>
                  </a:lnTo>
                  <a:lnTo>
                    <a:pt x="17618" y="7276"/>
                  </a:lnTo>
                  <a:lnTo>
                    <a:pt x="18019" y="10642"/>
                  </a:lnTo>
                  <a:lnTo>
                    <a:pt x="18919" y="12651"/>
                  </a:lnTo>
                  <a:lnTo>
                    <a:pt x="20313" y="14784"/>
                  </a:lnTo>
                  <a:lnTo>
                    <a:pt x="22036" y="17000"/>
                  </a:lnTo>
                  <a:lnTo>
                    <a:pt x="23185" y="19271"/>
                  </a:lnTo>
                  <a:lnTo>
                    <a:pt x="23951" y="21579"/>
                  </a:lnTo>
                  <a:lnTo>
                    <a:pt x="24461" y="23911"/>
                  </a:lnTo>
                  <a:lnTo>
                    <a:pt x="24802" y="26259"/>
                  </a:lnTo>
                  <a:lnTo>
                    <a:pt x="25028" y="28618"/>
                  </a:lnTo>
                  <a:lnTo>
                    <a:pt x="25180" y="30986"/>
                  </a:lnTo>
                  <a:lnTo>
                    <a:pt x="25281" y="33357"/>
                  </a:lnTo>
                  <a:lnTo>
                    <a:pt x="25393" y="38109"/>
                  </a:lnTo>
                  <a:lnTo>
                    <a:pt x="25480" y="66381"/>
                  </a:lnTo>
                  <a:lnTo>
                    <a:pt x="24687" y="68860"/>
                  </a:lnTo>
                  <a:lnTo>
                    <a:pt x="23365" y="71307"/>
                  </a:lnTo>
                  <a:lnTo>
                    <a:pt x="21689" y="73732"/>
                  </a:lnTo>
                  <a:lnTo>
                    <a:pt x="19779" y="76936"/>
                  </a:lnTo>
                  <a:lnTo>
                    <a:pt x="17711" y="80659"/>
                  </a:lnTo>
                  <a:lnTo>
                    <a:pt x="15539" y="84729"/>
                  </a:lnTo>
                  <a:lnTo>
                    <a:pt x="14091" y="88236"/>
                  </a:lnTo>
                  <a:lnTo>
                    <a:pt x="13126" y="91368"/>
                  </a:lnTo>
                  <a:lnTo>
                    <a:pt x="12482" y="94249"/>
                  </a:lnTo>
                  <a:lnTo>
                    <a:pt x="11259" y="96964"/>
                  </a:lnTo>
                  <a:lnTo>
                    <a:pt x="9650" y="99568"/>
                  </a:lnTo>
                  <a:lnTo>
                    <a:pt x="7784" y="102097"/>
                  </a:lnTo>
                  <a:lnTo>
                    <a:pt x="6540" y="104577"/>
                  </a:lnTo>
                  <a:lnTo>
                    <a:pt x="5710" y="107024"/>
                  </a:lnTo>
                  <a:lnTo>
                    <a:pt x="4379" y="112863"/>
                  </a:lnTo>
                  <a:lnTo>
                    <a:pt x="3476" y="113342"/>
                  </a:lnTo>
                  <a:lnTo>
                    <a:pt x="356" y="113874"/>
                  </a:lnTo>
                  <a:lnTo>
                    <a:pt x="0" y="114810"/>
                  </a:lnTo>
                  <a:lnTo>
                    <a:pt x="557" y="116227"/>
                  </a:lnTo>
                  <a:lnTo>
                    <a:pt x="3847" y="121138"/>
                  </a:lnTo>
                  <a:lnTo>
                    <a:pt x="8920" y="121384"/>
                  </a:lnTo>
                  <a:lnTo>
                    <a:pt x="12862" y="121432"/>
                  </a:lnTo>
                  <a:lnTo>
                    <a:pt x="14688" y="121436"/>
                  </a:lnTo>
                  <a:lnTo>
                    <a:pt x="16698" y="120645"/>
                  </a:lnTo>
                  <a:lnTo>
                    <a:pt x="21049" y="117649"/>
                  </a:lnTo>
                  <a:lnTo>
                    <a:pt x="25629" y="115789"/>
                  </a:lnTo>
                  <a:lnTo>
                    <a:pt x="31104" y="114962"/>
                  </a:lnTo>
                  <a:lnTo>
                    <a:pt x="34786" y="114741"/>
                  </a:lnTo>
                  <a:lnTo>
                    <a:pt x="38828" y="114594"/>
                  </a:lnTo>
                  <a:lnTo>
                    <a:pt x="43111" y="113702"/>
                  </a:lnTo>
                  <a:lnTo>
                    <a:pt x="47554" y="112314"/>
                  </a:lnTo>
                  <a:lnTo>
                    <a:pt x="52103" y="110595"/>
                  </a:lnTo>
                  <a:lnTo>
                    <a:pt x="55929" y="109449"/>
                  </a:lnTo>
                  <a:lnTo>
                    <a:pt x="59274" y="108684"/>
                  </a:lnTo>
                  <a:lnTo>
                    <a:pt x="62297" y="108175"/>
                  </a:lnTo>
                  <a:lnTo>
                    <a:pt x="65901" y="107836"/>
                  </a:lnTo>
                  <a:lnTo>
                    <a:pt x="69890" y="107609"/>
                  </a:lnTo>
                  <a:lnTo>
                    <a:pt x="78557" y="107357"/>
                  </a:lnTo>
                  <a:lnTo>
                    <a:pt x="115996" y="107164"/>
                  </a:lnTo>
                  <a:lnTo>
                    <a:pt x="175501" y="10715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94"/>
            <p:cNvSpPr/>
            <p:nvPr/>
          </p:nvSpPr>
          <p:spPr>
            <a:xfrm>
              <a:off x="3779043" y="3389165"/>
              <a:ext cx="21433" cy="297011"/>
            </a:xfrm>
            <a:custGeom>
              <a:avLst/>
              <a:gdLst/>
              <a:ahLst/>
              <a:cxnLst/>
              <a:rect l="0" t="0" r="0" b="0"/>
              <a:pathLst>
                <a:path w="21433" h="297011">
                  <a:moveTo>
                    <a:pt x="0" y="4116"/>
                  </a:moveTo>
                  <a:lnTo>
                    <a:pt x="0" y="0"/>
                  </a:lnTo>
                  <a:lnTo>
                    <a:pt x="0" y="7847"/>
                  </a:lnTo>
                  <a:lnTo>
                    <a:pt x="794" y="9778"/>
                  </a:lnTo>
                  <a:lnTo>
                    <a:pt x="2117" y="11859"/>
                  </a:lnTo>
                  <a:lnTo>
                    <a:pt x="3793" y="14041"/>
                  </a:lnTo>
                  <a:lnTo>
                    <a:pt x="4910" y="17082"/>
                  </a:lnTo>
                  <a:lnTo>
                    <a:pt x="5655" y="20698"/>
                  </a:lnTo>
                  <a:lnTo>
                    <a:pt x="6151" y="24696"/>
                  </a:lnTo>
                  <a:lnTo>
                    <a:pt x="6703" y="33371"/>
                  </a:lnTo>
                  <a:lnTo>
                    <a:pt x="6948" y="42518"/>
                  </a:lnTo>
                  <a:lnTo>
                    <a:pt x="7136" y="80328"/>
                  </a:lnTo>
                  <a:lnTo>
                    <a:pt x="7933" y="85880"/>
                  </a:lnTo>
                  <a:lnTo>
                    <a:pt x="9257" y="91963"/>
                  </a:lnTo>
                  <a:lnTo>
                    <a:pt x="10934" y="98399"/>
                  </a:lnTo>
                  <a:lnTo>
                    <a:pt x="12052" y="104277"/>
                  </a:lnTo>
                  <a:lnTo>
                    <a:pt x="12798" y="109784"/>
                  </a:lnTo>
                  <a:lnTo>
                    <a:pt x="13294" y="115043"/>
                  </a:lnTo>
                  <a:lnTo>
                    <a:pt x="13625" y="120930"/>
                  </a:lnTo>
                  <a:lnTo>
                    <a:pt x="13994" y="133821"/>
                  </a:lnTo>
                  <a:lnTo>
                    <a:pt x="14885" y="140592"/>
                  </a:lnTo>
                  <a:lnTo>
                    <a:pt x="16274" y="147487"/>
                  </a:lnTo>
                  <a:lnTo>
                    <a:pt x="17993" y="154465"/>
                  </a:lnTo>
                  <a:lnTo>
                    <a:pt x="19139" y="160705"/>
                  </a:lnTo>
                  <a:lnTo>
                    <a:pt x="19903" y="166452"/>
                  </a:lnTo>
                  <a:lnTo>
                    <a:pt x="20413" y="171871"/>
                  </a:lnTo>
                  <a:lnTo>
                    <a:pt x="20752" y="177071"/>
                  </a:lnTo>
                  <a:lnTo>
                    <a:pt x="20979" y="182126"/>
                  </a:lnTo>
                  <a:lnTo>
                    <a:pt x="21230" y="192769"/>
                  </a:lnTo>
                  <a:lnTo>
                    <a:pt x="21432" y="29701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95"/>
            <p:cNvSpPr/>
            <p:nvPr/>
          </p:nvSpPr>
          <p:spPr>
            <a:xfrm>
              <a:off x="3957637" y="3507581"/>
              <a:ext cx="221457" cy="21432"/>
            </a:xfrm>
            <a:custGeom>
              <a:avLst/>
              <a:gdLst/>
              <a:ahLst/>
              <a:cxnLst/>
              <a:rect l="0" t="0" r="0" b="0"/>
              <a:pathLst>
                <a:path w="221457" h="21432">
                  <a:moveTo>
                    <a:pt x="0" y="21431"/>
                  </a:moveTo>
                  <a:lnTo>
                    <a:pt x="6151" y="21431"/>
                  </a:lnTo>
                  <a:lnTo>
                    <a:pt x="7276" y="20637"/>
                  </a:lnTo>
                  <a:lnTo>
                    <a:pt x="8819" y="19314"/>
                  </a:lnTo>
                  <a:lnTo>
                    <a:pt x="10642" y="17639"/>
                  </a:lnTo>
                  <a:lnTo>
                    <a:pt x="12651" y="16522"/>
                  </a:lnTo>
                  <a:lnTo>
                    <a:pt x="14784" y="15777"/>
                  </a:lnTo>
                  <a:lnTo>
                    <a:pt x="17000" y="15280"/>
                  </a:lnTo>
                  <a:lnTo>
                    <a:pt x="23695" y="14729"/>
                  </a:lnTo>
                  <a:lnTo>
                    <a:pt x="31962" y="14483"/>
                  </a:lnTo>
                  <a:lnTo>
                    <a:pt x="51109" y="14313"/>
                  </a:lnTo>
                  <a:lnTo>
                    <a:pt x="55504" y="13511"/>
                  </a:lnTo>
                  <a:lnTo>
                    <a:pt x="60815" y="12182"/>
                  </a:lnTo>
                  <a:lnTo>
                    <a:pt x="66737" y="10503"/>
                  </a:lnTo>
                  <a:lnTo>
                    <a:pt x="72273" y="9383"/>
                  </a:lnTo>
                  <a:lnTo>
                    <a:pt x="77550" y="8636"/>
                  </a:lnTo>
                  <a:lnTo>
                    <a:pt x="82657" y="8139"/>
                  </a:lnTo>
                  <a:lnTo>
                    <a:pt x="88442" y="7807"/>
                  </a:lnTo>
                  <a:lnTo>
                    <a:pt x="101220" y="7438"/>
                  </a:lnTo>
                  <a:lnTo>
                    <a:pt x="107167" y="6546"/>
                  </a:lnTo>
                  <a:lnTo>
                    <a:pt x="112720" y="5158"/>
                  </a:lnTo>
                  <a:lnTo>
                    <a:pt x="118009" y="3439"/>
                  </a:lnTo>
                  <a:lnTo>
                    <a:pt x="123917" y="2292"/>
                  </a:lnTo>
                  <a:lnTo>
                    <a:pt x="130236" y="1528"/>
                  </a:lnTo>
                  <a:lnTo>
                    <a:pt x="142020" y="679"/>
                  </a:lnTo>
                  <a:lnTo>
                    <a:pt x="149904" y="301"/>
                  </a:lnTo>
                  <a:lnTo>
                    <a:pt x="166389" y="89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596"/>
            <p:cNvSpPr/>
            <p:nvPr/>
          </p:nvSpPr>
          <p:spPr>
            <a:xfrm>
              <a:off x="4036218" y="3557587"/>
              <a:ext cx="214314" cy="42864"/>
            </a:xfrm>
            <a:custGeom>
              <a:avLst/>
              <a:gdLst/>
              <a:ahLst/>
              <a:cxnLst/>
              <a:rect l="0" t="0" r="0" b="0"/>
              <a:pathLst>
                <a:path w="214314" h="42864">
                  <a:moveTo>
                    <a:pt x="0" y="42863"/>
                  </a:moveTo>
                  <a:lnTo>
                    <a:pt x="0" y="36712"/>
                  </a:lnTo>
                  <a:lnTo>
                    <a:pt x="794" y="36381"/>
                  </a:lnTo>
                  <a:lnTo>
                    <a:pt x="5703" y="35915"/>
                  </a:lnTo>
                  <a:lnTo>
                    <a:pt x="12185" y="35777"/>
                  </a:lnTo>
                  <a:lnTo>
                    <a:pt x="16793" y="35745"/>
                  </a:lnTo>
                  <a:lnTo>
                    <a:pt x="19926" y="34942"/>
                  </a:lnTo>
                  <a:lnTo>
                    <a:pt x="23603" y="33613"/>
                  </a:lnTo>
                  <a:lnTo>
                    <a:pt x="27642" y="31934"/>
                  </a:lnTo>
                  <a:lnTo>
                    <a:pt x="31128" y="30814"/>
                  </a:lnTo>
                  <a:lnTo>
                    <a:pt x="37118" y="29570"/>
                  </a:lnTo>
                  <a:lnTo>
                    <a:pt x="40621" y="29239"/>
                  </a:lnTo>
                  <a:lnTo>
                    <a:pt x="44543" y="29017"/>
                  </a:lnTo>
                  <a:lnTo>
                    <a:pt x="48745" y="28870"/>
                  </a:lnTo>
                  <a:lnTo>
                    <a:pt x="53135" y="27978"/>
                  </a:lnTo>
                  <a:lnTo>
                    <a:pt x="57648" y="26589"/>
                  </a:lnTo>
                  <a:lnTo>
                    <a:pt x="62245" y="24870"/>
                  </a:lnTo>
                  <a:lnTo>
                    <a:pt x="66897" y="23724"/>
                  </a:lnTo>
                  <a:lnTo>
                    <a:pt x="71585" y="22960"/>
                  </a:lnTo>
                  <a:lnTo>
                    <a:pt x="76299" y="22450"/>
                  </a:lnTo>
                  <a:lnTo>
                    <a:pt x="81029" y="22111"/>
                  </a:lnTo>
                  <a:lnTo>
                    <a:pt x="85769" y="21884"/>
                  </a:lnTo>
                  <a:lnTo>
                    <a:pt x="90517" y="21733"/>
                  </a:lnTo>
                  <a:lnTo>
                    <a:pt x="95270" y="20839"/>
                  </a:lnTo>
                  <a:lnTo>
                    <a:pt x="100026" y="19449"/>
                  </a:lnTo>
                  <a:lnTo>
                    <a:pt x="104784" y="17728"/>
                  </a:lnTo>
                  <a:lnTo>
                    <a:pt x="110337" y="16582"/>
                  </a:lnTo>
                  <a:lnTo>
                    <a:pt x="116421" y="15817"/>
                  </a:lnTo>
                  <a:lnTo>
                    <a:pt x="122857" y="15307"/>
                  </a:lnTo>
                  <a:lnTo>
                    <a:pt x="128737" y="14967"/>
                  </a:lnTo>
                  <a:lnTo>
                    <a:pt x="139502" y="14590"/>
                  </a:lnTo>
                  <a:lnTo>
                    <a:pt x="145389" y="13695"/>
                  </a:lnTo>
                  <a:lnTo>
                    <a:pt x="151694" y="12305"/>
                  </a:lnTo>
                  <a:lnTo>
                    <a:pt x="158280" y="10585"/>
                  </a:lnTo>
                  <a:lnTo>
                    <a:pt x="163464" y="9438"/>
                  </a:lnTo>
                  <a:lnTo>
                    <a:pt x="167714" y="8673"/>
                  </a:lnTo>
                  <a:lnTo>
                    <a:pt x="171340" y="8163"/>
                  </a:lnTo>
                  <a:lnTo>
                    <a:pt x="175346" y="7824"/>
                  </a:lnTo>
                  <a:lnTo>
                    <a:pt x="179603" y="7597"/>
                  </a:lnTo>
                  <a:lnTo>
                    <a:pt x="184029" y="7446"/>
                  </a:lnTo>
                  <a:lnTo>
                    <a:pt x="189362" y="6552"/>
                  </a:lnTo>
                  <a:lnTo>
                    <a:pt x="195298" y="5161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597"/>
            <p:cNvSpPr/>
            <p:nvPr/>
          </p:nvSpPr>
          <p:spPr>
            <a:xfrm>
              <a:off x="4350543" y="3393317"/>
              <a:ext cx="263891" cy="278568"/>
            </a:xfrm>
            <a:custGeom>
              <a:avLst/>
              <a:gdLst/>
              <a:ahLst/>
              <a:cxnLst/>
              <a:rect l="0" t="0" r="0" b="0"/>
              <a:pathLst>
                <a:path w="263891" h="278568">
                  <a:moveTo>
                    <a:pt x="0" y="64258"/>
                  </a:moveTo>
                  <a:lnTo>
                    <a:pt x="0" y="60465"/>
                  </a:lnTo>
                  <a:lnTo>
                    <a:pt x="794" y="59348"/>
                  </a:lnTo>
                  <a:lnTo>
                    <a:pt x="2117" y="58604"/>
                  </a:lnTo>
                  <a:lnTo>
                    <a:pt x="3793" y="58107"/>
                  </a:lnTo>
                  <a:lnTo>
                    <a:pt x="4910" y="56982"/>
                  </a:lnTo>
                  <a:lnTo>
                    <a:pt x="5655" y="55438"/>
                  </a:lnTo>
                  <a:lnTo>
                    <a:pt x="6151" y="53616"/>
                  </a:lnTo>
                  <a:lnTo>
                    <a:pt x="8819" y="49474"/>
                  </a:lnTo>
                  <a:lnTo>
                    <a:pt x="14784" y="42679"/>
                  </a:lnTo>
                  <a:lnTo>
                    <a:pt x="17000" y="40347"/>
                  </a:lnTo>
                  <a:lnTo>
                    <a:pt x="23695" y="35639"/>
                  </a:lnTo>
                  <a:lnTo>
                    <a:pt x="27703" y="33273"/>
                  </a:lnTo>
                  <a:lnTo>
                    <a:pt x="32756" y="30901"/>
                  </a:lnTo>
                  <a:lnTo>
                    <a:pt x="38506" y="28526"/>
                  </a:lnTo>
                  <a:lnTo>
                    <a:pt x="44721" y="26149"/>
                  </a:lnTo>
                  <a:lnTo>
                    <a:pt x="50452" y="23771"/>
                  </a:lnTo>
                  <a:lnTo>
                    <a:pt x="55860" y="21391"/>
                  </a:lnTo>
                  <a:lnTo>
                    <a:pt x="66102" y="16631"/>
                  </a:lnTo>
                  <a:lnTo>
                    <a:pt x="90413" y="4726"/>
                  </a:lnTo>
                  <a:lnTo>
                    <a:pt x="95200" y="3139"/>
                  </a:lnTo>
                  <a:lnTo>
                    <a:pt x="99979" y="2080"/>
                  </a:lnTo>
                  <a:lnTo>
                    <a:pt x="104753" y="1375"/>
                  </a:lnTo>
                  <a:lnTo>
                    <a:pt x="109523" y="904"/>
                  </a:lnTo>
                  <a:lnTo>
                    <a:pt x="114291" y="591"/>
                  </a:lnTo>
                  <a:lnTo>
                    <a:pt x="119057" y="382"/>
                  </a:lnTo>
                  <a:lnTo>
                    <a:pt x="128585" y="150"/>
                  </a:lnTo>
                  <a:lnTo>
                    <a:pt x="143845" y="0"/>
                  </a:lnTo>
                  <a:lnTo>
                    <a:pt x="146697" y="782"/>
                  </a:lnTo>
                  <a:lnTo>
                    <a:pt x="151982" y="3767"/>
                  </a:lnTo>
                  <a:lnTo>
                    <a:pt x="153709" y="5674"/>
                  </a:lnTo>
                  <a:lnTo>
                    <a:pt x="154860" y="7740"/>
                  </a:lnTo>
                  <a:lnTo>
                    <a:pt x="155628" y="9910"/>
                  </a:lnTo>
                  <a:lnTo>
                    <a:pt x="158597" y="14438"/>
                  </a:lnTo>
                  <a:lnTo>
                    <a:pt x="160501" y="16757"/>
                  </a:lnTo>
                  <a:lnTo>
                    <a:pt x="160975" y="19891"/>
                  </a:lnTo>
                  <a:lnTo>
                    <a:pt x="159387" y="27605"/>
                  </a:lnTo>
                  <a:lnTo>
                    <a:pt x="158645" y="31885"/>
                  </a:lnTo>
                  <a:lnTo>
                    <a:pt x="158151" y="36326"/>
                  </a:lnTo>
                  <a:lnTo>
                    <a:pt x="157822" y="40874"/>
                  </a:lnTo>
                  <a:lnTo>
                    <a:pt x="156015" y="45494"/>
                  </a:lnTo>
                  <a:lnTo>
                    <a:pt x="153222" y="50161"/>
                  </a:lnTo>
                  <a:lnTo>
                    <a:pt x="149774" y="54860"/>
                  </a:lnTo>
                  <a:lnTo>
                    <a:pt x="145886" y="59580"/>
                  </a:lnTo>
                  <a:lnTo>
                    <a:pt x="141707" y="64314"/>
                  </a:lnTo>
                  <a:lnTo>
                    <a:pt x="132832" y="73808"/>
                  </a:lnTo>
                  <a:lnTo>
                    <a:pt x="123595" y="83318"/>
                  </a:lnTo>
                  <a:lnTo>
                    <a:pt x="119703" y="88077"/>
                  </a:lnTo>
                  <a:lnTo>
                    <a:pt x="116315" y="92838"/>
                  </a:lnTo>
                  <a:lnTo>
                    <a:pt x="113262" y="97598"/>
                  </a:lnTo>
                  <a:lnTo>
                    <a:pt x="105636" y="105005"/>
                  </a:lnTo>
                  <a:lnTo>
                    <a:pt x="101381" y="108091"/>
                  </a:lnTo>
                  <a:lnTo>
                    <a:pt x="96956" y="110943"/>
                  </a:lnTo>
                  <a:lnTo>
                    <a:pt x="92419" y="113637"/>
                  </a:lnTo>
                  <a:lnTo>
                    <a:pt x="81315" y="119873"/>
                  </a:lnTo>
                  <a:lnTo>
                    <a:pt x="73418" y="126014"/>
                  </a:lnTo>
                  <a:lnTo>
                    <a:pt x="65652" y="128217"/>
                  </a:lnTo>
                  <a:lnTo>
                    <a:pt x="65200" y="127535"/>
                  </a:lnTo>
                  <a:lnTo>
                    <a:pt x="64413" y="122371"/>
                  </a:lnTo>
                  <a:lnTo>
                    <a:pt x="65167" y="122050"/>
                  </a:lnTo>
                  <a:lnTo>
                    <a:pt x="68122" y="121693"/>
                  </a:lnTo>
                  <a:lnTo>
                    <a:pt x="70021" y="120804"/>
                  </a:lnTo>
                  <a:lnTo>
                    <a:pt x="74248" y="117700"/>
                  </a:lnTo>
                  <a:lnTo>
                    <a:pt x="77280" y="116554"/>
                  </a:lnTo>
                  <a:lnTo>
                    <a:pt x="84882" y="115282"/>
                  </a:lnTo>
                  <a:lnTo>
                    <a:pt x="89132" y="114149"/>
                  </a:lnTo>
                  <a:lnTo>
                    <a:pt x="93553" y="112600"/>
                  </a:lnTo>
                  <a:lnTo>
                    <a:pt x="98087" y="110773"/>
                  </a:lnTo>
                  <a:lnTo>
                    <a:pt x="102698" y="108762"/>
                  </a:lnTo>
                  <a:lnTo>
                    <a:pt x="112054" y="104410"/>
                  </a:lnTo>
                  <a:lnTo>
                    <a:pt x="116771" y="102932"/>
                  </a:lnTo>
                  <a:lnTo>
                    <a:pt x="121504" y="101947"/>
                  </a:lnTo>
                  <a:lnTo>
                    <a:pt x="126247" y="101290"/>
                  </a:lnTo>
                  <a:lnTo>
                    <a:pt x="130996" y="100852"/>
                  </a:lnTo>
                  <a:lnTo>
                    <a:pt x="135749" y="100560"/>
                  </a:lnTo>
                  <a:lnTo>
                    <a:pt x="145265" y="100236"/>
                  </a:lnTo>
                  <a:lnTo>
                    <a:pt x="166425" y="100028"/>
                  </a:lnTo>
                  <a:lnTo>
                    <a:pt x="189508" y="99986"/>
                  </a:lnTo>
                  <a:lnTo>
                    <a:pt x="194601" y="100777"/>
                  </a:lnTo>
                  <a:lnTo>
                    <a:pt x="199584" y="102097"/>
                  </a:lnTo>
                  <a:lnTo>
                    <a:pt x="204494" y="103772"/>
                  </a:lnTo>
                  <a:lnTo>
                    <a:pt x="209354" y="104094"/>
                  </a:lnTo>
                  <a:lnTo>
                    <a:pt x="214182" y="103515"/>
                  </a:lnTo>
                  <a:lnTo>
                    <a:pt x="218988" y="102335"/>
                  </a:lnTo>
                  <a:lnTo>
                    <a:pt x="223780" y="102343"/>
                  </a:lnTo>
                  <a:lnTo>
                    <a:pt x="228561" y="103142"/>
                  </a:lnTo>
                  <a:lnTo>
                    <a:pt x="233337" y="104468"/>
                  </a:lnTo>
                  <a:lnTo>
                    <a:pt x="240760" y="108058"/>
                  </a:lnTo>
                  <a:lnTo>
                    <a:pt x="246704" y="112300"/>
                  </a:lnTo>
                  <a:lnTo>
                    <a:pt x="251992" y="116830"/>
                  </a:lnTo>
                  <a:lnTo>
                    <a:pt x="256988" y="123607"/>
                  </a:lnTo>
                  <a:lnTo>
                    <a:pt x="261061" y="131116"/>
                  </a:lnTo>
                  <a:lnTo>
                    <a:pt x="262871" y="137100"/>
                  </a:lnTo>
                  <a:lnTo>
                    <a:pt x="263676" y="144521"/>
                  </a:lnTo>
                  <a:lnTo>
                    <a:pt x="263890" y="148723"/>
                  </a:lnTo>
                  <a:lnTo>
                    <a:pt x="263239" y="153112"/>
                  </a:lnTo>
                  <a:lnTo>
                    <a:pt x="262011" y="157625"/>
                  </a:lnTo>
                  <a:lnTo>
                    <a:pt x="258531" y="166079"/>
                  </a:lnTo>
                  <a:lnTo>
                    <a:pt x="254338" y="172482"/>
                  </a:lnTo>
                  <a:lnTo>
                    <a:pt x="247712" y="180091"/>
                  </a:lnTo>
                  <a:lnTo>
                    <a:pt x="240269" y="188764"/>
                  </a:lnTo>
                  <a:lnTo>
                    <a:pt x="237174" y="193299"/>
                  </a:lnTo>
                  <a:lnTo>
                    <a:pt x="234315" y="197910"/>
                  </a:lnTo>
                  <a:lnTo>
                    <a:pt x="230030" y="204159"/>
                  </a:lnTo>
                  <a:lnTo>
                    <a:pt x="218917" y="219570"/>
                  </a:lnTo>
                  <a:lnTo>
                    <a:pt x="213413" y="225743"/>
                  </a:lnTo>
                  <a:lnTo>
                    <a:pt x="208157" y="230652"/>
                  </a:lnTo>
                  <a:lnTo>
                    <a:pt x="203065" y="234718"/>
                  </a:lnTo>
                  <a:lnTo>
                    <a:pt x="198083" y="239017"/>
                  </a:lnTo>
                  <a:lnTo>
                    <a:pt x="193174" y="243470"/>
                  </a:lnTo>
                  <a:lnTo>
                    <a:pt x="188314" y="248026"/>
                  </a:lnTo>
                  <a:lnTo>
                    <a:pt x="182693" y="251857"/>
                  </a:lnTo>
                  <a:lnTo>
                    <a:pt x="176564" y="255206"/>
                  </a:lnTo>
                  <a:lnTo>
                    <a:pt x="158678" y="263710"/>
                  </a:lnTo>
                  <a:lnTo>
                    <a:pt x="153410" y="266282"/>
                  </a:lnTo>
                  <a:lnTo>
                    <a:pt x="147518" y="267997"/>
                  </a:lnTo>
                  <a:lnTo>
                    <a:pt x="141208" y="269140"/>
                  </a:lnTo>
                  <a:lnTo>
                    <a:pt x="134620" y="269902"/>
                  </a:lnTo>
                  <a:lnTo>
                    <a:pt x="128640" y="271204"/>
                  </a:lnTo>
                  <a:lnTo>
                    <a:pt x="123066" y="272866"/>
                  </a:lnTo>
                  <a:lnTo>
                    <a:pt x="117763" y="274767"/>
                  </a:lnTo>
                  <a:lnTo>
                    <a:pt x="112640" y="276035"/>
                  </a:lnTo>
                  <a:lnTo>
                    <a:pt x="107637" y="276880"/>
                  </a:lnTo>
                  <a:lnTo>
                    <a:pt x="102714" y="277443"/>
                  </a:lnTo>
                  <a:lnTo>
                    <a:pt x="97845" y="277819"/>
                  </a:lnTo>
                  <a:lnTo>
                    <a:pt x="93012" y="278069"/>
                  </a:lnTo>
                  <a:lnTo>
                    <a:pt x="83408" y="278348"/>
                  </a:lnTo>
                  <a:lnTo>
                    <a:pt x="55190" y="278562"/>
                  </a:lnTo>
                  <a:lnTo>
                    <a:pt x="47750" y="278567"/>
                  </a:lnTo>
                  <a:lnTo>
                    <a:pt x="46121" y="277775"/>
                  </a:lnTo>
                  <a:lnTo>
                    <a:pt x="45035" y="276452"/>
                  </a:lnTo>
                  <a:lnTo>
                    <a:pt x="42863" y="27142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98"/>
            <p:cNvSpPr/>
            <p:nvPr/>
          </p:nvSpPr>
          <p:spPr>
            <a:xfrm>
              <a:off x="6022181" y="3371850"/>
              <a:ext cx="214313" cy="142876"/>
            </a:xfrm>
            <a:custGeom>
              <a:avLst/>
              <a:gdLst/>
              <a:ahLst/>
              <a:cxnLst/>
              <a:rect l="0" t="0" r="0" b="0"/>
              <a:pathLst>
                <a:path w="214313" h="142876">
                  <a:moveTo>
                    <a:pt x="0" y="0"/>
                  </a:moveTo>
                  <a:lnTo>
                    <a:pt x="3792" y="0"/>
                  </a:lnTo>
                  <a:lnTo>
                    <a:pt x="5703" y="793"/>
                  </a:lnTo>
                  <a:lnTo>
                    <a:pt x="11391" y="4909"/>
                  </a:lnTo>
                  <a:lnTo>
                    <a:pt x="15832" y="8819"/>
                  </a:lnTo>
                  <a:lnTo>
                    <a:pt x="17698" y="10641"/>
                  </a:lnTo>
                  <a:lnTo>
                    <a:pt x="20530" y="11857"/>
                  </a:lnTo>
                  <a:lnTo>
                    <a:pt x="24005" y="12667"/>
                  </a:lnTo>
                  <a:lnTo>
                    <a:pt x="27910" y="13207"/>
                  </a:lnTo>
                  <a:lnTo>
                    <a:pt x="34365" y="15924"/>
                  </a:lnTo>
                  <a:lnTo>
                    <a:pt x="40673" y="19777"/>
                  </a:lnTo>
                  <a:lnTo>
                    <a:pt x="48768" y="24135"/>
                  </a:lnTo>
                  <a:lnTo>
                    <a:pt x="52356" y="26409"/>
                  </a:lnTo>
                  <a:lnTo>
                    <a:pt x="55541" y="28718"/>
                  </a:lnTo>
                  <a:lnTo>
                    <a:pt x="58459" y="31051"/>
                  </a:lnTo>
                  <a:lnTo>
                    <a:pt x="61991" y="33401"/>
                  </a:lnTo>
                  <a:lnTo>
                    <a:pt x="65934" y="35761"/>
                  </a:lnTo>
                  <a:lnTo>
                    <a:pt x="70150" y="38128"/>
                  </a:lnTo>
                  <a:lnTo>
                    <a:pt x="73754" y="40500"/>
                  </a:lnTo>
                  <a:lnTo>
                    <a:pt x="76950" y="42875"/>
                  </a:lnTo>
                  <a:lnTo>
                    <a:pt x="79875" y="45252"/>
                  </a:lnTo>
                  <a:lnTo>
                    <a:pt x="83412" y="48424"/>
                  </a:lnTo>
                  <a:lnTo>
                    <a:pt x="91577" y="56182"/>
                  </a:lnTo>
                  <a:lnTo>
                    <a:pt x="95976" y="59680"/>
                  </a:lnTo>
                  <a:lnTo>
                    <a:pt x="100496" y="62805"/>
                  </a:lnTo>
                  <a:lnTo>
                    <a:pt x="105098" y="65682"/>
                  </a:lnTo>
                  <a:lnTo>
                    <a:pt x="108959" y="68394"/>
                  </a:lnTo>
                  <a:lnTo>
                    <a:pt x="112327" y="70996"/>
                  </a:lnTo>
                  <a:lnTo>
                    <a:pt x="115366" y="73524"/>
                  </a:lnTo>
                  <a:lnTo>
                    <a:pt x="118979" y="76797"/>
                  </a:lnTo>
                  <a:lnTo>
                    <a:pt x="127227" y="84667"/>
                  </a:lnTo>
                  <a:lnTo>
                    <a:pt x="137004" y="94231"/>
                  </a:lnTo>
                  <a:lnTo>
                    <a:pt x="140548" y="96952"/>
                  </a:lnTo>
                  <a:lnTo>
                    <a:pt x="144499" y="99559"/>
                  </a:lnTo>
                  <a:lnTo>
                    <a:pt x="148720" y="102091"/>
                  </a:lnTo>
                  <a:lnTo>
                    <a:pt x="152328" y="104573"/>
                  </a:lnTo>
                  <a:lnTo>
                    <a:pt x="155527" y="107022"/>
                  </a:lnTo>
                  <a:lnTo>
                    <a:pt x="158453" y="109448"/>
                  </a:lnTo>
                  <a:lnTo>
                    <a:pt x="161198" y="111859"/>
                  </a:lnTo>
                  <a:lnTo>
                    <a:pt x="163822" y="114260"/>
                  </a:lnTo>
                  <a:lnTo>
                    <a:pt x="168853" y="119045"/>
                  </a:lnTo>
                  <a:lnTo>
                    <a:pt x="173735" y="123817"/>
                  </a:lnTo>
                  <a:lnTo>
                    <a:pt x="176149" y="125407"/>
                  </a:lnTo>
                  <a:lnTo>
                    <a:pt x="180946" y="127174"/>
                  </a:lnTo>
                  <a:lnTo>
                    <a:pt x="185724" y="130076"/>
                  </a:lnTo>
                  <a:lnTo>
                    <a:pt x="188110" y="131961"/>
                  </a:lnTo>
                  <a:lnTo>
                    <a:pt x="192878" y="134055"/>
                  </a:lnTo>
                  <a:lnTo>
                    <a:pt x="195260" y="134614"/>
                  </a:lnTo>
                  <a:lnTo>
                    <a:pt x="196848" y="135780"/>
                  </a:lnTo>
                  <a:lnTo>
                    <a:pt x="197907" y="137351"/>
                  </a:lnTo>
                  <a:lnTo>
                    <a:pt x="198613" y="139192"/>
                  </a:lnTo>
                  <a:lnTo>
                    <a:pt x="199877" y="140420"/>
                  </a:lnTo>
                  <a:lnTo>
                    <a:pt x="201514" y="141238"/>
                  </a:lnTo>
                  <a:lnTo>
                    <a:pt x="206052" y="142551"/>
                  </a:lnTo>
                  <a:lnTo>
                    <a:pt x="212676" y="142832"/>
                  </a:lnTo>
                  <a:lnTo>
                    <a:pt x="214312" y="1428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99"/>
            <p:cNvSpPr/>
            <p:nvPr/>
          </p:nvSpPr>
          <p:spPr>
            <a:xfrm>
              <a:off x="6007893" y="3314700"/>
              <a:ext cx="228601" cy="207169"/>
            </a:xfrm>
            <a:custGeom>
              <a:avLst/>
              <a:gdLst/>
              <a:ahLst/>
              <a:cxnLst/>
              <a:rect l="0" t="0" r="0" b="0"/>
              <a:pathLst>
                <a:path w="228601" h="207169">
                  <a:moveTo>
                    <a:pt x="228600" y="0"/>
                  </a:moveTo>
                  <a:lnTo>
                    <a:pt x="222449" y="0"/>
                  </a:lnTo>
                  <a:lnTo>
                    <a:pt x="215949" y="4909"/>
                  </a:lnTo>
                  <a:lnTo>
                    <a:pt x="209329" y="7275"/>
                  </a:lnTo>
                  <a:lnTo>
                    <a:pt x="204690" y="10641"/>
                  </a:lnTo>
                  <a:lnTo>
                    <a:pt x="199982" y="16900"/>
                  </a:lnTo>
                  <a:lnTo>
                    <a:pt x="197615" y="20792"/>
                  </a:lnTo>
                  <a:lnTo>
                    <a:pt x="190752" y="27232"/>
                  </a:lnTo>
                  <a:lnTo>
                    <a:pt x="186700" y="30061"/>
                  </a:lnTo>
                  <a:lnTo>
                    <a:pt x="183204" y="33534"/>
                  </a:lnTo>
                  <a:lnTo>
                    <a:pt x="180080" y="37437"/>
                  </a:lnTo>
                  <a:lnTo>
                    <a:pt x="177203" y="41627"/>
                  </a:lnTo>
                  <a:lnTo>
                    <a:pt x="173698" y="46007"/>
                  </a:lnTo>
                  <a:lnTo>
                    <a:pt x="169774" y="50515"/>
                  </a:lnTo>
                  <a:lnTo>
                    <a:pt x="165570" y="55108"/>
                  </a:lnTo>
                  <a:lnTo>
                    <a:pt x="161180" y="58963"/>
                  </a:lnTo>
                  <a:lnTo>
                    <a:pt x="156666" y="62327"/>
                  </a:lnTo>
                  <a:lnTo>
                    <a:pt x="152069" y="65364"/>
                  </a:lnTo>
                  <a:lnTo>
                    <a:pt x="148211" y="68976"/>
                  </a:lnTo>
                  <a:lnTo>
                    <a:pt x="144845" y="72971"/>
                  </a:lnTo>
                  <a:lnTo>
                    <a:pt x="141807" y="77223"/>
                  </a:lnTo>
                  <a:lnTo>
                    <a:pt x="137400" y="81644"/>
                  </a:lnTo>
                  <a:lnTo>
                    <a:pt x="132082" y="86179"/>
                  </a:lnTo>
                  <a:lnTo>
                    <a:pt x="126155" y="90790"/>
                  </a:lnTo>
                  <a:lnTo>
                    <a:pt x="120615" y="95452"/>
                  </a:lnTo>
                  <a:lnTo>
                    <a:pt x="115336" y="100147"/>
                  </a:lnTo>
                  <a:lnTo>
                    <a:pt x="110228" y="104864"/>
                  </a:lnTo>
                  <a:lnTo>
                    <a:pt x="106029" y="109597"/>
                  </a:lnTo>
                  <a:lnTo>
                    <a:pt x="102436" y="114340"/>
                  </a:lnTo>
                  <a:lnTo>
                    <a:pt x="99247" y="119089"/>
                  </a:lnTo>
                  <a:lnTo>
                    <a:pt x="95534" y="123049"/>
                  </a:lnTo>
                  <a:lnTo>
                    <a:pt x="91471" y="126482"/>
                  </a:lnTo>
                  <a:lnTo>
                    <a:pt x="87174" y="129565"/>
                  </a:lnTo>
                  <a:lnTo>
                    <a:pt x="83516" y="133208"/>
                  </a:lnTo>
                  <a:lnTo>
                    <a:pt x="80284" y="137224"/>
                  </a:lnTo>
                  <a:lnTo>
                    <a:pt x="77335" y="141489"/>
                  </a:lnTo>
                  <a:lnTo>
                    <a:pt x="73782" y="145126"/>
                  </a:lnTo>
                  <a:lnTo>
                    <a:pt x="69825" y="148344"/>
                  </a:lnTo>
                  <a:lnTo>
                    <a:pt x="65600" y="151283"/>
                  </a:lnTo>
                  <a:lnTo>
                    <a:pt x="61990" y="154830"/>
                  </a:lnTo>
                  <a:lnTo>
                    <a:pt x="58789" y="158783"/>
                  </a:lnTo>
                  <a:lnTo>
                    <a:pt x="55862" y="163005"/>
                  </a:lnTo>
                  <a:lnTo>
                    <a:pt x="52323" y="166613"/>
                  </a:lnTo>
                  <a:lnTo>
                    <a:pt x="48375" y="169813"/>
                  </a:lnTo>
                  <a:lnTo>
                    <a:pt x="44157" y="172740"/>
                  </a:lnTo>
                  <a:lnTo>
                    <a:pt x="40550" y="176278"/>
                  </a:lnTo>
                  <a:lnTo>
                    <a:pt x="37352" y="180225"/>
                  </a:lnTo>
                  <a:lnTo>
                    <a:pt x="34427" y="184444"/>
                  </a:lnTo>
                  <a:lnTo>
                    <a:pt x="31683" y="187256"/>
                  </a:lnTo>
                  <a:lnTo>
                    <a:pt x="29059" y="189131"/>
                  </a:lnTo>
                  <a:lnTo>
                    <a:pt x="24028" y="192008"/>
                  </a:lnTo>
                  <a:lnTo>
                    <a:pt x="19146" y="195933"/>
                  </a:lnTo>
                  <a:lnTo>
                    <a:pt x="14330" y="200323"/>
                  </a:lnTo>
                  <a:lnTo>
                    <a:pt x="8564" y="205816"/>
                  </a:lnTo>
                  <a:lnTo>
                    <a:pt x="7297" y="206267"/>
                  </a:lnTo>
                  <a:lnTo>
                    <a:pt x="1677" y="206990"/>
                  </a:lnTo>
                  <a:lnTo>
                    <a:pt x="0" y="20716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600"/>
            <p:cNvSpPr/>
            <p:nvPr/>
          </p:nvSpPr>
          <p:spPr>
            <a:xfrm>
              <a:off x="6329362" y="3386139"/>
              <a:ext cx="164307" cy="7143"/>
            </a:xfrm>
            <a:custGeom>
              <a:avLst/>
              <a:gdLst/>
              <a:ahLst/>
              <a:cxnLst/>
              <a:rect l="0" t="0" r="0" b="0"/>
              <a:pathLst>
                <a:path w="164307" h="7143">
                  <a:moveTo>
                    <a:pt x="0" y="7142"/>
                  </a:moveTo>
                  <a:lnTo>
                    <a:pt x="23911" y="7142"/>
                  </a:lnTo>
                  <a:lnTo>
                    <a:pt x="27053" y="6348"/>
                  </a:lnTo>
                  <a:lnTo>
                    <a:pt x="30735" y="5025"/>
                  </a:lnTo>
                  <a:lnTo>
                    <a:pt x="34778" y="3349"/>
                  </a:lnTo>
                  <a:lnTo>
                    <a:pt x="39854" y="2232"/>
                  </a:lnTo>
                  <a:lnTo>
                    <a:pt x="45619" y="1488"/>
                  </a:lnTo>
                  <a:lnTo>
                    <a:pt x="56788" y="660"/>
                  </a:lnTo>
                  <a:lnTo>
                    <a:pt x="64398" y="292"/>
                  </a:lnTo>
                  <a:lnTo>
                    <a:pt x="72542" y="129"/>
                  </a:lnTo>
                  <a:lnTo>
                    <a:pt x="119082" y="0"/>
                  </a:lnTo>
                  <a:lnTo>
                    <a:pt x="123838" y="793"/>
                  </a:lnTo>
                  <a:lnTo>
                    <a:pt x="128596" y="2116"/>
                  </a:lnTo>
                  <a:lnTo>
                    <a:pt x="133356" y="3791"/>
                  </a:lnTo>
                  <a:lnTo>
                    <a:pt x="137323" y="4908"/>
                  </a:lnTo>
                  <a:lnTo>
                    <a:pt x="140761" y="5653"/>
                  </a:lnTo>
                  <a:lnTo>
                    <a:pt x="143847" y="6149"/>
                  </a:lnTo>
                  <a:lnTo>
                    <a:pt x="147492" y="6480"/>
                  </a:lnTo>
                  <a:lnTo>
                    <a:pt x="151509" y="6701"/>
                  </a:lnTo>
                  <a:lnTo>
                    <a:pt x="164306" y="714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601"/>
            <p:cNvSpPr/>
            <p:nvPr/>
          </p:nvSpPr>
          <p:spPr>
            <a:xfrm>
              <a:off x="6608057" y="3307556"/>
              <a:ext cx="178506" cy="78582"/>
            </a:xfrm>
            <a:custGeom>
              <a:avLst/>
              <a:gdLst/>
              <a:ahLst/>
              <a:cxnLst/>
              <a:rect l="0" t="0" r="0" b="0"/>
              <a:pathLst>
                <a:path w="178506" h="78582">
                  <a:moveTo>
                    <a:pt x="7055" y="0"/>
                  </a:moveTo>
                  <a:lnTo>
                    <a:pt x="7055" y="6151"/>
                  </a:lnTo>
                  <a:lnTo>
                    <a:pt x="7849" y="7275"/>
                  </a:lnTo>
                  <a:lnTo>
                    <a:pt x="9172" y="8819"/>
                  </a:lnTo>
                  <a:lnTo>
                    <a:pt x="10848" y="10642"/>
                  </a:lnTo>
                  <a:lnTo>
                    <a:pt x="11171" y="12651"/>
                  </a:lnTo>
                  <a:lnTo>
                    <a:pt x="10593" y="14784"/>
                  </a:lnTo>
                  <a:lnTo>
                    <a:pt x="9414" y="16999"/>
                  </a:lnTo>
                  <a:lnTo>
                    <a:pt x="8627" y="19271"/>
                  </a:lnTo>
                  <a:lnTo>
                    <a:pt x="8103" y="21578"/>
                  </a:lnTo>
                  <a:lnTo>
                    <a:pt x="7753" y="23910"/>
                  </a:lnTo>
                  <a:lnTo>
                    <a:pt x="7521" y="26259"/>
                  </a:lnTo>
                  <a:lnTo>
                    <a:pt x="7365" y="28618"/>
                  </a:lnTo>
                  <a:lnTo>
                    <a:pt x="7262" y="30985"/>
                  </a:lnTo>
                  <a:lnTo>
                    <a:pt x="7147" y="35732"/>
                  </a:lnTo>
                  <a:lnTo>
                    <a:pt x="7116" y="38109"/>
                  </a:lnTo>
                  <a:lnTo>
                    <a:pt x="6302" y="39693"/>
                  </a:lnTo>
                  <a:lnTo>
                    <a:pt x="4965" y="40750"/>
                  </a:lnTo>
                  <a:lnTo>
                    <a:pt x="3282" y="41454"/>
                  </a:lnTo>
                  <a:lnTo>
                    <a:pt x="2158" y="42717"/>
                  </a:lnTo>
                  <a:lnTo>
                    <a:pt x="1409" y="44353"/>
                  </a:lnTo>
                  <a:lnTo>
                    <a:pt x="207" y="48889"/>
                  </a:lnTo>
                  <a:lnTo>
                    <a:pt x="109" y="50055"/>
                  </a:lnTo>
                  <a:lnTo>
                    <a:pt x="43" y="51626"/>
                  </a:lnTo>
                  <a:lnTo>
                    <a:pt x="0" y="53467"/>
                  </a:lnTo>
                  <a:lnTo>
                    <a:pt x="764" y="54695"/>
                  </a:lnTo>
                  <a:lnTo>
                    <a:pt x="2067" y="55513"/>
                  </a:lnTo>
                  <a:lnTo>
                    <a:pt x="3730" y="56059"/>
                  </a:lnTo>
                  <a:lnTo>
                    <a:pt x="4838" y="57216"/>
                  </a:lnTo>
                  <a:lnTo>
                    <a:pt x="5578" y="58781"/>
                  </a:lnTo>
                  <a:lnTo>
                    <a:pt x="6070" y="60619"/>
                  </a:lnTo>
                  <a:lnTo>
                    <a:pt x="7192" y="61844"/>
                  </a:lnTo>
                  <a:lnTo>
                    <a:pt x="8734" y="62660"/>
                  </a:lnTo>
                  <a:lnTo>
                    <a:pt x="12564" y="63568"/>
                  </a:lnTo>
                  <a:lnTo>
                    <a:pt x="16912" y="63971"/>
                  </a:lnTo>
                  <a:lnTo>
                    <a:pt x="19182" y="64872"/>
                  </a:lnTo>
                  <a:lnTo>
                    <a:pt x="21490" y="66267"/>
                  </a:lnTo>
                  <a:lnTo>
                    <a:pt x="23822" y="67990"/>
                  </a:lnTo>
                  <a:lnTo>
                    <a:pt x="28530" y="69905"/>
                  </a:lnTo>
                  <a:lnTo>
                    <a:pt x="33268" y="70756"/>
                  </a:lnTo>
                  <a:lnTo>
                    <a:pt x="38021" y="71135"/>
                  </a:lnTo>
                  <a:lnTo>
                    <a:pt x="44895" y="71303"/>
                  </a:lnTo>
                  <a:lnTo>
                    <a:pt x="136621" y="71437"/>
                  </a:lnTo>
                  <a:lnTo>
                    <a:pt x="139470" y="72231"/>
                  </a:lnTo>
                  <a:lnTo>
                    <a:pt x="142163" y="73554"/>
                  </a:lnTo>
                  <a:lnTo>
                    <a:pt x="144752" y="75230"/>
                  </a:lnTo>
                  <a:lnTo>
                    <a:pt x="148066" y="76347"/>
                  </a:lnTo>
                  <a:lnTo>
                    <a:pt x="151862" y="77092"/>
                  </a:lnTo>
                  <a:lnTo>
                    <a:pt x="155981" y="77588"/>
                  </a:lnTo>
                  <a:lnTo>
                    <a:pt x="159520" y="77919"/>
                  </a:lnTo>
                  <a:lnTo>
                    <a:pt x="162673" y="78140"/>
                  </a:lnTo>
                  <a:lnTo>
                    <a:pt x="165569" y="78287"/>
                  </a:lnTo>
                  <a:lnTo>
                    <a:pt x="170904" y="78450"/>
                  </a:lnTo>
                  <a:lnTo>
                    <a:pt x="178505" y="785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602"/>
            <p:cNvSpPr/>
            <p:nvPr/>
          </p:nvSpPr>
          <p:spPr>
            <a:xfrm>
              <a:off x="6750930" y="3271837"/>
              <a:ext cx="14202" cy="285751"/>
            </a:xfrm>
            <a:custGeom>
              <a:avLst/>
              <a:gdLst/>
              <a:ahLst/>
              <a:cxnLst/>
              <a:rect l="0" t="0" r="0" b="0"/>
              <a:pathLst>
                <a:path w="14202" h="285751">
                  <a:moveTo>
                    <a:pt x="7057" y="0"/>
                  </a:moveTo>
                  <a:lnTo>
                    <a:pt x="7057" y="47985"/>
                  </a:lnTo>
                  <a:lnTo>
                    <a:pt x="6263" y="52627"/>
                  </a:lnTo>
                  <a:lnTo>
                    <a:pt x="4941" y="57310"/>
                  </a:lnTo>
                  <a:lnTo>
                    <a:pt x="3264" y="62019"/>
                  </a:lnTo>
                  <a:lnTo>
                    <a:pt x="2147" y="67540"/>
                  </a:lnTo>
                  <a:lnTo>
                    <a:pt x="1403" y="73602"/>
                  </a:lnTo>
                  <a:lnTo>
                    <a:pt x="906" y="80024"/>
                  </a:lnTo>
                  <a:lnTo>
                    <a:pt x="575" y="85893"/>
                  </a:lnTo>
                  <a:lnTo>
                    <a:pt x="208" y="96648"/>
                  </a:lnTo>
                  <a:lnTo>
                    <a:pt x="0" y="111627"/>
                  </a:lnTo>
                  <a:lnTo>
                    <a:pt x="765" y="116487"/>
                  </a:lnTo>
                  <a:lnTo>
                    <a:pt x="2069" y="121314"/>
                  </a:lnTo>
                  <a:lnTo>
                    <a:pt x="3732" y="126120"/>
                  </a:lnTo>
                  <a:lnTo>
                    <a:pt x="4840" y="131705"/>
                  </a:lnTo>
                  <a:lnTo>
                    <a:pt x="5580" y="137809"/>
                  </a:lnTo>
                  <a:lnTo>
                    <a:pt x="6072" y="144261"/>
                  </a:lnTo>
                  <a:lnTo>
                    <a:pt x="6400" y="150149"/>
                  </a:lnTo>
                  <a:lnTo>
                    <a:pt x="6765" y="160924"/>
                  </a:lnTo>
                  <a:lnTo>
                    <a:pt x="7000" y="181571"/>
                  </a:lnTo>
                  <a:lnTo>
                    <a:pt x="7031" y="194205"/>
                  </a:lnTo>
                  <a:lnTo>
                    <a:pt x="7834" y="200113"/>
                  </a:lnTo>
                  <a:lnTo>
                    <a:pt x="9162" y="205640"/>
                  </a:lnTo>
                  <a:lnTo>
                    <a:pt x="10841" y="210912"/>
                  </a:lnTo>
                  <a:lnTo>
                    <a:pt x="11961" y="216014"/>
                  </a:lnTo>
                  <a:lnTo>
                    <a:pt x="12708" y="221004"/>
                  </a:lnTo>
                  <a:lnTo>
                    <a:pt x="13205" y="225917"/>
                  </a:lnTo>
                  <a:lnTo>
                    <a:pt x="13537" y="229986"/>
                  </a:lnTo>
                  <a:lnTo>
                    <a:pt x="13905" y="236624"/>
                  </a:lnTo>
                  <a:lnTo>
                    <a:pt x="14114" y="244824"/>
                  </a:lnTo>
                  <a:lnTo>
                    <a:pt x="14201" y="2857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03"/>
            <p:cNvSpPr/>
            <p:nvPr/>
          </p:nvSpPr>
          <p:spPr>
            <a:xfrm>
              <a:off x="6879431" y="3382039"/>
              <a:ext cx="164307" cy="25530"/>
            </a:xfrm>
            <a:custGeom>
              <a:avLst/>
              <a:gdLst/>
              <a:ahLst/>
              <a:cxnLst/>
              <a:rect l="0" t="0" r="0" b="0"/>
              <a:pathLst>
                <a:path w="164307" h="25530">
                  <a:moveTo>
                    <a:pt x="0" y="25529"/>
                  </a:moveTo>
                  <a:lnTo>
                    <a:pt x="0" y="21737"/>
                  </a:lnTo>
                  <a:lnTo>
                    <a:pt x="794" y="20620"/>
                  </a:lnTo>
                  <a:lnTo>
                    <a:pt x="2117" y="19875"/>
                  </a:lnTo>
                  <a:lnTo>
                    <a:pt x="3793" y="19378"/>
                  </a:lnTo>
                  <a:lnTo>
                    <a:pt x="7771" y="18827"/>
                  </a:lnTo>
                  <a:lnTo>
                    <a:pt x="12185" y="18582"/>
                  </a:lnTo>
                  <a:lnTo>
                    <a:pt x="16793" y="18473"/>
                  </a:lnTo>
                  <a:lnTo>
                    <a:pt x="27641" y="18411"/>
                  </a:lnTo>
                  <a:lnTo>
                    <a:pt x="31127" y="17609"/>
                  </a:lnTo>
                  <a:lnTo>
                    <a:pt x="34246" y="16280"/>
                  </a:lnTo>
                  <a:lnTo>
                    <a:pt x="37118" y="14601"/>
                  </a:lnTo>
                  <a:lnTo>
                    <a:pt x="40621" y="13481"/>
                  </a:lnTo>
                  <a:lnTo>
                    <a:pt x="44543" y="12735"/>
                  </a:lnTo>
                  <a:lnTo>
                    <a:pt x="48745" y="12237"/>
                  </a:lnTo>
                  <a:lnTo>
                    <a:pt x="53134" y="11905"/>
                  </a:lnTo>
                  <a:lnTo>
                    <a:pt x="57647" y="11684"/>
                  </a:lnTo>
                  <a:lnTo>
                    <a:pt x="62244" y="11536"/>
                  </a:lnTo>
                  <a:lnTo>
                    <a:pt x="66896" y="10644"/>
                  </a:lnTo>
                  <a:lnTo>
                    <a:pt x="71585" y="9256"/>
                  </a:lnTo>
                  <a:lnTo>
                    <a:pt x="76298" y="7537"/>
                  </a:lnTo>
                  <a:lnTo>
                    <a:pt x="81028" y="6390"/>
                  </a:lnTo>
                  <a:lnTo>
                    <a:pt x="85768" y="5627"/>
                  </a:lnTo>
                  <a:lnTo>
                    <a:pt x="90516" y="5117"/>
                  </a:lnTo>
                  <a:lnTo>
                    <a:pt x="95269" y="4777"/>
                  </a:lnTo>
                  <a:lnTo>
                    <a:pt x="100025" y="4551"/>
                  </a:lnTo>
                  <a:lnTo>
                    <a:pt x="109543" y="4299"/>
                  </a:lnTo>
                  <a:lnTo>
                    <a:pt x="119065" y="4188"/>
                  </a:lnTo>
                  <a:lnTo>
                    <a:pt x="123826" y="3364"/>
                  </a:lnTo>
                  <a:lnTo>
                    <a:pt x="128589" y="2021"/>
                  </a:lnTo>
                  <a:lnTo>
                    <a:pt x="133351" y="332"/>
                  </a:lnTo>
                  <a:lnTo>
                    <a:pt x="138113" y="0"/>
                  </a:lnTo>
                  <a:lnTo>
                    <a:pt x="142876" y="572"/>
                  </a:lnTo>
                  <a:lnTo>
                    <a:pt x="154341" y="3402"/>
                  </a:lnTo>
                  <a:lnTo>
                    <a:pt x="158025" y="3789"/>
                  </a:lnTo>
                  <a:lnTo>
                    <a:pt x="164306" y="409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04"/>
            <p:cNvSpPr/>
            <p:nvPr/>
          </p:nvSpPr>
          <p:spPr>
            <a:xfrm>
              <a:off x="6893718" y="3436143"/>
              <a:ext cx="178595" cy="28576"/>
            </a:xfrm>
            <a:custGeom>
              <a:avLst/>
              <a:gdLst/>
              <a:ahLst/>
              <a:cxnLst/>
              <a:rect l="0" t="0" r="0" b="0"/>
              <a:pathLst>
                <a:path w="178595" h="28576">
                  <a:moveTo>
                    <a:pt x="0" y="28575"/>
                  </a:moveTo>
                  <a:lnTo>
                    <a:pt x="27722" y="28575"/>
                  </a:lnTo>
                  <a:lnTo>
                    <a:pt x="31181" y="27782"/>
                  </a:lnTo>
                  <a:lnTo>
                    <a:pt x="34281" y="26459"/>
                  </a:lnTo>
                  <a:lnTo>
                    <a:pt x="37141" y="24783"/>
                  </a:lnTo>
                  <a:lnTo>
                    <a:pt x="40637" y="23666"/>
                  </a:lnTo>
                  <a:lnTo>
                    <a:pt x="44553" y="22921"/>
                  </a:lnTo>
                  <a:lnTo>
                    <a:pt x="48752" y="22424"/>
                  </a:lnTo>
                  <a:lnTo>
                    <a:pt x="53140" y="22093"/>
                  </a:lnTo>
                  <a:lnTo>
                    <a:pt x="57651" y="21873"/>
                  </a:lnTo>
                  <a:lnTo>
                    <a:pt x="62246" y="21726"/>
                  </a:lnTo>
                  <a:lnTo>
                    <a:pt x="66898" y="20834"/>
                  </a:lnTo>
                  <a:lnTo>
                    <a:pt x="71587" y="19446"/>
                  </a:lnTo>
                  <a:lnTo>
                    <a:pt x="76299" y="17726"/>
                  </a:lnTo>
                  <a:lnTo>
                    <a:pt x="81822" y="16580"/>
                  </a:lnTo>
                  <a:lnTo>
                    <a:pt x="87886" y="15816"/>
                  </a:lnTo>
                  <a:lnTo>
                    <a:pt x="94309" y="15307"/>
                  </a:lnTo>
                  <a:lnTo>
                    <a:pt x="100179" y="14173"/>
                  </a:lnTo>
                  <a:lnTo>
                    <a:pt x="105680" y="12624"/>
                  </a:lnTo>
                  <a:lnTo>
                    <a:pt x="110935" y="10797"/>
                  </a:lnTo>
                  <a:lnTo>
                    <a:pt x="116025" y="9580"/>
                  </a:lnTo>
                  <a:lnTo>
                    <a:pt x="121007" y="8768"/>
                  </a:lnTo>
                  <a:lnTo>
                    <a:pt x="125915" y="8226"/>
                  </a:lnTo>
                  <a:lnTo>
                    <a:pt x="131568" y="7866"/>
                  </a:lnTo>
                  <a:lnTo>
                    <a:pt x="137719" y="7625"/>
                  </a:lnTo>
                  <a:lnTo>
                    <a:pt x="144200" y="7465"/>
                  </a:lnTo>
                  <a:lnTo>
                    <a:pt x="149315" y="6564"/>
                  </a:lnTo>
                  <a:lnTo>
                    <a:pt x="153519" y="5170"/>
                  </a:lnTo>
                  <a:lnTo>
                    <a:pt x="157115" y="3447"/>
                  </a:lnTo>
                  <a:lnTo>
                    <a:pt x="161099" y="2298"/>
                  </a:lnTo>
                  <a:lnTo>
                    <a:pt x="165344" y="1532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05"/>
            <p:cNvSpPr/>
            <p:nvPr/>
          </p:nvSpPr>
          <p:spPr>
            <a:xfrm>
              <a:off x="7136606" y="3407568"/>
              <a:ext cx="107157" cy="7145"/>
            </a:xfrm>
            <a:custGeom>
              <a:avLst/>
              <a:gdLst/>
              <a:ahLst/>
              <a:cxnLst/>
              <a:rect l="0" t="0" r="0" b="0"/>
              <a:pathLst>
                <a:path w="107157" h="7145">
                  <a:moveTo>
                    <a:pt x="0" y="0"/>
                  </a:moveTo>
                  <a:lnTo>
                    <a:pt x="6151" y="0"/>
                  </a:lnTo>
                  <a:lnTo>
                    <a:pt x="7275" y="794"/>
                  </a:lnTo>
                  <a:lnTo>
                    <a:pt x="8819" y="2117"/>
                  </a:lnTo>
                  <a:lnTo>
                    <a:pt x="10643" y="3793"/>
                  </a:lnTo>
                  <a:lnTo>
                    <a:pt x="12651" y="4910"/>
                  </a:lnTo>
                  <a:lnTo>
                    <a:pt x="14784" y="5655"/>
                  </a:lnTo>
                  <a:lnTo>
                    <a:pt x="16999" y="6151"/>
                  </a:lnTo>
                  <a:lnTo>
                    <a:pt x="19271" y="6482"/>
                  </a:lnTo>
                  <a:lnTo>
                    <a:pt x="21578" y="6703"/>
                  </a:lnTo>
                  <a:lnTo>
                    <a:pt x="23911" y="6850"/>
                  </a:lnTo>
                  <a:lnTo>
                    <a:pt x="30735" y="7013"/>
                  </a:lnTo>
                  <a:lnTo>
                    <a:pt x="107156" y="71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06"/>
            <p:cNvSpPr/>
            <p:nvPr/>
          </p:nvSpPr>
          <p:spPr>
            <a:xfrm>
              <a:off x="7272337" y="3301500"/>
              <a:ext cx="160256" cy="220369"/>
            </a:xfrm>
            <a:custGeom>
              <a:avLst/>
              <a:gdLst/>
              <a:ahLst/>
              <a:cxnLst/>
              <a:rect l="0" t="0" r="0" b="0"/>
              <a:pathLst>
                <a:path w="160256" h="220369">
                  <a:moveTo>
                    <a:pt x="71438" y="20343"/>
                  </a:moveTo>
                  <a:lnTo>
                    <a:pt x="71438" y="16551"/>
                  </a:lnTo>
                  <a:lnTo>
                    <a:pt x="72231" y="15434"/>
                  </a:lnTo>
                  <a:lnTo>
                    <a:pt x="73554" y="14689"/>
                  </a:lnTo>
                  <a:lnTo>
                    <a:pt x="75230" y="14192"/>
                  </a:lnTo>
                  <a:lnTo>
                    <a:pt x="76347" y="13068"/>
                  </a:lnTo>
                  <a:lnTo>
                    <a:pt x="77091" y="11524"/>
                  </a:lnTo>
                  <a:lnTo>
                    <a:pt x="77589" y="9701"/>
                  </a:lnTo>
                  <a:lnTo>
                    <a:pt x="78713" y="8486"/>
                  </a:lnTo>
                  <a:lnTo>
                    <a:pt x="80256" y="7676"/>
                  </a:lnTo>
                  <a:lnTo>
                    <a:pt x="84882" y="5982"/>
                  </a:lnTo>
                  <a:lnTo>
                    <a:pt x="88339" y="4419"/>
                  </a:lnTo>
                  <a:lnTo>
                    <a:pt x="92229" y="2584"/>
                  </a:lnTo>
                  <a:lnTo>
                    <a:pt x="96411" y="1360"/>
                  </a:lnTo>
                  <a:lnTo>
                    <a:pt x="100787" y="544"/>
                  </a:lnTo>
                  <a:lnTo>
                    <a:pt x="105291" y="0"/>
                  </a:lnTo>
                  <a:lnTo>
                    <a:pt x="109088" y="431"/>
                  </a:lnTo>
                  <a:lnTo>
                    <a:pt x="112413" y="1512"/>
                  </a:lnTo>
                  <a:lnTo>
                    <a:pt x="115423" y="3027"/>
                  </a:lnTo>
                  <a:lnTo>
                    <a:pt x="119018" y="4036"/>
                  </a:lnTo>
                  <a:lnTo>
                    <a:pt x="123001" y="4710"/>
                  </a:lnTo>
                  <a:lnTo>
                    <a:pt x="127245" y="5159"/>
                  </a:lnTo>
                  <a:lnTo>
                    <a:pt x="130867" y="6251"/>
                  </a:lnTo>
                  <a:lnTo>
                    <a:pt x="134076" y="7773"/>
                  </a:lnTo>
                  <a:lnTo>
                    <a:pt x="137009" y="9582"/>
                  </a:lnTo>
                  <a:lnTo>
                    <a:pt x="139758" y="11582"/>
                  </a:lnTo>
                  <a:lnTo>
                    <a:pt x="142385" y="13708"/>
                  </a:lnTo>
                  <a:lnTo>
                    <a:pt x="144929" y="15920"/>
                  </a:lnTo>
                  <a:lnTo>
                    <a:pt x="146626" y="18982"/>
                  </a:lnTo>
                  <a:lnTo>
                    <a:pt x="147757" y="22611"/>
                  </a:lnTo>
                  <a:lnTo>
                    <a:pt x="148511" y="26617"/>
                  </a:lnTo>
                  <a:lnTo>
                    <a:pt x="149349" y="33186"/>
                  </a:lnTo>
                  <a:lnTo>
                    <a:pt x="149720" y="39545"/>
                  </a:lnTo>
                  <a:lnTo>
                    <a:pt x="149886" y="47663"/>
                  </a:lnTo>
                  <a:lnTo>
                    <a:pt x="148343" y="52050"/>
                  </a:lnTo>
                  <a:lnTo>
                    <a:pt x="145727" y="56562"/>
                  </a:lnTo>
                  <a:lnTo>
                    <a:pt x="142395" y="61158"/>
                  </a:lnTo>
                  <a:lnTo>
                    <a:pt x="139380" y="65809"/>
                  </a:lnTo>
                  <a:lnTo>
                    <a:pt x="136576" y="70498"/>
                  </a:lnTo>
                  <a:lnTo>
                    <a:pt x="133913" y="75211"/>
                  </a:lnTo>
                  <a:lnTo>
                    <a:pt x="130550" y="79940"/>
                  </a:lnTo>
                  <a:lnTo>
                    <a:pt x="126721" y="84681"/>
                  </a:lnTo>
                  <a:lnTo>
                    <a:pt x="122581" y="89429"/>
                  </a:lnTo>
                  <a:lnTo>
                    <a:pt x="118233" y="93388"/>
                  </a:lnTo>
                  <a:lnTo>
                    <a:pt x="113747" y="96821"/>
                  </a:lnTo>
                  <a:lnTo>
                    <a:pt x="109169" y="99904"/>
                  </a:lnTo>
                  <a:lnTo>
                    <a:pt x="104530" y="102752"/>
                  </a:lnTo>
                  <a:lnTo>
                    <a:pt x="99848" y="105445"/>
                  </a:lnTo>
                  <a:lnTo>
                    <a:pt x="90415" y="110554"/>
                  </a:lnTo>
                  <a:lnTo>
                    <a:pt x="80931" y="115470"/>
                  </a:lnTo>
                  <a:lnTo>
                    <a:pt x="76972" y="117099"/>
                  </a:lnTo>
                  <a:lnTo>
                    <a:pt x="73540" y="118185"/>
                  </a:lnTo>
                  <a:lnTo>
                    <a:pt x="70458" y="118909"/>
                  </a:lnTo>
                  <a:lnTo>
                    <a:pt x="67609" y="120184"/>
                  </a:lnTo>
                  <a:lnTo>
                    <a:pt x="64916" y="121829"/>
                  </a:lnTo>
                  <a:lnTo>
                    <a:pt x="57190" y="127470"/>
                  </a:lnTo>
                  <a:lnTo>
                    <a:pt x="60954" y="123699"/>
                  </a:lnTo>
                  <a:lnTo>
                    <a:pt x="63655" y="122584"/>
                  </a:lnTo>
                  <a:lnTo>
                    <a:pt x="67043" y="121841"/>
                  </a:lnTo>
                  <a:lnTo>
                    <a:pt x="70889" y="121346"/>
                  </a:lnTo>
                  <a:lnTo>
                    <a:pt x="74247" y="121016"/>
                  </a:lnTo>
                  <a:lnTo>
                    <a:pt x="77279" y="120796"/>
                  </a:lnTo>
                  <a:lnTo>
                    <a:pt x="80094" y="120649"/>
                  </a:lnTo>
                  <a:lnTo>
                    <a:pt x="87456" y="120486"/>
                  </a:lnTo>
                  <a:lnTo>
                    <a:pt x="105118" y="120382"/>
                  </a:lnTo>
                  <a:lnTo>
                    <a:pt x="109765" y="121167"/>
                  </a:lnTo>
                  <a:lnTo>
                    <a:pt x="114452" y="122484"/>
                  </a:lnTo>
                  <a:lnTo>
                    <a:pt x="119164" y="124156"/>
                  </a:lnTo>
                  <a:lnTo>
                    <a:pt x="123892" y="125270"/>
                  </a:lnTo>
                  <a:lnTo>
                    <a:pt x="128632" y="126014"/>
                  </a:lnTo>
                  <a:lnTo>
                    <a:pt x="133380" y="126509"/>
                  </a:lnTo>
                  <a:lnTo>
                    <a:pt x="137338" y="127633"/>
                  </a:lnTo>
                  <a:lnTo>
                    <a:pt x="140771" y="129176"/>
                  </a:lnTo>
                  <a:lnTo>
                    <a:pt x="143854" y="130999"/>
                  </a:lnTo>
                  <a:lnTo>
                    <a:pt x="146703" y="133007"/>
                  </a:lnTo>
                  <a:lnTo>
                    <a:pt x="149396" y="135140"/>
                  </a:lnTo>
                  <a:lnTo>
                    <a:pt x="151985" y="137356"/>
                  </a:lnTo>
                  <a:lnTo>
                    <a:pt x="156978" y="141934"/>
                  </a:lnTo>
                  <a:lnTo>
                    <a:pt x="159421" y="144266"/>
                  </a:lnTo>
                  <a:lnTo>
                    <a:pt x="160255" y="146615"/>
                  </a:lnTo>
                  <a:lnTo>
                    <a:pt x="160018" y="148974"/>
                  </a:lnTo>
                  <a:lnTo>
                    <a:pt x="159066" y="151341"/>
                  </a:lnTo>
                  <a:lnTo>
                    <a:pt x="158008" y="158204"/>
                  </a:lnTo>
                  <a:lnTo>
                    <a:pt x="157727" y="162257"/>
                  </a:lnTo>
                  <a:lnTo>
                    <a:pt x="155951" y="165752"/>
                  </a:lnTo>
                  <a:lnTo>
                    <a:pt x="153180" y="168876"/>
                  </a:lnTo>
                  <a:lnTo>
                    <a:pt x="149745" y="171753"/>
                  </a:lnTo>
                  <a:lnTo>
                    <a:pt x="145868" y="175258"/>
                  </a:lnTo>
                  <a:lnTo>
                    <a:pt x="137327" y="183386"/>
                  </a:lnTo>
                  <a:lnTo>
                    <a:pt x="132826" y="186982"/>
                  </a:lnTo>
                  <a:lnTo>
                    <a:pt x="128238" y="190174"/>
                  </a:lnTo>
                  <a:lnTo>
                    <a:pt x="123592" y="193095"/>
                  </a:lnTo>
                  <a:lnTo>
                    <a:pt x="118907" y="195836"/>
                  </a:lnTo>
                  <a:lnTo>
                    <a:pt x="114196" y="198457"/>
                  </a:lnTo>
                  <a:lnTo>
                    <a:pt x="109468" y="200999"/>
                  </a:lnTo>
                  <a:lnTo>
                    <a:pt x="103935" y="203486"/>
                  </a:lnTo>
                  <a:lnTo>
                    <a:pt x="97865" y="205939"/>
                  </a:lnTo>
                  <a:lnTo>
                    <a:pt x="91438" y="208367"/>
                  </a:lnTo>
                  <a:lnTo>
                    <a:pt x="85565" y="210780"/>
                  </a:lnTo>
                  <a:lnTo>
                    <a:pt x="80062" y="213182"/>
                  </a:lnTo>
                  <a:lnTo>
                    <a:pt x="74806" y="215578"/>
                  </a:lnTo>
                  <a:lnTo>
                    <a:pt x="69714" y="217174"/>
                  </a:lnTo>
                  <a:lnTo>
                    <a:pt x="64732" y="218239"/>
                  </a:lnTo>
                  <a:lnTo>
                    <a:pt x="59823" y="218949"/>
                  </a:lnTo>
                  <a:lnTo>
                    <a:pt x="54964" y="219422"/>
                  </a:lnTo>
                  <a:lnTo>
                    <a:pt x="50136" y="219737"/>
                  </a:lnTo>
                  <a:lnTo>
                    <a:pt x="45331" y="219948"/>
                  </a:lnTo>
                  <a:lnTo>
                    <a:pt x="35758" y="220181"/>
                  </a:lnTo>
                  <a:lnTo>
                    <a:pt x="0" y="22036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07"/>
            <p:cNvSpPr/>
            <p:nvPr/>
          </p:nvSpPr>
          <p:spPr>
            <a:xfrm>
              <a:off x="3357562" y="3736181"/>
              <a:ext cx="71439" cy="221457"/>
            </a:xfrm>
            <a:custGeom>
              <a:avLst/>
              <a:gdLst/>
              <a:ahLst/>
              <a:cxnLst/>
              <a:rect l="0" t="0" r="0" b="0"/>
              <a:pathLst>
                <a:path w="71439" h="221457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850" y="6151"/>
                  </a:lnTo>
                  <a:lnTo>
                    <a:pt x="7057" y="10642"/>
                  </a:lnTo>
                  <a:lnTo>
                    <a:pt x="9222" y="16900"/>
                  </a:lnTo>
                  <a:lnTo>
                    <a:pt x="10911" y="20792"/>
                  </a:lnTo>
                  <a:lnTo>
                    <a:pt x="12830" y="24180"/>
                  </a:lnTo>
                  <a:lnTo>
                    <a:pt x="14903" y="27232"/>
                  </a:lnTo>
                  <a:lnTo>
                    <a:pt x="17079" y="30061"/>
                  </a:lnTo>
                  <a:lnTo>
                    <a:pt x="18530" y="33535"/>
                  </a:lnTo>
                  <a:lnTo>
                    <a:pt x="19497" y="37437"/>
                  </a:lnTo>
                  <a:lnTo>
                    <a:pt x="20142" y="41627"/>
                  </a:lnTo>
                  <a:lnTo>
                    <a:pt x="21365" y="46801"/>
                  </a:lnTo>
                  <a:lnTo>
                    <a:pt x="22975" y="52632"/>
                  </a:lnTo>
                  <a:lnTo>
                    <a:pt x="26880" y="65461"/>
                  </a:lnTo>
                  <a:lnTo>
                    <a:pt x="31261" y="79100"/>
                  </a:lnTo>
                  <a:lnTo>
                    <a:pt x="32747" y="86070"/>
                  </a:lnTo>
                  <a:lnTo>
                    <a:pt x="33738" y="93099"/>
                  </a:lnTo>
                  <a:lnTo>
                    <a:pt x="34398" y="100166"/>
                  </a:lnTo>
                  <a:lnTo>
                    <a:pt x="35632" y="107258"/>
                  </a:lnTo>
                  <a:lnTo>
                    <a:pt x="37249" y="114368"/>
                  </a:lnTo>
                  <a:lnTo>
                    <a:pt x="39120" y="121489"/>
                  </a:lnTo>
                  <a:lnTo>
                    <a:pt x="41161" y="128618"/>
                  </a:lnTo>
                  <a:lnTo>
                    <a:pt x="45546" y="142888"/>
                  </a:lnTo>
                  <a:lnTo>
                    <a:pt x="47033" y="149234"/>
                  </a:lnTo>
                  <a:lnTo>
                    <a:pt x="48024" y="155052"/>
                  </a:lnTo>
                  <a:lnTo>
                    <a:pt x="48685" y="160517"/>
                  </a:lnTo>
                  <a:lnTo>
                    <a:pt x="49919" y="165749"/>
                  </a:lnTo>
                  <a:lnTo>
                    <a:pt x="51536" y="170825"/>
                  </a:lnTo>
                  <a:lnTo>
                    <a:pt x="53407" y="175795"/>
                  </a:lnTo>
                  <a:lnTo>
                    <a:pt x="54655" y="180697"/>
                  </a:lnTo>
                  <a:lnTo>
                    <a:pt x="55487" y="185552"/>
                  </a:lnTo>
                  <a:lnTo>
                    <a:pt x="56041" y="190376"/>
                  </a:lnTo>
                  <a:lnTo>
                    <a:pt x="57205" y="194386"/>
                  </a:lnTo>
                  <a:lnTo>
                    <a:pt x="58774" y="197854"/>
                  </a:lnTo>
                  <a:lnTo>
                    <a:pt x="60614" y="200958"/>
                  </a:lnTo>
                  <a:lnTo>
                    <a:pt x="62658" y="206525"/>
                  </a:lnTo>
                  <a:lnTo>
                    <a:pt x="63567" y="211645"/>
                  </a:lnTo>
                  <a:lnTo>
                    <a:pt x="64078" y="218197"/>
                  </a:lnTo>
                  <a:lnTo>
                    <a:pt x="64265" y="221027"/>
                  </a:lnTo>
                  <a:lnTo>
                    <a:pt x="66398" y="221265"/>
                  </a:lnTo>
                  <a:lnTo>
                    <a:pt x="71438" y="22145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08"/>
            <p:cNvSpPr/>
            <p:nvPr/>
          </p:nvSpPr>
          <p:spPr>
            <a:xfrm>
              <a:off x="3321843" y="3879056"/>
              <a:ext cx="171451" cy="6152"/>
            </a:xfrm>
            <a:custGeom>
              <a:avLst/>
              <a:gdLst/>
              <a:ahLst/>
              <a:cxnLst/>
              <a:rect l="0" t="0" r="0" b="0"/>
              <a:pathLst>
                <a:path w="171451" h="6152">
                  <a:moveTo>
                    <a:pt x="0" y="0"/>
                  </a:moveTo>
                  <a:lnTo>
                    <a:pt x="107136" y="0"/>
                  </a:lnTo>
                  <a:lnTo>
                    <a:pt x="111906" y="794"/>
                  </a:lnTo>
                  <a:lnTo>
                    <a:pt x="117466" y="2117"/>
                  </a:lnTo>
                  <a:lnTo>
                    <a:pt x="123555" y="3792"/>
                  </a:lnTo>
                  <a:lnTo>
                    <a:pt x="129201" y="4910"/>
                  </a:lnTo>
                  <a:lnTo>
                    <a:pt x="134553" y="5654"/>
                  </a:lnTo>
                  <a:lnTo>
                    <a:pt x="139708" y="6151"/>
                  </a:lnTo>
                  <a:lnTo>
                    <a:pt x="144733" y="5688"/>
                  </a:lnTo>
                  <a:lnTo>
                    <a:pt x="149670" y="4586"/>
                  </a:lnTo>
                  <a:lnTo>
                    <a:pt x="154549" y="3057"/>
                  </a:lnTo>
                  <a:lnTo>
                    <a:pt x="158595" y="2038"/>
                  </a:lnTo>
                  <a:lnTo>
                    <a:pt x="162086" y="1359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09"/>
            <p:cNvSpPr/>
            <p:nvPr/>
          </p:nvSpPr>
          <p:spPr>
            <a:xfrm>
              <a:off x="3565724" y="3793331"/>
              <a:ext cx="149027" cy="50007"/>
            </a:xfrm>
            <a:custGeom>
              <a:avLst/>
              <a:gdLst/>
              <a:ahLst/>
              <a:cxnLst/>
              <a:rect l="0" t="0" r="0" b="0"/>
              <a:pathLst>
                <a:path w="149027" h="50007">
                  <a:moveTo>
                    <a:pt x="6151" y="0"/>
                  </a:moveTo>
                  <a:lnTo>
                    <a:pt x="0" y="0"/>
                  </a:lnTo>
                  <a:lnTo>
                    <a:pt x="5245" y="0"/>
                  </a:lnTo>
                  <a:lnTo>
                    <a:pt x="5547" y="794"/>
                  </a:lnTo>
                  <a:lnTo>
                    <a:pt x="5748" y="2117"/>
                  </a:lnTo>
                  <a:lnTo>
                    <a:pt x="5882" y="3792"/>
                  </a:lnTo>
                  <a:lnTo>
                    <a:pt x="5971" y="5703"/>
                  </a:lnTo>
                  <a:lnTo>
                    <a:pt x="6071" y="9943"/>
                  </a:lnTo>
                  <a:lnTo>
                    <a:pt x="6891" y="12185"/>
                  </a:lnTo>
                  <a:lnTo>
                    <a:pt x="8232" y="14473"/>
                  </a:lnTo>
                  <a:lnTo>
                    <a:pt x="9919" y="16792"/>
                  </a:lnTo>
                  <a:lnTo>
                    <a:pt x="11044" y="19132"/>
                  </a:lnTo>
                  <a:lnTo>
                    <a:pt x="11794" y="21486"/>
                  </a:lnTo>
                  <a:lnTo>
                    <a:pt x="12294" y="23849"/>
                  </a:lnTo>
                  <a:lnTo>
                    <a:pt x="13421" y="26218"/>
                  </a:lnTo>
                  <a:lnTo>
                    <a:pt x="14967" y="28591"/>
                  </a:lnTo>
                  <a:lnTo>
                    <a:pt x="19357" y="34310"/>
                  </a:lnTo>
                  <a:lnTo>
                    <a:pt x="19718" y="35574"/>
                  </a:lnTo>
                  <a:lnTo>
                    <a:pt x="19958" y="37210"/>
                  </a:lnTo>
                  <a:lnTo>
                    <a:pt x="20343" y="41746"/>
                  </a:lnTo>
                  <a:lnTo>
                    <a:pt x="20396" y="44483"/>
                  </a:lnTo>
                  <a:lnTo>
                    <a:pt x="20430" y="48915"/>
                  </a:lnTo>
                  <a:lnTo>
                    <a:pt x="21226" y="49279"/>
                  </a:lnTo>
                  <a:lnTo>
                    <a:pt x="25346" y="49791"/>
                  </a:lnTo>
                  <a:lnTo>
                    <a:pt x="29257" y="49963"/>
                  </a:lnTo>
                  <a:lnTo>
                    <a:pt x="69501" y="50006"/>
                  </a:lnTo>
                  <a:lnTo>
                    <a:pt x="72990" y="49212"/>
                  </a:lnTo>
                  <a:lnTo>
                    <a:pt x="76110" y="47889"/>
                  </a:lnTo>
                  <a:lnTo>
                    <a:pt x="78984" y="46214"/>
                  </a:lnTo>
                  <a:lnTo>
                    <a:pt x="81694" y="45096"/>
                  </a:lnTo>
                  <a:lnTo>
                    <a:pt x="84294" y="44352"/>
                  </a:lnTo>
                  <a:lnTo>
                    <a:pt x="86821" y="43855"/>
                  </a:lnTo>
                  <a:lnTo>
                    <a:pt x="90093" y="43524"/>
                  </a:lnTo>
                  <a:lnTo>
                    <a:pt x="93863" y="43303"/>
                  </a:lnTo>
                  <a:lnTo>
                    <a:pt x="101490" y="43058"/>
                  </a:lnTo>
                  <a:lnTo>
                    <a:pt x="112854" y="42901"/>
                  </a:lnTo>
                  <a:lnTo>
                    <a:pt x="115386" y="42888"/>
                  </a:lnTo>
                  <a:lnTo>
                    <a:pt x="118662" y="42086"/>
                  </a:lnTo>
                  <a:lnTo>
                    <a:pt x="122433" y="40757"/>
                  </a:lnTo>
                  <a:lnTo>
                    <a:pt x="126535" y="39078"/>
                  </a:lnTo>
                  <a:lnTo>
                    <a:pt x="130856" y="37958"/>
                  </a:lnTo>
                  <a:lnTo>
                    <a:pt x="135325" y="37211"/>
                  </a:lnTo>
                  <a:lnTo>
                    <a:pt x="149026" y="357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10"/>
            <p:cNvSpPr/>
            <p:nvPr/>
          </p:nvSpPr>
          <p:spPr>
            <a:xfrm>
              <a:off x="3686182" y="3750468"/>
              <a:ext cx="28569" cy="235745"/>
            </a:xfrm>
            <a:custGeom>
              <a:avLst/>
              <a:gdLst/>
              <a:ahLst/>
              <a:cxnLst/>
              <a:rect l="0" t="0" r="0" b="0"/>
              <a:pathLst>
                <a:path w="28569" h="235745">
                  <a:moveTo>
                    <a:pt x="14280" y="0"/>
                  </a:moveTo>
                  <a:lnTo>
                    <a:pt x="8129" y="6151"/>
                  </a:lnTo>
                  <a:lnTo>
                    <a:pt x="7577" y="10936"/>
                  </a:lnTo>
                  <a:lnTo>
                    <a:pt x="7332" y="17560"/>
                  </a:lnTo>
                  <a:lnTo>
                    <a:pt x="7223" y="23151"/>
                  </a:lnTo>
                  <a:lnTo>
                    <a:pt x="6401" y="26546"/>
                  </a:lnTo>
                  <a:lnTo>
                    <a:pt x="5058" y="30398"/>
                  </a:lnTo>
                  <a:lnTo>
                    <a:pt x="3370" y="34553"/>
                  </a:lnTo>
                  <a:lnTo>
                    <a:pt x="2244" y="39704"/>
                  </a:lnTo>
                  <a:lnTo>
                    <a:pt x="1494" y="45520"/>
                  </a:lnTo>
                  <a:lnTo>
                    <a:pt x="993" y="51778"/>
                  </a:lnTo>
                  <a:lnTo>
                    <a:pt x="660" y="58331"/>
                  </a:lnTo>
                  <a:lnTo>
                    <a:pt x="289" y="71963"/>
                  </a:lnTo>
                  <a:lnTo>
                    <a:pt x="19" y="108196"/>
                  </a:lnTo>
                  <a:lnTo>
                    <a:pt x="0" y="128895"/>
                  </a:lnTo>
                  <a:lnTo>
                    <a:pt x="791" y="135937"/>
                  </a:lnTo>
                  <a:lnTo>
                    <a:pt x="2113" y="143012"/>
                  </a:lnTo>
                  <a:lnTo>
                    <a:pt x="3787" y="150110"/>
                  </a:lnTo>
                  <a:lnTo>
                    <a:pt x="4903" y="157224"/>
                  </a:lnTo>
                  <a:lnTo>
                    <a:pt x="5648" y="164347"/>
                  </a:lnTo>
                  <a:lnTo>
                    <a:pt x="6144" y="171477"/>
                  </a:lnTo>
                  <a:lnTo>
                    <a:pt x="7268" y="177818"/>
                  </a:lnTo>
                  <a:lnTo>
                    <a:pt x="8812" y="183633"/>
                  </a:lnTo>
                  <a:lnTo>
                    <a:pt x="10634" y="189097"/>
                  </a:lnTo>
                  <a:lnTo>
                    <a:pt x="11850" y="194327"/>
                  </a:lnTo>
                  <a:lnTo>
                    <a:pt x="12660" y="199402"/>
                  </a:lnTo>
                  <a:lnTo>
                    <a:pt x="13200" y="204372"/>
                  </a:lnTo>
                  <a:lnTo>
                    <a:pt x="14354" y="208479"/>
                  </a:lnTo>
                  <a:lnTo>
                    <a:pt x="15917" y="212011"/>
                  </a:lnTo>
                  <a:lnTo>
                    <a:pt x="17753" y="215160"/>
                  </a:lnTo>
                  <a:lnTo>
                    <a:pt x="19770" y="218846"/>
                  </a:lnTo>
                  <a:lnTo>
                    <a:pt x="28568" y="2357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11"/>
            <p:cNvSpPr/>
            <p:nvPr/>
          </p:nvSpPr>
          <p:spPr>
            <a:xfrm>
              <a:off x="4193468" y="3757612"/>
              <a:ext cx="35633" cy="178595"/>
            </a:xfrm>
            <a:custGeom>
              <a:avLst/>
              <a:gdLst/>
              <a:ahLst/>
              <a:cxnLst/>
              <a:rect l="0" t="0" r="0" b="0"/>
              <a:pathLst>
                <a:path w="35633" h="178595">
                  <a:moveTo>
                    <a:pt x="7057" y="0"/>
                  </a:moveTo>
                  <a:lnTo>
                    <a:pt x="3264" y="0"/>
                  </a:lnTo>
                  <a:lnTo>
                    <a:pt x="2147" y="1588"/>
                  </a:lnTo>
                  <a:lnTo>
                    <a:pt x="1402" y="4233"/>
                  </a:lnTo>
                  <a:lnTo>
                    <a:pt x="207" y="12302"/>
                  </a:lnTo>
                  <a:lnTo>
                    <a:pt x="44" y="17638"/>
                  </a:lnTo>
                  <a:lnTo>
                    <a:pt x="0" y="21284"/>
                  </a:lnTo>
                  <a:lnTo>
                    <a:pt x="765" y="25302"/>
                  </a:lnTo>
                  <a:lnTo>
                    <a:pt x="2068" y="29568"/>
                  </a:lnTo>
                  <a:lnTo>
                    <a:pt x="3731" y="33999"/>
                  </a:lnTo>
                  <a:lnTo>
                    <a:pt x="4840" y="38541"/>
                  </a:lnTo>
                  <a:lnTo>
                    <a:pt x="5579" y="43157"/>
                  </a:lnTo>
                  <a:lnTo>
                    <a:pt x="6072" y="47821"/>
                  </a:lnTo>
                  <a:lnTo>
                    <a:pt x="7193" y="53312"/>
                  </a:lnTo>
                  <a:lnTo>
                    <a:pt x="8735" y="59354"/>
                  </a:lnTo>
                  <a:lnTo>
                    <a:pt x="10557" y="65763"/>
                  </a:lnTo>
                  <a:lnTo>
                    <a:pt x="11772" y="72417"/>
                  </a:lnTo>
                  <a:lnTo>
                    <a:pt x="12581" y="79234"/>
                  </a:lnTo>
                  <a:lnTo>
                    <a:pt x="13120" y="86161"/>
                  </a:lnTo>
                  <a:lnTo>
                    <a:pt x="14274" y="93159"/>
                  </a:lnTo>
                  <a:lnTo>
                    <a:pt x="15837" y="100206"/>
                  </a:lnTo>
                  <a:lnTo>
                    <a:pt x="17673" y="107285"/>
                  </a:lnTo>
                  <a:lnTo>
                    <a:pt x="18896" y="113592"/>
                  </a:lnTo>
                  <a:lnTo>
                    <a:pt x="19712" y="119385"/>
                  </a:lnTo>
                  <a:lnTo>
                    <a:pt x="20256" y="124833"/>
                  </a:lnTo>
                  <a:lnTo>
                    <a:pt x="21413" y="130053"/>
                  </a:lnTo>
                  <a:lnTo>
                    <a:pt x="22977" y="135121"/>
                  </a:lnTo>
                  <a:lnTo>
                    <a:pt x="24814" y="140087"/>
                  </a:lnTo>
                  <a:lnTo>
                    <a:pt x="26039" y="144985"/>
                  </a:lnTo>
                  <a:lnTo>
                    <a:pt x="26855" y="149838"/>
                  </a:lnTo>
                  <a:lnTo>
                    <a:pt x="27399" y="154661"/>
                  </a:lnTo>
                  <a:lnTo>
                    <a:pt x="27762" y="158670"/>
                  </a:lnTo>
                  <a:lnTo>
                    <a:pt x="28004" y="162136"/>
                  </a:lnTo>
                  <a:lnTo>
                    <a:pt x="28166" y="165241"/>
                  </a:lnTo>
                  <a:lnTo>
                    <a:pt x="28344" y="170807"/>
                  </a:lnTo>
                  <a:lnTo>
                    <a:pt x="28392" y="173403"/>
                  </a:lnTo>
                  <a:lnTo>
                    <a:pt x="29218" y="175133"/>
                  </a:lnTo>
                  <a:lnTo>
                    <a:pt x="30562" y="176287"/>
                  </a:lnTo>
                  <a:lnTo>
                    <a:pt x="35632" y="17859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12"/>
            <p:cNvSpPr/>
            <p:nvPr/>
          </p:nvSpPr>
          <p:spPr>
            <a:xfrm>
              <a:off x="4136231" y="3807618"/>
              <a:ext cx="150020" cy="42864"/>
            </a:xfrm>
            <a:custGeom>
              <a:avLst/>
              <a:gdLst/>
              <a:ahLst/>
              <a:cxnLst/>
              <a:rect l="0" t="0" r="0" b="0"/>
              <a:pathLst>
                <a:path w="150020" h="42864">
                  <a:moveTo>
                    <a:pt x="0" y="42863"/>
                  </a:moveTo>
                  <a:lnTo>
                    <a:pt x="47778" y="42863"/>
                  </a:lnTo>
                  <a:lnTo>
                    <a:pt x="52489" y="42069"/>
                  </a:lnTo>
                  <a:lnTo>
                    <a:pt x="57218" y="40746"/>
                  </a:lnTo>
                  <a:lnTo>
                    <a:pt x="61957" y="39071"/>
                  </a:lnTo>
                  <a:lnTo>
                    <a:pt x="66705" y="37160"/>
                  </a:lnTo>
                  <a:lnTo>
                    <a:pt x="71457" y="35092"/>
                  </a:lnTo>
                  <a:lnTo>
                    <a:pt x="80971" y="30678"/>
                  </a:lnTo>
                  <a:lnTo>
                    <a:pt x="114300" y="14271"/>
                  </a:lnTo>
                  <a:lnTo>
                    <a:pt x="119063" y="11896"/>
                  </a:lnTo>
                  <a:lnTo>
                    <a:pt x="124619" y="9518"/>
                  </a:lnTo>
                  <a:lnTo>
                    <a:pt x="130704" y="7139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613"/>
            <p:cNvSpPr/>
            <p:nvPr/>
          </p:nvSpPr>
          <p:spPr>
            <a:xfrm>
              <a:off x="4336256" y="3750468"/>
              <a:ext cx="150020" cy="92867"/>
            </a:xfrm>
            <a:custGeom>
              <a:avLst/>
              <a:gdLst/>
              <a:ahLst/>
              <a:cxnLst/>
              <a:rect l="0" t="0" r="0" b="0"/>
              <a:pathLst>
                <a:path w="150020" h="92867">
                  <a:moveTo>
                    <a:pt x="0" y="0"/>
                  </a:moveTo>
                  <a:lnTo>
                    <a:pt x="6849" y="0"/>
                  </a:lnTo>
                  <a:lnTo>
                    <a:pt x="7013" y="2117"/>
                  </a:lnTo>
                  <a:lnTo>
                    <a:pt x="7085" y="5703"/>
                  </a:lnTo>
                  <a:lnTo>
                    <a:pt x="7144" y="80935"/>
                  </a:lnTo>
                  <a:lnTo>
                    <a:pt x="7938" y="83325"/>
                  </a:lnTo>
                  <a:lnTo>
                    <a:pt x="9260" y="85712"/>
                  </a:lnTo>
                  <a:lnTo>
                    <a:pt x="10936" y="88098"/>
                  </a:lnTo>
                  <a:lnTo>
                    <a:pt x="12847" y="89689"/>
                  </a:lnTo>
                  <a:lnTo>
                    <a:pt x="14914" y="90749"/>
                  </a:lnTo>
                  <a:lnTo>
                    <a:pt x="20144" y="92450"/>
                  </a:lnTo>
                  <a:lnTo>
                    <a:pt x="22976" y="92683"/>
                  </a:lnTo>
                  <a:lnTo>
                    <a:pt x="26880" y="92786"/>
                  </a:lnTo>
                  <a:lnTo>
                    <a:pt x="45270" y="92866"/>
                  </a:lnTo>
                  <a:lnTo>
                    <a:pt x="47643" y="92073"/>
                  </a:lnTo>
                  <a:lnTo>
                    <a:pt x="50018" y="90751"/>
                  </a:lnTo>
                  <a:lnTo>
                    <a:pt x="52395" y="89075"/>
                  </a:lnTo>
                  <a:lnTo>
                    <a:pt x="55567" y="87165"/>
                  </a:lnTo>
                  <a:lnTo>
                    <a:pt x="59270" y="85098"/>
                  </a:lnTo>
                  <a:lnTo>
                    <a:pt x="63326" y="82925"/>
                  </a:lnTo>
                  <a:lnTo>
                    <a:pt x="66823" y="80684"/>
                  </a:lnTo>
                  <a:lnTo>
                    <a:pt x="69949" y="78396"/>
                  </a:lnTo>
                  <a:lnTo>
                    <a:pt x="72826" y="76076"/>
                  </a:lnTo>
                  <a:lnTo>
                    <a:pt x="75539" y="74530"/>
                  </a:lnTo>
                  <a:lnTo>
                    <a:pt x="78140" y="73499"/>
                  </a:lnTo>
                  <a:lnTo>
                    <a:pt x="80668" y="72812"/>
                  </a:lnTo>
                  <a:lnTo>
                    <a:pt x="83147" y="71560"/>
                  </a:lnTo>
                  <a:lnTo>
                    <a:pt x="85594" y="69932"/>
                  </a:lnTo>
                  <a:lnTo>
                    <a:pt x="88019" y="68053"/>
                  </a:lnTo>
                  <a:lnTo>
                    <a:pt x="91223" y="66006"/>
                  </a:lnTo>
                  <a:lnTo>
                    <a:pt x="94947" y="63848"/>
                  </a:lnTo>
                  <a:lnTo>
                    <a:pt x="99016" y="61615"/>
                  </a:lnTo>
                  <a:lnTo>
                    <a:pt x="102523" y="60127"/>
                  </a:lnTo>
                  <a:lnTo>
                    <a:pt x="105655" y="59135"/>
                  </a:lnTo>
                  <a:lnTo>
                    <a:pt x="108537" y="58473"/>
                  </a:lnTo>
                  <a:lnTo>
                    <a:pt x="112045" y="57238"/>
                  </a:lnTo>
                  <a:lnTo>
                    <a:pt x="115972" y="55622"/>
                  </a:lnTo>
                  <a:lnTo>
                    <a:pt x="120177" y="53750"/>
                  </a:lnTo>
                  <a:lnTo>
                    <a:pt x="123774" y="51708"/>
                  </a:lnTo>
                  <a:lnTo>
                    <a:pt x="126966" y="49553"/>
                  </a:lnTo>
                  <a:lnTo>
                    <a:pt x="129888" y="47323"/>
                  </a:lnTo>
                  <a:lnTo>
                    <a:pt x="132629" y="45043"/>
                  </a:lnTo>
                  <a:lnTo>
                    <a:pt x="135250" y="42729"/>
                  </a:lnTo>
                  <a:lnTo>
                    <a:pt x="137792" y="40392"/>
                  </a:lnTo>
                  <a:lnTo>
                    <a:pt x="140280" y="38834"/>
                  </a:lnTo>
                  <a:lnTo>
                    <a:pt x="142733" y="37796"/>
                  </a:lnTo>
                  <a:lnTo>
                    <a:pt x="150019" y="357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614"/>
            <p:cNvSpPr/>
            <p:nvPr/>
          </p:nvSpPr>
          <p:spPr>
            <a:xfrm>
              <a:off x="4471988" y="3721893"/>
              <a:ext cx="28575" cy="278608"/>
            </a:xfrm>
            <a:custGeom>
              <a:avLst/>
              <a:gdLst/>
              <a:ahLst/>
              <a:cxnLst/>
              <a:rect l="0" t="0" r="0" b="0"/>
              <a:pathLst>
                <a:path w="28575" h="278608">
                  <a:moveTo>
                    <a:pt x="7143" y="0"/>
                  </a:moveTo>
                  <a:lnTo>
                    <a:pt x="7143" y="6850"/>
                  </a:lnTo>
                  <a:lnTo>
                    <a:pt x="6349" y="7742"/>
                  </a:lnTo>
                  <a:lnTo>
                    <a:pt x="3351" y="10849"/>
                  </a:lnTo>
                  <a:lnTo>
                    <a:pt x="2233" y="12789"/>
                  </a:lnTo>
                  <a:lnTo>
                    <a:pt x="1488" y="14876"/>
                  </a:lnTo>
                  <a:lnTo>
                    <a:pt x="661" y="20106"/>
                  </a:lnTo>
                  <a:lnTo>
                    <a:pt x="293" y="27721"/>
                  </a:lnTo>
                  <a:lnTo>
                    <a:pt x="86" y="40934"/>
                  </a:lnTo>
                  <a:lnTo>
                    <a:pt x="0" y="121485"/>
                  </a:lnTo>
                  <a:lnTo>
                    <a:pt x="794" y="129408"/>
                  </a:lnTo>
                  <a:lnTo>
                    <a:pt x="2116" y="137866"/>
                  </a:lnTo>
                  <a:lnTo>
                    <a:pt x="3791" y="146680"/>
                  </a:lnTo>
                  <a:lnTo>
                    <a:pt x="4909" y="154937"/>
                  </a:lnTo>
                  <a:lnTo>
                    <a:pt x="5653" y="162822"/>
                  </a:lnTo>
                  <a:lnTo>
                    <a:pt x="6150" y="170461"/>
                  </a:lnTo>
                  <a:lnTo>
                    <a:pt x="6481" y="177934"/>
                  </a:lnTo>
                  <a:lnTo>
                    <a:pt x="6849" y="192588"/>
                  </a:lnTo>
                  <a:lnTo>
                    <a:pt x="7056" y="214226"/>
                  </a:lnTo>
                  <a:lnTo>
                    <a:pt x="7878" y="220605"/>
                  </a:lnTo>
                  <a:lnTo>
                    <a:pt x="9221" y="226445"/>
                  </a:lnTo>
                  <a:lnTo>
                    <a:pt x="10910" y="231926"/>
                  </a:lnTo>
                  <a:lnTo>
                    <a:pt x="12035" y="237167"/>
                  </a:lnTo>
                  <a:lnTo>
                    <a:pt x="12786" y="242249"/>
                  </a:lnTo>
                  <a:lnTo>
                    <a:pt x="13286" y="247224"/>
                  </a:lnTo>
                  <a:lnTo>
                    <a:pt x="14413" y="251335"/>
                  </a:lnTo>
                  <a:lnTo>
                    <a:pt x="15958" y="254870"/>
                  </a:lnTo>
                  <a:lnTo>
                    <a:pt x="17782" y="258019"/>
                  </a:lnTo>
                  <a:lnTo>
                    <a:pt x="19792" y="260913"/>
                  </a:lnTo>
                  <a:lnTo>
                    <a:pt x="21926" y="263636"/>
                  </a:lnTo>
                  <a:lnTo>
                    <a:pt x="24142" y="266245"/>
                  </a:lnTo>
                  <a:lnTo>
                    <a:pt x="25619" y="268778"/>
                  </a:lnTo>
                  <a:lnTo>
                    <a:pt x="26604" y="271260"/>
                  </a:lnTo>
                  <a:lnTo>
                    <a:pt x="28574" y="27860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615"/>
            <p:cNvSpPr/>
            <p:nvPr/>
          </p:nvSpPr>
          <p:spPr>
            <a:xfrm>
              <a:off x="6475323" y="3614737"/>
              <a:ext cx="61209" cy="192882"/>
            </a:xfrm>
            <a:custGeom>
              <a:avLst/>
              <a:gdLst/>
              <a:ahLst/>
              <a:cxnLst/>
              <a:rect l="0" t="0" r="0" b="0"/>
              <a:pathLst>
                <a:path w="61209" h="192882">
                  <a:moveTo>
                    <a:pt x="11202" y="0"/>
                  </a:moveTo>
                  <a:lnTo>
                    <a:pt x="353" y="0"/>
                  </a:lnTo>
                  <a:lnTo>
                    <a:pt x="0" y="794"/>
                  </a:lnTo>
                  <a:lnTo>
                    <a:pt x="559" y="2117"/>
                  </a:lnTo>
                  <a:lnTo>
                    <a:pt x="1725" y="3792"/>
                  </a:lnTo>
                  <a:lnTo>
                    <a:pt x="2503" y="6497"/>
                  </a:lnTo>
                  <a:lnTo>
                    <a:pt x="3021" y="9888"/>
                  </a:lnTo>
                  <a:lnTo>
                    <a:pt x="3367" y="13735"/>
                  </a:lnTo>
                  <a:lnTo>
                    <a:pt x="4391" y="17888"/>
                  </a:lnTo>
                  <a:lnTo>
                    <a:pt x="5867" y="22244"/>
                  </a:lnTo>
                  <a:lnTo>
                    <a:pt x="7645" y="26736"/>
                  </a:lnTo>
                  <a:lnTo>
                    <a:pt x="9624" y="31317"/>
                  </a:lnTo>
                  <a:lnTo>
                    <a:pt x="13940" y="40642"/>
                  </a:lnTo>
                  <a:lnTo>
                    <a:pt x="15409" y="46145"/>
                  </a:lnTo>
                  <a:lnTo>
                    <a:pt x="16388" y="52194"/>
                  </a:lnTo>
                  <a:lnTo>
                    <a:pt x="17040" y="58609"/>
                  </a:lnTo>
                  <a:lnTo>
                    <a:pt x="18269" y="65267"/>
                  </a:lnTo>
                  <a:lnTo>
                    <a:pt x="19882" y="72086"/>
                  </a:lnTo>
                  <a:lnTo>
                    <a:pt x="21751" y="79013"/>
                  </a:lnTo>
                  <a:lnTo>
                    <a:pt x="25945" y="93061"/>
                  </a:lnTo>
                  <a:lnTo>
                    <a:pt x="35104" y="121482"/>
                  </a:lnTo>
                  <a:lnTo>
                    <a:pt x="36662" y="128613"/>
                  </a:lnTo>
                  <a:lnTo>
                    <a:pt x="37700" y="135748"/>
                  </a:lnTo>
                  <a:lnTo>
                    <a:pt x="38392" y="142886"/>
                  </a:lnTo>
                  <a:lnTo>
                    <a:pt x="39648" y="150026"/>
                  </a:lnTo>
                  <a:lnTo>
                    <a:pt x="41278" y="157168"/>
                  </a:lnTo>
                  <a:lnTo>
                    <a:pt x="43158" y="164310"/>
                  </a:lnTo>
                  <a:lnTo>
                    <a:pt x="45206" y="169865"/>
                  </a:lnTo>
                  <a:lnTo>
                    <a:pt x="47365" y="174362"/>
                  </a:lnTo>
                  <a:lnTo>
                    <a:pt x="49598" y="178154"/>
                  </a:lnTo>
                  <a:lnTo>
                    <a:pt x="51880" y="181475"/>
                  </a:lnTo>
                  <a:lnTo>
                    <a:pt x="54196" y="184483"/>
                  </a:lnTo>
                  <a:lnTo>
                    <a:pt x="61208" y="1928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616"/>
            <p:cNvSpPr/>
            <p:nvPr/>
          </p:nvSpPr>
          <p:spPr>
            <a:xfrm>
              <a:off x="6443662" y="3707606"/>
              <a:ext cx="107157" cy="21345"/>
            </a:xfrm>
            <a:custGeom>
              <a:avLst/>
              <a:gdLst/>
              <a:ahLst/>
              <a:cxnLst/>
              <a:rect l="0" t="0" r="0" b="0"/>
              <a:pathLst>
                <a:path w="107157" h="21345">
                  <a:moveTo>
                    <a:pt x="0" y="14287"/>
                  </a:moveTo>
                  <a:lnTo>
                    <a:pt x="3792" y="14287"/>
                  </a:lnTo>
                  <a:lnTo>
                    <a:pt x="4910" y="15081"/>
                  </a:lnTo>
                  <a:lnTo>
                    <a:pt x="5654" y="16404"/>
                  </a:lnTo>
                  <a:lnTo>
                    <a:pt x="6151" y="18080"/>
                  </a:lnTo>
                  <a:lnTo>
                    <a:pt x="7276" y="19197"/>
                  </a:lnTo>
                  <a:lnTo>
                    <a:pt x="8819" y="19942"/>
                  </a:lnTo>
                  <a:lnTo>
                    <a:pt x="10642" y="20438"/>
                  </a:lnTo>
                  <a:lnTo>
                    <a:pt x="13445" y="20769"/>
                  </a:lnTo>
                  <a:lnTo>
                    <a:pt x="16901" y="20990"/>
                  </a:lnTo>
                  <a:lnTo>
                    <a:pt x="20792" y="21137"/>
                  </a:lnTo>
                  <a:lnTo>
                    <a:pt x="33854" y="21344"/>
                  </a:lnTo>
                  <a:lnTo>
                    <a:pt x="38444" y="20579"/>
                  </a:lnTo>
                  <a:lnTo>
                    <a:pt x="43092" y="19276"/>
                  </a:lnTo>
                  <a:lnTo>
                    <a:pt x="47778" y="17613"/>
                  </a:lnTo>
                  <a:lnTo>
                    <a:pt x="52489" y="16505"/>
                  </a:lnTo>
                  <a:lnTo>
                    <a:pt x="57218" y="15765"/>
                  </a:lnTo>
                  <a:lnTo>
                    <a:pt x="61958" y="15272"/>
                  </a:lnTo>
                  <a:lnTo>
                    <a:pt x="66705" y="14150"/>
                  </a:lnTo>
                  <a:lnTo>
                    <a:pt x="71458" y="12609"/>
                  </a:lnTo>
                  <a:lnTo>
                    <a:pt x="76214" y="10787"/>
                  </a:lnTo>
                  <a:lnTo>
                    <a:pt x="80972" y="9572"/>
                  </a:lnTo>
                  <a:lnTo>
                    <a:pt x="85731" y="8763"/>
                  </a:lnTo>
                  <a:lnTo>
                    <a:pt x="90491" y="8223"/>
                  </a:lnTo>
                  <a:lnTo>
                    <a:pt x="94459" y="7069"/>
                  </a:lnTo>
                  <a:lnTo>
                    <a:pt x="97898" y="5507"/>
                  </a:ln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617"/>
            <p:cNvSpPr/>
            <p:nvPr/>
          </p:nvSpPr>
          <p:spPr>
            <a:xfrm>
              <a:off x="6615112" y="3607593"/>
              <a:ext cx="135732" cy="78579"/>
            </a:xfrm>
            <a:custGeom>
              <a:avLst/>
              <a:gdLst/>
              <a:ahLst/>
              <a:cxnLst/>
              <a:rect l="0" t="0" r="0" b="0"/>
              <a:pathLst>
                <a:path w="135732" h="78579">
                  <a:moveTo>
                    <a:pt x="0" y="0"/>
                  </a:moveTo>
                  <a:lnTo>
                    <a:pt x="0" y="16793"/>
                  </a:lnTo>
                  <a:lnTo>
                    <a:pt x="794" y="19133"/>
                  </a:lnTo>
                  <a:lnTo>
                    <a:pt x="2117" y="21487"/>
                  </a:lnTo>
                  <a:lnTo>
                    <a:pt x="3793" y="23850"/>
                  </a:lnTo>
                  <a:lnTo>
                    <a:pt x="4910" y="27012"/>
                  </a:lnTo>
                  <a:lnTo>
                    <a:pt x="5654" y="30708"/>
                  </a:lnTo>
                  <a:lnTo>
                    <a:pt x="6151" y="34760"/>
                  </a:lnTo>
                  <a:lnTo>
                    <a:pt x="6482" y="39048"/>
                  </a:lnTo>
                  <a:lnTo>
                    <a:pt x="6703" y="43495"/>
                  </a:lnTo>
                  <a:lnTo>
                    <a:pt x="6850" y="48047"/>
                  </a:lnTo>
                  <a:lnTo>
                    <a:pt x="7741" y="51875"/>
                  </a:lnTo>
                  <a:lnTo>
                    <a:pt x="9130" y="55221"/>
                  </a:lnTo>
                  <a:lnTo>
                    <a:pt x="10849" y="58245"/>
                  </a:lnTo>
                  <a:lnTo>
                    <a:pt x="11995" y="61055"/>
                  </a:lnTo>
                  <a:lnTo>
                    <a:pt x="12759" y="63722"/>
                  </a:lnTo>
                  <a:lnTo>
                    <a:pt x="13269" y="66294"/>
                  </a:lnTo>
                  <a:lnTo>
                    <a:pt x="13608" y="68802"/>
                  </a:lnTo>
                  <a:lnTo>
                    <a:pt x="13835" y="71269"/>
                  </a:lnTo>
                  <a:lnTo>
                    <a:pt x="14261" y="78153"/>
                  </a:lnTo>
                  <a:lnTo>
                    <a:pt x="18072" y="78455"/>
                  </a:lnTo>
                  <a:lnTo>
                    <a:pt x="27287" y="78571"/>
                  </a:lnTo>
                  <a:lnTo>
                    <a:pt x="31986" y="78578"/>
                  </a:lnTo>
                  <a:lnTo>
                    <a:pt x="34817" y="77785"/>
                  </a:lnTo>
                  <a:lnTo>
                    <a:pt x="38293" y="76463"/>
                  </a:lnTo>
                  <a:lnTo>
                    <a:pt x="42197" y="74788"/>
                  </a:lnTo>
                  <a:lnTo>
                    <a:pt x="45594" y="73671"/>
                  </a:lnTo>
                  <a:lnTo>
                    <a:pt x="48652" y="72927"/>
                  </a:lnTo>
                  <a:lnTo>
                    <a:pt x="51484" y="72431"/>
                  </a:lnTo>
                  <a:lnTo>
                    <a:pt x="54166" y="71306"/>
                  </a:lnTo>
                  <a:lnTo>
                    <a:pt x="56748" y="69762"/>
                  </a:lnTo>
                  <a:lnTo>
                    <a:pt x="59264" y="67940"/>
                  </a:lnTo>
                  <a:lnTo>
                    <a:pt x="62528" y="66724"/>
                  </a:lnTo>
                  <a:lnTo>
                    <a:pt x="66291" y="65914"/>
                  </a:lnTo>
                  <a:lnTo>
                    <a:pt x="70388" y="65375"/>
                  </a:lnTo>
                  <a:lnTo>
                    <a:pt x="73913" y="64220"/>
                  </a:lnTo>
                  <a:lnTo>
                    <a:pt x="77057" y="62658"/>
                  </a:lnTo>
                  <a:lnTo>
                    <a:pt x="79946" y="60822"/>
                  </a:lnTo>
                  <a:lnTo>
                    <a:pt x="83460" y="58804"/>
                  </a:lnTo>
                  <a:lnTo>
                    <a:pt x="91598" y="54446"/>
                  </a:lnTo>
                  <a:lnTo>
                    <a:pt x="95197" y="52966"/>
                  </a:lnTo>
                  <a:lnTo>
                    <a:pt x="98389" y="51980"/>
                  </a:lnTo>
                  <a:lnTo>
                    <a:pt x="101312" y="51322"/>
                  </a:lnTo>
                  <a:lnTo>
                    <a:pt x="104848" y="50090"/>
                  </a:lnTo>
                  <a:lnTo>
                    <a:pt x="108792" y="48474"/>
                  </a:lnTo>
                  <a:lnTo>
                    <a:pt x="113009" y="46604"/>
                  </a:lnTo>
                  <a:lnTo>
                    <a:pt x="116615" y="44563"/>
                  </a:lnTo>
                  <a:lnTo>
                    <a:pt x="119812" y="42409"/>
                  </a:lnTo>
                  <a:lnTo>
                    <a:pt x="122737" y="40179"/>
                  </a:lnTo>
                  <a:lnTo>
                    <a:pt x="125481" y="38692"/>
                  </a:lnTo>
                  <a:lnTo>
                    <a:pt x="128104" y="37701"/>
                  </a:lnTo>
                  <a:lnTo>
                    <a:pt x="135731" y="357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618"/>
            <p:cNvSpPr/>
            <p:nvPr/>
          </p:nvSpPr>
          <p:spPr>
            <a:xfrm>
              <a:off x="6715125" y="3593306"/>
              <a:ext cx="14288" cy="200026"/>
            </a:xfrm>
            <a:custGeom>
              <a:avLst/>
              <a:gdLst/>
              <a:ahLst/>
              <a:cxnLst/>
              <a:rect l="0" t="0" r="0" b="0"/>
              <a:pathLst>
                <a:path w="14288" h="200026">
                  <a:moveTo>
                    <a:pt x="7143" y="0"/>
                  </a:moveTo>
                  <a:lnTo>
                    <a:pt x="294" y="0"/>
                  </a:lnTo>
                  <a:lnTo>
                    <a:pt x="58" y="5703"/>
                  </a:lnTo>
                  <a:lnTo>
                    <a:pt x="0" y="132038"/>
                  </a:lnTo>
                  <a:lnTo>
                    <a:pt x="793" y="137237"/>
                  </a:lnTo>
                  <a:lnTo>
                    <a:pt x="2116" y="142292"/>
                  </a:lnTo>
                  <a:lnTo>
                    <a:pt x="3792" y="147249"/>
                  </a:lnTo>
                  <a:lnTo>
                    <a:pt x="4909" y="152140"/>
                  </a:lnTo>
                  <a:lnTo>
                    <a:pt x="5653" y="156989"/>
                  </a:lnTo>
                  <a:lnTo>
                    <a:pt x="6150" y="161809"/>
                  </a:lnTo>
                  <a:lnTo>
                    <a:pt x="6481" y="166611"/>
                  </a:lnTo>
                  <a:lnTo>
                    <a:pt x="6702" y="171399"/>
                  </a:lnTo>
                  <a:lnTo>
                    <a:pt x="6849" y="176179"/>
                  </a:lnTo>
                  <a:lnTo>
                    <a:pt x="7741" y="180159"/>
                  </a:lnTo>
                  <a:lnTo>
                    <a:pt x="9129" y="183606"/>
                  </a:lnTo>
                  <a:lnTo>
                    <a:pt x="10848" y="186697"/>
                  </a:lnTo>
                  <a:lnTo>
                    <a:pt x="11995" y="189553"/>
                  </a:lnTo>
                  <a:lnTo>
                    <a:pt x="12758" y="192250"/>
                  </a:lnTo>
                  <a:lnTo>
                    <a:pt x="14287" y="2000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619"/>
            <p:cNvSpPr/>
            <p:nvPr/>
          </p:nvSpPr>
          <p:spPr>
            <a:xfrm>
              <a:off x="7072312" y="3671887"/>
              <a:ext cx="135732" cy="14289"/>
            </a:xfrm>
            <a:custGeom>
              <a:avLst/>
              <a:gdLst/>
              <a:ahLst/>
              <a:cxnLst/>
              <a:rect l="0" t="0" r="0" b="0"/>
              <a:pathLst>
                <a:path w="135732" h="14289">
                  <a:moveTo>
                    <a:pt x="0" y="14288"/>
                  </a:moveTo>
                  <a:lnTo>
                    <a:pt x="10643" y="14288"/>
                  </a:lnTo>
                  <a:lnTo>
                    <a:pt x="12651" y="13494"/>
                  </a:lnTo>
                  <a:lnTo>
                    <a:pt x="14784" y="12171"/>
                  </a:lnTo>
                  <a:lnTo>
                    <a:pt x="17000" y="10495"/>
                  </a:lnTo>
                  <a:lnTo>
                    <a:pt x="20065" y="9378"/>
                  </a:lnTo>
                  <a:lnTo>
                    <a:pt x="23695" y="8633"/>
                  </a:lnTo>
                  <a:lnTo>
                    <a:pt x="27704" y="8137"/>
                  </a:lnTo>
                  <a:lnTo>
                    <a:pt x="31169" y="7806"/>
                  </a:lnTo>
                  <a:lnTo>
                    <a:pt x="34273" y="7585"/>
                  </a:lnTo>
                  <a:lnTo>
                    <a:pt x="37136" y="7438"/>
                  </a:lnTo>
                  <a:lnTo>
                    <a:pt x="46668" y="7275"/>
                  </a:lnTo>
                  <a:lnTo>
                    <a:pt x="52543" y="7231"/>
                  </a:lnTo>
                  <a:lnTo>
                    <a:pt x="57254" y="6408"/>
                  </a:lnTo>
                  <a:lnTo>
                    <a:pt x="61188" y="5066"/>
                  </a:lnTo>
                  <a:lnTo>
                    <a:pt x="64604" y="3377"/>
                  </a:lnTo>
                  <a:lnTo>
                    <a:pt x="69263" y="2252"/>
                  </a:lnTo>
                  <a:lnTo>
                    <a:pt x="74750" y="1501"/>
                  </a:lnTo>
                  <a:lnTo>
                    <a:pt x="80790" y="1001"/>
                  </a:lnTo>
                  <a:lnTo>
                    <a:pt x="86404" y="667"/>
                  </a:lnTo>
                  <a:lnTo>
                    <a:pt x="96875" y="296"/>
                  </a:lnTo>
                  <a:lnTo>
                    <a:pt x="116532" y="59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620"/>
            <p:cNvSpPr/>
            <p:nvPr/>
          </p:nvSpPr>
          <p:spPr>
            <a:xfrm>
              <a:off x="7215187" y="3671887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621"/>
            <p:cNvSpPr/>
            <p:nvPr/>
          </p:nvSpPr>
          <p:spPr>
            <a:xfrm>
              <a:off x="7143752" y="3643312"/>
              <a:ext cx="14286" cy="135732"/>
            </a:xfrm>
            <a:custGeom>
              <a:avLst/>
              <a:gdLst/>
              <a:ahLst/>
              <a:cxnLst/>
              <a:rect l="0" t="0" r="0" b="0"/>
              <a:pathLst>
                <a:path w="14286" h="135732">
                  <a:moveTo>
                    <a:pt x="7141" y="0"/>
                  </a:moveTo>
                  <a:lnTo>
                    <a:pt x="292" y="0"/>
                  </a:lnTo>
                  <a:lnTo>
                    <a:pt x="84" y="3792"/>
                  </a:lnTo>
                  <a:lnTo>
                    <a:pt x="5" y="20585"/>
                  </a:lnTo>
                  <a:lnTo>
                    <a:pt x="0" y="33793"/>
                  </a:lnTo>
                  <a:lnTo>
                    <a:pt x="794" y="38403"/>
                  </a:lnTo>
                  <a:lnTo>
                    <a:pt x="2115" y="43065"/>
                  </a:lnTo>
                  <a:lnTo>
                    <a:pt x="3790" y="47760"/>
                  </a:lnTo>
                  <a:lnTo>
                    <a:pt x="4907" y="52477"/>
                  </a:lnTo>
                  <a:lnTo>
                    <a:pt x="5652" y="57210"/>
                  </a:lnTo>
                  <a:lnTo>
                    <a:pt x="6148" y="61953"/>
                  </a:lnTo>
                  <a:lnTo>
                    <a:pt x="6479" y="67495"/>
                  </a:lnTo>
                  <a:lnTo>
                    <a:pt x="6847" y="80004"/>
                  </a:lnTo>
                  <a:lnTo>
                    <a:pt x="7116" y="107833"/>
                  </a:lnTo>
                  <a:lnTo>
                    <a:pt x="7918" y="111576"/>
                  </a:lnTo>
                  <a:lnTo>
                    <a:pt x="9247" y="115659"/>
                  </a:lnTo>
                  <a:lnTo>
                    <a:pt x="13290" y="126034"/>
                  </a:lnTo>
                  <a:lnTo>
                    <a:pt x="13621" y="127679"/>
                  </a:lnTo>
                  <a:lnTo>
                    <a:pt x="13990" y="131623"/>
                  </a:lnTo>
                  <a:lnTo>
                    <a:pt x="14285" y="13573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622"/>
            <p:cNvSpPr/>
            <p:nvPr/>
          </p:nvSpPr>
          <p:spPr>
            <a:xfrm>
              <a:off x="7251899" y="3586162"/>
              <a:ext cx="141883" cy="92867"/>
            </a:xfrm>
            <a:custGeom>
              <a:avLst/>
              <a:gdLst/>
              <a:ahLst/>
              <a:cxnLst/>
              <a:rect l="0" t="0" r="0" b="0"/>
              <a:pathLst>
                <a:path w="141883" h="92867">
                  <a:moveTo>
                    <a:pt x="6151" y="0"/>
                  </a:moveTo>
                  <a:lnTo>
                    <a:pt x="6151" y="65588"/>
                  </a:lnTo>
                  <a:lnTo>
                    <a:pt x="5357" y="68332"/>
                  </a:lnTo>
                  <a:lnTo>
                    <a:pt x="4034" y="70955"/>
                  </a:lnTo>
                  <a:lnTo>
                    <a:pt x="2358" y="73497"/>
                  </a:lnTo>
                  <a:lnTo>
                    <a:pt x="1241" y="75985"/>
                  </a:lnTo>
                  <a:lnTo>
                    <a:pt x="497" y="78438"/>
                  </a:lnTo>
                  <a:lnTo>
                    <a:pt x="0" y="80867"/>
                  </a:lnTo>
                  <a:lnTo>
                    <a:pt x="462" y="83280"/>
                  </a:lnTo>
                  <a:lnTo>
                    <a:pt x="1565" y="85683"/>
                  </a:lnTo>
                  <a:lnTo>
                    <a:pt x="5882" y="92448"/>
                  </a:lnTo>
                  <a:lnTo>
                    <a:pt x="9863" y="92744"/>
                  </a:lnTo>
                  <a:lnTo>
                    <a:pt x="13411" y="92844"/>
                  </a:lnTo>
                  <a:lnTo>
                    <a:pt x="23148" y="92866"/>
                  </a:lnTo>
                  <a:lnTo>
                    <a:pt x="25420" y="92073"/>
                  </a:lnTo>
                  <a:lnTo>
                    <a:pt x="27728" y="90751"/>
                  </a:lnTo>
                  <a:lnTo>
                    <a:pt x="30061" y="89075"/>
                  </a:lnTo>
                  <a:lnTo>
                    <a:pt x="33203" y="87959"/>
                  </a:lnTo>
                  <a:lnTo>
                    <a:pt x="36886" y="87214"/>
                  </a:lnTo>
                  <a:lnTo>
                    <a:pt x="40928" y="86718"/>
                  </a:lnTo>
                  <a:lnTo>
                    <a:pt x="44417" y="86387"/>
                  </a:lnTo>
                  <a:lnTo>
                    <a:pt x="47536" y="86166"/>
                  </a:lnTo>
                  <a:lnTo>
                    <a:pt x="50410" y="86019"/>
                  </a:lnTo>
                  <a:lnTo>
                    <a:pt x="57836" y="85856"/>
                  </a:lnTo>
                  <a:lnTo>
                    <a:pt x="62039" y="85812"/>
                  </a:lnTo>
                  <a:lnTo>
                    <a:pt x="66427" y="84989"/>
                  </a:lnTo>
                  <a:lnTo>
                    <a:pt x="70942" y="83647"/>
                  </a:lnTo>
                  <a:lnTo>
                    <a:pt x="75539" y="81959"/>
                  </a:lnTo>
                  <a:lnTo>
                    <a:pt x="80190" y="80833"/>
                  </a:lnTo>
                  <a:lnTo>
                    <a:pt x="84879" y="80082"/>
                  </a:lnTo>
                  <a:lnTo>
                    <a:pt x="89593" y="79582"/>
                  </a:lnTo>
                  <a:lnTo>
                    <a:pt x="94323" y="79248"/>
                  </a:lnTo>
                  <a:lnTo>
                    <a:pt x="99063" y="79026"/>
                  </a:lnTo>
                  <a:lnTo>
                    <a:pt x="108564" y="78779"/>
                  </a:lnTo>
                  <a:lnTo>
                    <a:pt x="141882" y="785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623"/>
            <p:cNvSpPr/>
            <p:nvPr/>
          </p:nvSpPr>
          <p:spPr>
            <a:xfrm>
              <a:off x="7358062" y="3564731"/>
              <a:ext cx="21432" cy="214313"/>
            </a:xfrm>
            <a:custGeom>
              <a:avLst/>
              <a:gdLst/>
              <a:ahLst/>
              <a:cxnLst/>
              <a:rect l="0" t="0" r="0" b="0"/>
              <a:pathLst>
                <a:path w="21432" h="214313">
                  <a:moveTo>
                    <a:pt x="21431" y="0"/>
                  </a:moveTo>
                  <a:lnTo>
                    <a:pt x="17638" y="0"/>
                  </a:lnTo>
                  <a:lnTo>
                    <a:pt x="16521" y="794"/>
                  </a:lnTo>
                  <a:lnTo>
                    <a:pt x="15777" y="2116"/>
                  </a:lnTo>
                  <a:lnTo>
                    <a:pt x="14582" y="6151"/>
                  </a:lnTo>
                  <a:lnTo>
                    <a:pt x="13690" y="7275"/>
                  </a:lnTo>
                  <a:lnTo>
                    <a:pt x="12302" y="8819"/>
                  </a:lnTo>
                  <a:lnTo>
                    <a:pt x="10582" y="10642"/>
                  </a:lnTo>
                  <a:lnTo>
                    <a:pt x="9437" y="12651"/>
                  </a:lnTo>
                  <a:lnTo>
                    <a:pt x="8672" y="14784"/>
                  </a:lnTo>
                  <a:lnTo>
                    <a:pt x="8163" y="16999"/>
                  </a:lnTo>
                  <a:lnTo>
                    <a:pt x="7597" y="23695"/>
                  </a:lnTo>
                  <a:lnTo>
                    <a:pt x="7445" y="27703"/>
                  </a:lnTo>
                  <a:lnTo>
                    <a:pt x="6552" y="32756"/>
                  </a:lnTo>
                  <a:lnTo>
                    <a:pt x="5162" y="38506"/>
                  </a:lnTo>
                  <a:lnTo>
                    <a:pt x="3441" y="44721"/>
                  </a:lnTo>
                  <a:lnTo>
                    <a:pt x="2294" y="51245"/>
                  </a:lnTo>
                  <a:lnTo>
                    <a:pt x="1529" y="57976"/>
                  </a:lnTo>
                  <a:lnTo>
                    <a:pt x="1019" y="64844"/>
                  </a:lnTo>
                  <a:lnTo>
                    <a:pt x="681" y="71804"/>
                  </a:lnTo>
                  <a:lnTo>
                    <a:pt x="302" y="85888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624"/>
            <p:cNvSpPr/>
            <p:nvPr/>
          </p:nvSpPr>
          <p:spPr>
            <a:xfrm>
              <a:off x="3207543" y="4379118"/>
              <a:ext cx="150020" cy="214314"/>
            </a:xfrm>
            <a:custGeom>
              <a:avLst/>
              <a:gdLst/>
              <a:ahLst/>
              <a:cxnLst/>
              <a:rect l="0" t="0" r="0" b="0"/>
              <a:pathLst>
                <a:path w="150020" h="214314">
                  <a:moveTo>
                    <a:pt x="0" y="0"/>
                  </a:moveTo>
                  <a:lnTo>
                    <a:pt x="0" y="3793"/>
                  </a:lnTo>
                  <a:lnTo>
                    <a:pt x="794" y="5703"/>
                  </a:lnTo>
                  <a:lnTo>
                    <a:pt x="4910" y="11392"/>
                  </a:lnTo>
                  <a:lnTo>
                    <a:pt x="8819" y="15833"/>
                  </a:lnTo>
                  <a:lnTo>
                    <a:pt x="17000" y="24118"/>
                  </a:lnTo>
                  <a:lnTo>
                    <a:pt x="19271" y="27191"/>
                  </a:lnTo>
                  <a:lnTo>
                    <a:pt x="21579" y="30828"/>
                  </a:lnTo>
                  <a:lnTo>
                    <a:pt x="23911" y="34839"/>
                  </a:lnTo>
                  <a:lnTo>
                    <a:pt x="28619" y="43530"/>
                  </a:lnTo>
                  <a:lnTo>
                    <a:pt x="30986" y="48070"/>
                  </a:lnTo>
                  <a:lnTo>
                    <a:pt x="34151" y="52685"/>
                  </a:lnTo>
                  <a:lnTo>
                    <a:pt x="37849" y="57348"/>
                  </a:lnTo>
                  <a:lnTo>
                    <a:pt x="41901" y="62045"/>
                  </a:lnTo>
                  <a:lnTo>
                    <a:pt x="45397" y="66763"/>
                  </a:lnTo>
                  <a:lnTo>
                    <a:pt x="48521" y="71496"/>
                  </a:lnTo>
                  <a:lnTo>
                    <a:pt x="51398" y="76239"/>
                  </a:lnTo>
                  <a:lnTo>
                    <a:pt x="54903" y="80989"/>
                  </a:lnTo>
                  <a:lnTo>
                    <a:pt x="58827" y="85743"/>
                  </a:lnTo>
                  <a:lnTo>
                    <a:pt x="63031" y="90499"/>
                  </a:lnTo>
                  <a:lnTo>
                    <a:pt x="66627" y="96052"/>
                  </a:lnTo>
                  <a:lnTo>
                    <a:pt x="69818" y="102135"/>
                  </a:lnTo>
                  <a:lnTo>
                    <a:pt x="75481" y="114450"/>
                  </a:lnTo>
                  <a:lnTo>
                    <a:pt x="80643" y="125215"/>
                  </a:lnTo>
                  <a:lnTo>
                    <a:pt x="83925" y="131102"/>
                  </a:lnTo>
                  <a:lnTo>
                    <a:pt x="87700" y="137407"/>
                  </a:lnTo>
                  <a:lnTo>
                    <a:pt x="91804" y="143992"/>
                  </a:lnTo>
                  <a:lnTo>
                    <a:pt x="95334" y="149970"/>
                  </a:lnTo>
                  <a:lnTo>
                    <a:pt x="98481" y="155543"/>
                  </a:lnTo>
                  <a:lnTo>
                    <a:pt x="101373" y="160845"/>
                  </a:lnTo>
                  <a:lnTo>
                    <a:pt x="104095" y="165174"/>
                  </a:lnTo>
                  <a:lnTo>
                    <a:pt x="106703" y="168854"/>
                  </a:lnTo>
                  <a:lnTo>
                    <a:pt x="109235" y="172100"/>
                  </a:lnTo>
                  <a:lnTo>
                    <a:pt x="111717" y="175852"/>
                  </a:lnTo>
                  <a:lnTo>
                    <a:pt x="114166" y="179941"/>
                  </a:lnTo>
                  <a:lnTo>
                    <a:pt x="116592" y="184255"/>
                  </a:lnTo>
                  <a:lnTo>
                    <a:pt x="119003" y="187924"/>
                  </a:lnTo>
                  <a:lnTo>
                    <a:pt x="121404" y="191164"/>
                  </a:lnTo>
                  <a:lnTo>
                    <a:pt x="123799" y="194118"/>
                  </a:lnTo>
                  <a:lnTo>
                    <a:pt x="126189" y="196087"/>
                  </a:lnTo>
                  <a:lnTo>
                    <a:pt x="128576" y="197400"/>
                  </a:lnTo>
                  <a:lnTo>
                    <a:pt x="130961" y="198275"/>
                  </a:lnTo>
                  <a:lnTo>
                    <a:pt x="133345" y="199652"/>
                  </a:lnTo>
                  <a:lnTo>
                    <a:pt x="135728" y="201364"/>
                  </a:lnTo>
                  <a:lnTo>
                    <a:pt x="138110" y="203299"/>
                  </a:lnTo>
                  <a:lnTo>
                    <a:pt x="140492" y="205383"/>
                  </a:lnTo>
                  <a:lnTo>
                    <a:pt x="142874" y="207566"/>
                  </a:lnTo>
                  <a:lnTo>
                    <a:pt x="150019" y="2143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625"/>
            <p:cNvSpPr/>
            <p:nvPr/>
          </p:nvSpPr>
          <p:spPr>
            <a:xfrm>
              <a:off x="3171825" y="4372064"/>
              <a:ext cx="185738" cy="257087"/>
            </a:xfrm>
            <a:custGeom>
              <a:avLst/>
              <a:gdLst/>
              <a:ahLst/>
              <a:cxnLst/>
              <a:rect l="0" t="0" r="0" b="0"/>
              <a:pathLst>
                <a:path w="185738" h="257087">
                  <a:moveTo>
                    <a:pt x="185737" y="14198"/>
                  </a:moveTo>
                  <a:lnTo>
                    <a:pt x="185737" y="929"/>
                  </a:lnTo>
                  <a:lnTo>
                    <a:pt x="184943" y="590"/>
                  </a:lnTo>
                  <a:lnTo>
                    <a:pt x="179586" y="0"/>
                  </a:lnTo>
                  <a:lnTo>
                    <a:pt x="175095" y="3730"/>
                  </a:lnTo>
                  <a:lnTo>
                    <a:pt x="173880" y="5631"/>
                  </a:lnTo>
                  <a:lnTo>
                    <a:pt x="171376" y="12101"/>
                  </a:lnTo>
                  <a:lnTo>
                    <a:pt x="167978" y="16706"/>
                  </a:lnTo>
                  <a:lnTo>
                    <a:pt x="165166" y="19838"/>
                  </a:lnTo>
                  <a:lnTo>
                    <a:pt x="157809" y="27553"/>
                  </a:lnTo>
                  <a:lnTo>
                    <a:pt x="154418" y="31833"/>
                  </a:lnTo>
                  <a:lnTo>
                    <a:pt x="151364" y="36273"/>
                  </a:lnTo>
                  <a:lnTo>
                    <a:pt x="145060" y="46234"/>
                  </a:lnTo>
                  <a:lnTo>
                    <a:pt x="109437" y="100058"/>
                  </a:lnTo>
                  <a:lnTo>
                    <a:pt x="97851" y="116387"/>
                  </a:lnTo>
                  <a:lnTo>
                    <a:pt x="85557" y="133434"/>
                  </a:lnTo>
                  <a:lnTo>
                    <a:pt x="69712" y="156419"/>
                  </a:lnTo>
                  <a:lnTo>
                    <a:pt x="59822" y="171070"/>
                  </a:lnTo>
                  <a:lnTo>
                    <a:pt x="55756" y="177517"/>
                  </a:lnTo>
                  <a:lnTo>
                    <a:pt x="52252" y="183402"/>
                  </a:lnTo>
                  <a:lnTo>
                    <a:pt x="49122" y="188913"/>
                  </a:lnTo>
                  <a:lnTo>
                    <a:pt x="45448" y="194175"/>
                  </a:lnTo>
                  <a:lnTo>
                    <a:pt x="41411" y="199270"/>
                  </a:lnTo>
                  <a:lnTo>
                    <a:pt x="37132" y="204254"/>
                  </a:lnTo>
                  <a:lnTo>
                    <a:pt x="33486" y="209165"/>
                  </a:lnTo>
                  <a:lnTo>
                    <a:pt x="30261" y="214026"/>
                  </a:lnTo>
                  <a:lnTo>
                    <a:pt x="27318" y="218854"/>
                  </a:lnTo>
                  <a:lnTo>
                    <a:pt x="23768" y="222867"/>
                  </a:lnTo>
                  <a:lnTo>
                    <a:pt x="19814" y="226335"/>
                  </a:lnTo>
                  <a:lnTo>
                    <a:pt x="15590" y="229442"/>
                  </a:lnTo>
                  <a:lnTo>
                    <a:pt x="12775" y="232306"/>
                  </a:lnTo>
                  <a:lnTo>
                    <a:pt x="10898" y="235010"/>
                  </a:lnTo>
                  <a:lnTo>
                    <a:pt x="8812" y="240130"/>
                  </a:lnTo>
                  <a:lnTo>
                    <a:pt x="7885" y="245052"/>
                  </a:lnTo>
                  <a:lnTo>
                    <a:pt x="6844" y="247476"/>
                  </a:lnTo>
                  <a:lnTo>
                    <a:pt x="1587" y="254952"/>
                  </a:lnTo>
                  <a:lnTo>
                    <a:pt x="0" y="25708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626"/>
            <p:cNvSpPr/>
            <p:nvPr/>
          </p:nvSpPr>
          <p:spPr>
            <a:xfrm>
              <a:off x="3464718" y="4365154"/>
              <a:ext cx="264320" cy="42540"/>
            </a:xfrm>
            <a:custGeom>
              <a:avLst/>
              <a:gdLst/>
              <a:ahLst/>
              <a:cxnLst/>
              <a:rect l="0" t="0" r="0" b="0"/>
              <a:pathLst>
                <a:path w="264320" h="42540">
                  <a:moveTo>
                    <a:pt x="0" y="42539"/>
                  </a:moveTo>
                  <a:lnTo>
                    <a:pt x="9943" y="42539"/>
                  </a:lnTo>
                  <a:lnTo>
                    <a:pt x="12185" y="41746"/>
                  </a:lnTo>
                  <a:lnTo>
                    <a:pt x="14474" y="40423"/>
                  </a:lnTo>
                  <a:lnTo>
                    <a:pt x="16793" y="38747"/>
                  </a:lnTo>
                  <a:lnTo>
                    <a:pt x="19927" y="37629"/>
                  </a:lnTo>
                  <a:lnTo>
                    <a:pt x="27642" y="36388"/>
                  </a:lnTo>
                  <a:lnTo>
                    <a:pt x="31922" y="35264"/>
                  </a:lnTo>
                  <a:lnTo>
                    <a:pt x="36362" y="33720"/>
                  </a:lnTo>
                  <a:lnTo>
                    <a:pt x="40911" y="31897"/>
                  </a:lnTo>
                  <a:lnTo>
                    <a:pt x="45530" y="30682"/>
                  </a:lnTo>
                  <a:lnTo>
                    <a:pt x="50197" y="29872"/>
                  </a:lnTo>
                  <a:lnTo>
                    <a:pt x="54896" y="29332"/>
                  </a:lnTo>
                  <a:lnTo>
                    <a:pt x="60410" y="28178"/>
                  </a:lnTo>
                  <a:lnTo>
                    <a:pt x="66467" y="26615"/>
                  </a:lnTo>
                  <a:lnTo>
                    <a:pt x="72886" y="24780"/>
                  </a:lnTo>
                  <a:lnTo>
                    <a:pt x="86369" y="20623"/>
                  </a:lnTo>
                  <a:lnTo>
                    <a:pt x="93298" y="18404"/>
                  </a:lnTo>
                  <a:lnTo>
                    <a:pt x="100299" y="16924"/>
                  </a:lnTo>
                  <a:lnTo>
                    <a:pt x="107347" y="15937"/>
                  </a:lnTo>
                  <a:lnTo>
                    <a:pt x="114427" y="15280"/>
                  </a:lnTo>
                  <a:lnTo>
                    <a:pt x="121529" y="14048"/>
                  </a:lnTo>
                  <a:lnTo>
                    <a:pt x="128644" y="12432"/>
                  </a:lnTo>
                  <a:lnTo>
                    <a:pt x="135769" y="10561"/>
                  </a:lnTo>
                  <a:lnTo>
                    <a:pt x="142900" y="9315"/>
                  </a:lnTo>
                  <a:lnTo>
                    <a:pt x="150036" y="8484"/>
                  </a:lnTo>
                  <a:lnTo>
                    <a:pt x="157174" y="7929"/>
                  </a:lnTo>
                  <a:lnTo>
                    <a:pt x="164314" y="6765"/>
                  </a:lnTo>
                  <a:lnTo>
                    <a:pt x="171455" y="5197"/>
                  </a:lnTo>
                  <a:lnTo>
                    <a:pt x="178597" y="3357"/>
                  </a:lnTo>
                  <a:lnTo>
                    <a:pt x="184946" y="2130"/>
                  </a:lnTo>
                  <a:lnTo>
                    <a:pt x="190767" y="1312"/>
                  </a:lnTo>
                  <a:lnTo>
                    <a:pt x="196234" y="767"/>
                  </a:lnTo>
                  <a:lnTo>
                    <a:pt x="202260" y="403"/>
                  </a:lnTo>
                  <a:lnTo>
                    <a:pt x="215306" y="0"/>
                  </a:lnTo>
                  <a:lnTo>
                    <a:pt x="221325" y="686"/>
                  </a:lnTo>
                  <a:lnTo>
                    <a:pt x="226925" y="1937"/>
                  </a:lnTo>
                  <a:lnTo>
                    <a:pt x="232246" y="3565"/>
                  </a:lnTo>
                  <a:lnTo>
                    <a:pt x="237381" y="4650"/>
                  </a:lnTo>
                  <a:lnTo>
                    <a:pt x="242392" y="5374"/>
                  </a:lnTo>
                  <a:lnTo>
                    <a:pt x="247319" y="5856"/>
                  </a:lnTo>
                  <a:lnTo>
                    <a:pt x="254911" y="6392"/>
                  </a:lnTo>
                  <a:lnTo>
                    <a:pt x="264319" y="682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627"/>
            <p:cNvSpPr/>
            <p:nvPr/>
          </p:nvSpPr>
          <p:spPr>
            <a:xfrm>
              <a:off x="3536156" y="4464843"/>
              <a:ext cx="178595" cy="14289"/>
            </a:xfrm>
            <a:custGeom>
              <a:avLst/>
              <a:gdLst/>
              <a:ahLst/>
              <a:cxnLst/>
              <a:rect l="0" t="0" r="0" b="0"/>
              <a:pathLst>
                <a:path w="178595" h="14289">
                  <a:moveTo>
                    <a:pt x="0" y="14288"/>
                  </a:moveTo>
                  <a:lnTo>
                    <a:pt x="3792" y="14288"/>
                  </a:lnTo>
                  <a:lnTo>
                    <a:pt x="5703" y="13494"/>
                  </a:lnTo>
                  <a:lnTo>
                    <a:pt x="7771" y="12171"/>
                  </a:lnTo>
                  <a:lnTo>
                    <a:pt x="9943" y="10496"/>
                  </a:lnTo>
                  <a:lnTo>
                    <a:pt x="12185" y="9378"/>
                  </a:lnTo>
                  <a:lnTo>
                    <a:pt x="14473" y="8633"/>
                  </a:lnTo>
                  <a:lnTo>
                    <a:pt x="16792" y="8137"/>
                  </a:lnTo>
                  <a:lnTo>
                    <a:pt x="19926" y="7806"/>
                  </a:lnTo>
                  <a:lnTo>
                    <a:pt x="23603" y="7585"/>
                  </a:lnTo>
                  <a:lnTo>
                    <a:pt x="31921" y="7340"/>
                  </a:lnTo>
                  <a:lnTo>
                    <a:pt x="54896" y="7170"/>
                  </a:lnTo>
                  <a:lnTo>
                    <a:pt x="59616" y="6367"/>
                  </a:lnTo>
                  <a:lnTo>
                    <a:pt x="64350" y="5039"/>
                  </a:lnTo>
                  <a:lnTo>
                    <a:pt x="69094" y="3359"/>
                  </a:lnTo>
                  <a:lnTo>
                    <a:pt x="74637" y="2240"/>
                  </a:lnTo>
                  <a:lnTo>
                    <a:pt x="80715" y="1493"/>
                  </a:lnTo>
                  <a:lnTo>
                    <a:pt x="87147" y="996"/>
                  </a:lnTo>
                  <a:lnTo>
                    <a:pt x="93817" y="664"/>
                  </a:lnTo>
                  <a:lnTo>
                    <a:pt x="107577" y="295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628"/>
            <p:cNvSpPr/>
            <p:nvPr/>
          </p:nvSpPr>
          <p:spPr>
            <a:xfrm>
              <a:off x="3879058" y="4221966"/>
              <a:ext cx="257136" cy="285741"/>
            </a:xfrm>
            <a:custGeom>
              <a:avLst/>
              <a:gdLst/>
              <a:ahLst/>
              <a:cxnLst/>
              <a:rect l="0" t="0" r="0" b="0"/>
              <a:pathLst>
                <a:path w="257136" h="285741">
                  <a:moveTo>
                    <a:pt x="14285" y="114290"/>
                  </a:moveTo>
                  <a:lnTo>
                    <a:pt x="7436" y="114290"/>
                  </a:lnTo>
                  <a:lnTo>
                    <a:pt x="299" y="107440"/>
                  </a:lnTo>
                  <a:lnTo>
                    <a:pt x="37" y="99414"/>
                  </a:lnTo>
                  <a:lnTo>
                    <a:pt x="0" y="77148"/>
                  </a:lnTo>
                  <a:lnTo>
                    <a:pt x="793" y="74448"/>
                  </a:lnTo>
                  <a:lnTo>
                    <a:pt x="4908" y="66060"/>
                  </a:lnTo>
                  <a:lnTo>
                    <a:pt x="6149" y="58194"/>
                  </a:lnTo>
                  <a:lnTo>
                    <a:pt x="6700" y="51523"/>
                  </a:lnTo>
                  <a:lnTo>
                    <a:pt x="6848" y="48633"/>
                  </a:lnTo>
                  <a:lnTo>
                    <a:pt x="7739" y="45912"/>
                  </a:lnTo>
                  <a:lnTo>
                    <a:pt x="10847" y="40773"/>
                  </a:lnTo>
                  <a:lnTo>
                    <a:pt x="12757" y="33726"/>
                  </a:lnTo>
                  <a:lnTo>
                    <a:pt x="13606" y="26096"/>
                  </a:lnTo>
                  <a:lnTo>
                    <a:pt x="14084" y="18132"/>
                  </a:lnTo>
                  <a:lnTo>
                    <a:pt x="14259" y="10992"/>
                  </a:lnTo>
                  <a:lnTo>
                    <a:pt x="14277" y="4485"/>
                  </a:lnTo>
                  <a:lnTo>
                    <a:pt x="15074" y="2986"/>
                  </a:lnTo>
                  <a:lnTo>
                    <a:pt x="16399" y="1988"/>
                  </a:lnTo>
                  <a:lnTo>
                    <a:pt x="18076" y="1321"/>
                  </a:lnTo>
                  <a:lnTo>
                    <a:pt x="24228" y="384"/>
                  </a:lnTo>
                  <a:lnTo>
                    <a:pt x="31078" y="107"/>
                  </a:lnTo>
                  <a:lnTo>
                    <a:pt x="42877" y="5"/>
                  </a:lnTo>
                  <a:lnTo>
                    <a:pt x="45252" y="0"/>
                  </a:lnTo>
                  <a:lnTo>
                    <a:pt x="47630" y="790"/>
                  </a:lnTo>
                  <a:lnTo>
                    <a:pt x="54769" y="4901"/>
                  </a:lnTo>
                  <a:lnTo>
                    <a:pt x="59530" y="6142"/>
                  </a:lnTo>
                  <a:lnTo>
                    <a:pt x="66409" y="6693"/>
                  </a:lnTo>
                  <a:lnTo>
                    <a:pt x="70466" y="6840"/>
                  </a:lnTo>
                  <a:lnTo>
                    <a:pt x="74758" y="7731"/>
                  </a:lnTo>
                  <a:lnTo>
                    <a:pt x="79206" y="9119"/>
                  </a:lnTo>
                  <a:lnTo>
                    <a:pt x="83760" y="10839"/>
                  </a:lnTo>
                  <a:lnTo>
                    <a:pt x="88383" y="11985"/>
                  </a:lnTo>
                  <a:lnTo>
                    <a:pt x="93053" y="12749"/>
                  </a:lnTo>
                  <a:lnTo>
                    <a:pt x="97753" y="13258"/>
                  </a:lnTo>
                  <a:lnTo>
                    <a:pt x="102474" y="13598"/>
                  </a:lnTo>
                  <a:lnTo>
                    <a:pt x="107209" y="13825"/>
                  </a:lnTo>
                  <a:lnTo>
                    <a:pt x="116704" y="14076"/>
                  </a:lnTo>
                  <a:lnTo>
                    <a:pt x="189712" y="14276"/>
                  </a:lnTo>
                  <a:lnTo>
                    <a:pt x="194736" y="13483"/>
                  </a:lnTo>
                  <a:lnTo>
                    <a:pt x="199674" y="12160"/>
                  </a:lnTo>
                  <a:lnTo>
                    <a:pt x="204553" y="10485"/>
                  </a:lnTo>
                  <a:lnTo>
                    <a:pt x="212090" y="8623"/>
                  </a:lnTo>
                  <a:lnTo>
                    <a:pt x="218880" y="7795"/>
                  </a:lnTo>
                  <a:lnTo>
                    <a:pt x="222913" y="7575"/>
                  </a:lnTo>
                  <a:lnTo>
                    <a:pt x="234057" y="7264"/>
                  </a:lnTo>
                  <a:lnTo>
                    <a:pt x="237000" y="7221"/>
                  </a:lnTo>
                  <a:lnTo>
                    <a:pt x="239756" y="7985"/>
                  </a:lnTo>
                  <a:lnTo>
                    <a:pt x="247426" y="12060"/>
                  </a:lnTo>
                  <a:lnTo>
                    <a:pt x="252311" y="13292"/>
                  </a:lnTo>
                  <a:lnTo>
                    <a:pt x="253932" y="14414"/>
                  </a:lnTo>
                  <a:lnTo>
                    <a:pt x="255012" y="15956"/>
                  </a:lnTo>
                  <a:lnTo>
                    <a:pt x="256213" y="19786"/>
                  </a:lnTo>
                  <a:lnTo>
                    <a:pt x="256983" y="28712"/>
                  </a:lnTo>
                  <a:lnTo>
                    <a:pt x="257089" y="34187"/>
                  </a:lnTo>
                  <a:lnTo>
                    <a:pt x="257135" y="41911"/>
                  </a:lnTo>
                  <a:lnTo>
                    <a:pt x="255039" y="50636"/>
                  </a:lnTo>
                  <a:lnTo>
                    <a:pt x="251462" y="60599"/>
                  </a:lnTo>
                  <a:lnTo>
                    <a:pt x="247226" y="72965"/>
                  </a:lnTo>
                  <a:lnTo>
                    <a:pt x="244192" y="79596"/>
                  </a:lnTo>
                  <a:lnTo>
                    <a:pt x="240582" y="86398"/>
                  </a:lnTo>
                  <a:lnTo>
                    <a:pt x="236586" y="93314"/>
                  </a:lnTo>
                  <a:lnTo>
                    <a:pt x="233130" y="100306"/>
                  </a:lnTo>
                  <a:lnTo>
                    <a:pt x="230032" y="107348"/>
                  </a:lnTo>
                  <a:lnTo>
                    <a:pt x="227172" y="114425"/>
                  </a:lnTo>
                  <a:lnTo>
                    <a:pt x="223679" y="121523"/>
                  </a:lnTo>
                  <a:lnTo>
                    <a:pt x="219762" y="128637"/>
                  </a:lnTo>
                  <a:lnTo>
                    <a:pt x="215564" y="135761"/>
                  </a:lnTo>
                  <a:lnTo>
                    <a:pt x="211971" y="142891"/>
                  </a:lnTo>
                  <a:lnTo>
                    <a:pt x="208782" y="150026"/>
                  </a:lnTo>
                  <a:lnTo>
                    <a:pt x="205862" y="157164"/>
                  </a:lnTo>
                  <a:lnTo>
                    <a:pt x="203122" y="164304"/>
                  </a:lnTo>
                  <a:lnTo>
                    <a:pt x="197961" y="178587"/>
                  </a:lnTo>
                  <a:lnTo>
                    <a:pt x="190592" y="200016"/>
                  </a:lnTo>
                  <a:lnTo>
                    <a:pt x="187386" y="206366"/>
                  </a:lnTo>
                  <a:lnTo>
                    <a:pt x="183661" y="212186"/>
                  </a:lnTo>
                  <a:lnTo>
                    <a:pt x="179590" y="217654"/>
                  </a:lnTo>
                  <a:lnTo>
                    <a:pt x="176082" y="222887"/>
                  </a:lnTo>
                  <a:lnTo>
                    <a:pt x="172950" y="227963"/>
                  </a:lnTo>
                  <a:lnTo>
                    <a:pt x="170068" y="232934"/>
                  </a:lnTo>
                  <a:lnTo>
                    <a:pt x="164749" y="240575"/>
                  </a:lnTo>
                  <a:lnTo>
                    <a:pt x="159739" y="247410"/>
                  </a:lnTo>
                  <a:lnTo>
                    <a:pt x="154867" y="255740"/>
                  </a:lnTo>
                  <a:lnTo>
                    <a:pt x="150181" y="263410"/>
                  </a:lnTo>
                  <a:lnTo>
                    <a:pt x="142435" y="271745"/>
                  </a:lnTo>
                  <a:lnTo>
                    <a:pt x="140200" y="274029"/>
                  </a:lnTo>
                  <a:lnTo>
                    <a:pt x="138709" y="276345"/>
                  </a:lnTo>
                  <a:lnTo>
                    <a:pt x="135903" y="285120"/>
                  </a:lnTo>
                  <a:lnTo>
                    <a:pt x="135729" y="28574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629"/>
            <p:cNvSpPr/>
            <p:nvPr/>
          </p:nvSpPr>
          <p:spPr>
            <a:xfrm>
              <a:off x="6000750" y="4193381"/>
              <a:ext cx="171451" cy="214313"/>
            </a:xfrm>
            <a:custGeom>
              <a:avLst/>
              <a:gdLst/>
              <a:ahLst/>
              <a:cxnLst/>
              <a:rect l="0" t="0" r="0" b="0"/>
              <a:pathLst>
                <a:path w="171451" h="214313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6" y="5654"/>
                  </a:lnTo>
                  <a:lnTo>
                    <a:pt x="6150" y="6849"/>
                  </a:lnTo>
                  <a:lnTo>
                    <a:pt x="10641" y="10849"/>
                  </a:lnTo>
                  <a:lnTo>
                    <a:pt x="12651" y="11995"/>
                  </a:lnTo>
                  <a:lnTo>
                    <a:pt x="17000" y="13268"/>
                  </a:lnTo>
                  <a:lnTo>
                    <a:pt x="21578" y="15951"/>
                  </a:lnTo>
                  <a:lnTo>
                    <a:pt x="23910" y="17778"/>
                  </a:lnTo>
                  <a:lnTo>
                    <a:pt x="25465" y="19789"/>
                  </a:lnTo>
                  <a:lnTo>
                    <a:pt x="26502" y="21924"/>
                  </a:lnTo>
                  <a:lnTo>
                    <a:pt x="27192" y="24141"/>
                  </a:lnTo>
                  <a:lnTo>
                    <a:pt x="30077" y="28721"/>
                  </a:lnTo>
                  <a:lnTo>
                    <a:pt x="34005" y="34196"/>
                  </a:lnTo>
                  <a:lnTo>
                    <a:pt x="36164" y="37878"/>
                  </a:lnTo>
                  <a:lnTo>
                    <a:pt x="38396" y="41921"/>
                  </a:lnTo>
                  <a:lnTo>
                    <a:pt x="41473" y="45410"/>
                  </a:lnTo>
                  <a:lnTo>
                    <a:pt x="45111" y="48529"/>
                  </a:lnTo>
                  <a:lnTo>
                    <a:pt x="49124" y="51403"/>
                  </a:lnTo>
                  <a:lnTo>
                    <a:pt x="52593" y="54906"/>
                  </a:lnTo>
                  <a:lnTo>
                    <a:pt x="55699" y="58829"/>
                  </a:lnTo>
                  <a:lnTo>
                    <a:pt x="58564" y="63032"/>
                  </a:lnTo>
                  <a:lnTo>
                    <a:pt x="61267" y="66627"/>
                  </a:lnTo>
                  <a:lnTo>
                    <a:pt x="66388" y="72739"/>
                  </a:lnTo>
                  <a:lnTo>
                    <a:pt x="68865" y="76274"/>
                  </a:lnTo>
                  <a:lnTo>
                    <a:pt x="71310" y="80218"/>
                  </a:lnTo>
                  <a:lnTo>
                    <a:pt x="73733" y="84435"/>
                  </a:lnTo>
                  <a:lnTo>
                    <a:pt x="76143" y="88040"/>
                  </a:lnTo>
                  <a:lnTo>
                    <a:pt x="80937" y="94162"/>
                  </a:lnTo>
                  <a:lnTo>
                    <a:pt x="83326" y="97700"/>
                  </a:lnTo>
                  <a:lnTo>
                    <a:pt x="85714" y="101645"/>
                  </a:lnTo>
                  <a:lnTo>
                    <a:pt x="88098" y="105864"/>
                  </a:lnTo>
                  <a:lnTo>
                    <a:pt x="91276" y="110263"/>
                  </a:lnTo>
                  <a:lnTo>
                    <a:pt x="94982" y="114784"/>
                  </a:lnTo>
                  <a:lnTo>
                    <a:pt x="102539" y="123246"/>
                  </a:lnTo>
                  <a:lnTo>
                    <a:pt x="108543" y="129653"/>
                  </a:lnTo>
                  <a:lnTo>
                    <a:pt x="111255" y="133267"/>
                  </a:lnTo>
                  <a:lnTo>
                    <a:pt x="113858" y="137263"/>
                  </a:lnTo>
                  <a:lnTo>
                    <a:pt x="116386" y="141515"/>
                  </a:lnTo>
                  <a:lnTo>
                    <a:pt x="118866" y="145143"/>
                  </a:lnTo>
                  <a:lnTo>
                    <a:pt x="123738" y="151291"/>
                  </a:lnTo>
                  <a:lnTo>
                    <a:pt x="126148" y="154836"/>
                  </a:lnTo>
                  <a:lnTo>
                    <a:pt x="128548" y="158787"/>
                  </a:lnTo>
                  <a:lnTo>
                    <a:pt x="130942" y="163008"/>
                  </a:lnTo>
                  <a:lnTo>
                    <a:pt x="133332" y="166615"/>
                  </a:lnTo>
                  <a:lnTo>
                    <a:pt x="138104" y="172741"/>
                  </a:lnTo>
                  <a:lnTo>
                    <a:pt x="139694" y="176279"/>
                  </a:lnTo>
                  <a:lnTo>
                    <a:pt x="140754" y="180226"/>
                  </a:lnTo>
                  <a:lnTo>
                    <a:pt x="141461" y="184444"/>
                  </a:lnTo>
                  <a:lnTo>
                    <a:pt x="142726" y="188050"/>
                  </a:lnTo>
                  <a:lnTo>
                    <a:pt x="146248" y="194173"/>
                  </a:lnTo>
                  <a:lnTo>
                    <a:pt x="150459" y="199541"/>
                  </a:lnTo>
                  <a:lnTo>
                    <a:pt x="152694" y="202083"/>
                  </a:lnTo>
                  <a:lnTo>
                    <a:pt x="154977" y="203778"/>
                  </a:lnTo>
                  <a:lnTo>
                    <a:pt x="159630" y="205662"/>
                  </a:lnTo>
                  <a:lnTo>
                    <a:pt x="161188" y="206958"/>
                  </a:lnTo>
                  <a:lnTo>
                    <a:pt x="162228" y="208616"/>
                  </a:lnTo>
                  <a:lnTo>
                    <a:pt x="162921" y="210514"/>
                  </a:lnTo>
                  <a:lnTo>
                    <a:pt x="164176" y="211780"/>
                  </a:lnTo>
                  <a:lnTo>
                    <a:pt x="165807" y="212624"/>
                  </a:lnTo>
                  <a:lnTo>
                    <a:pt x="171450" y="2143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630"/>
            <p:cNvSpPr/>
            <p:nvPr/>
          </p:nvSpPr>
          <p:spPr>
            <a:xfrm>
              <a:off x="5993606" y="4186237"/>
              <a:ext cx="185738" cy="235745"/>
            </a:xfrm>
            <a:custGeom>
              <a:avLst/>
              <a:gdLst/>
              <a:ahLst/>
              <a:cxnLst/>
              <a:rect l="0" t="0" r="0" b="0"/>
              <a:pathLst>
                <a:path w="185738" h="235745">
                  <a:moveTo>
                    <a:pt x="185737" y="0"/>
                  </a:moveTo>
                  <a:lnTo>
                    <a:pt x="172530" y="0"/>
                  </a:lnTo>
                  <a:lnTo>
                    <a:pt x="167978" y="3792"/>
                  </a:lnTo>
                  <a:lnTo>
                    <a:pt x="163821" y="7771"/>
                  </a:lnTo>
                  <a:lnTo>
                    <a:pt x="161602" y="9943"/>
                  </a:lnTo>
                  <a:lnTo>
                    <a:pt x="157019" y="16590"/>
                  </a:lnTo>
                  <a:lnTo>
                    <a:pt x="154685" y="20585"/>
                  </a:lnTo>
                  <a:lnTo>
                    <a:pt x="149976" y="27141"/>
                  </a:lnTo>
                  <a:lnTo>
                    <a:pt x="147609" y="30000"/>
                  </a:lnTo>
                  <a:lnTo>
                    <a:pt x="145237" y="34288"/>
                  </a:lnTo>
                  <a:lnTo>
                    <a:pt x="142862" y="39527"/>
                  </a:lnTo>
                  <a:lnTo>
                    <a:pt x="140485" y="45401"/>
                  </a:lnTo>
                  <a:lnTo>
                    <a:pt x="137313" y="50905"/>
                  </a:lnTo>
                  <a:lnTo>
                    <a:pt x="133611" y="56162"/>
                  </a:lnTo>
                  <a:lnTo>
                    <a:pt x="129555" y="61254"/>
                  </a:lnTo>
                  <a:lnTo>
                    <a:pt x="125263" y="67029"/>
                  </a:lnTo>
                  <a:lnTo>
                    <a:pt x="116262" y="79797"/>
                  </a:lnTo>
                  <a:lnTo>
                    <a:pt x="73808" y="142906"/>
                  </a:lnTo>
                  <a:lnTo>
                    <a:pt x="69049" y="149246"/>
                  </a:lnTo>
                  <a:lnTo>
                    <a:pt x="64289" y="155060"/>
                  </a:lnTo>
                  <a:lnTo>
                    <a:pt x="59528" y="160524"/>
                  </a:lnTo>
                  <a:lnTo>
                    <a:pt x="55560" y="165753"/>
                  </a:lnTo>
                  <a:lnTo>
                    <a:pt x="52121" y="170827"/>
                  </a:lnTo>
                  <a:lnTo>
                    <a:pt x="45390" y="181492"/>
                  </a:lnTo>
                  <a:lnTo>
                    <a:pt x="37107" y="194169"/>
                  </a:lnTo>
                  <a:lnTo>
                    <a:pt x="33469" y="199296"/>
                  </a:lnTo>
                  <a:lnTo>
                    <a:pt x="30250" y="203508"/>
                  </a:lnTo>
                  <a:lnTo>
                    <a:pt x="27310" y="207109"/>
                  </a:lnTo>
                  <a:lnTo>
                    <a:pt x="23763" y="210304"/>
                  </a:lnTo>
                  <a:lnTo>
                    <a:pt x="19811" y="213228"/>
                  </a:lnTo>
                  <a:lnTo>
                    <a:pt x="15588" y="215971"/>
                  </a:lnTo>
                  <a:lnTo>
                    <a:pt x="12773" y="218593"/>
                  </a:lnTo>
                  <a:lnTo>
                    <a:pt x="10897" y="221135"/>
                  </a:lnTo>
                  <a:lnTo>
                    <a:pt x="8018" y="226076"/>
                  </a:lnTo>
                  <a:lnTo>
                    <a:pt x="2728" y="232527"/>
                  </a:lnTo>
                  <a:lnTo>
                    <a:pt x="0" y="2357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631"/>
            <p:cNvSpPr/>
            <p:nvPr/>
          </p:nvSpPr>
          <p:spPr>
            <a:xfrm>
              <a:off x="6279356" y="4207668"/>
              <a:ext cx="235745" cy="18404"/>
            </a:xfrm>
            <a:custGeom>
              <a:avLst/>
              <a:gdLst/>
              <a:ahLst/>
              <a:cxnLst/>
              <a:rect l="0" t="0" r="0" b="0"/>
              <a:pathLst>
                <a:path w="235745" h="18404">
                  <a:moveTo>
                    <a:pt x="0" y="14288"/>
                  </a:moveTo>
                  <a:lnTo>
                    <a:pt x="0" y="18080"/>
                  </a:lnTo>
                  <a:lnTo>
                    <a:pt x="794" y="18403"/>
                  </a:lnTo>
                  <a:lnTo>
                    <a:pt x="2117" y="17825"/>
                  </a:lnTo>
                  <a:lnTo>
                    <a:pt x="6151" y="14986"/>
                  </a:lnTo>
                  <a:lnTo>
                    <a:pt x="10936" y="14598"/>
                  </a:lnTo>
                  <a:lnTo>
                    <a:pt x="18354" y="14426"/>
                  </a:lnTo>
                  <a:lnTo>
                    <a:pt x="58626" y="14294"/>
                  </a:lnTo>
                  <a:lnTo>
                    <a:pt x="64485" y="13498"/>
                  </a:lnTo>
                  <a:lnTo>
                    <a:pt x="69977" y="12174"/>
                  </a:lnTo>
                  <a:lnTo>
                    <a:pt x="75226" y="10497"/>
                  </a:lnTo>
                  <a:lnTo>
                    <a:pt x="80313" y="9380"/>
                  </a:lnTo>
                  <a:lnTo>
                    <a:pt x="85292" y="8634"/>
                  </a:lnTo>
                  <a:lnTo>
                    <a:pt x="90199" y="8138"/>
                  </a:lnTo>
                  <a:lnTo>
                    <a:pt x="95851" y="7806"/>
                  </a:lnTo>
                  <a:lnTo>
                    <a:pt x="108482" y="7438"/>
                  </a:lnTo>
                  <a:lnTo>
                    <a:pt x="115183" y="6547"/>
                  </a:lnTo>
                  <a:lnTo>
                    <a:pt x="122033" y="5158"/>
                  </a:lnTo>
                  <a:lnTo>
                    <a:pt x="128980" y="3439"/>
                  </a:lnTo>
                  <a:lnTo>
                    <a:pt x="135199" y="2293"/>
                  </a:lnTo>
                  <a:lnTo>
                    <a:pt x="140933" y="1528"/>
                  </a:lnTo>
                  <a:lnTo>
                    <a:pt x="146342" y="1019"/>
                  </a:lnTo>
                  <a:lnTo>
                    <a:pt x="151537" y="680"/>
                  </a:lnTo>
                  <a:lnTo>
                    <a:pt x="156587" y="453"/>
                  </a:lnTo>
                  <a:lnTo>
                    <a:pt x="166431" y="202"/>
                  </a:lnTo>
                  <a:lnTo>
                    <a:pt x="235744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632"/>
            <p:cNvSpPr/>
            <p:nvPr/>
          </p:nvSpPr>
          <p:spPr>
            <a:xfrm>
              <a:off x="6293643" y="4293393"/>
              <a:ext cx="228601" cy="35720"/>
            </a:xfrm>
            <a:custGeom>
              <a:avLst/>
              <a:gdLst/>
              <a:ahLst/>
              <a:cxnLst/>
              <a:rect l="0" t="0" r="0" b="0"/>
              <a:pathLst>
                <a:path w="228601" h="35720">
                  <a:moveTo>
                    <a:pt x="0" y="35719"/>
                  </a:moveTo>
                  <a:lnTo>
                    <a:pt x="0" y="29568"/>
                  </a:lnTo>
                  <a:lnTo>
                    <a:pt x="794" y="29237"/>
                  </a:lnTo>
                  <a:lnTo>
                    <a:pt x="7771" y="28706"/>
                  </a:lnTo>
                  <a:lnTo>
                    <a:pt x="9943" y="28662"/>
                  </a:lnTo>
                  <a:lnTo>
                    <a:pt x="12185" y="27840"/>
                  </a:lnTo>
                  <a:lnTo>
                    <a:pt x="14473" y="26497"/>
                  </a:lnTo>
                  <a:lnTo>
                    <a:pt x="16793" y="24809"/>
                  </a:lnTo>
                  <a:lnTo>
                    <a:pt x="19927" y="23683"/>
                  </a:lnTo>
                  <a:lnTo>
                    <a:pt x="23603" y="22933"/>
                  </a:lnTo>
                  <a:lnTo>
                    <a:pt x="27642" y="22432"/>
                  </a:lnTo>
                  <a:lnTo>
                    <a:pt x="34246" y="21876"/>
                  </a:lnTo>
                  <a:lnTo>
                    <a:pt x="37118" y="21728"/>
                  </a:lnTo>
                  <a:lnTo>
                    <a:pt x="40621" y="20835"/>
                  </a:lnTo>
                  <a:lnTo>
                    <a:pt x="44543" y="19447"/>
                  </a:lnTo>
                  <a:lnTo>
                    <a:pt x="48745" y="17727"/>
                  </a:lnTo>
                  <a:lnTo>
                    <a:pt x="53135" y="16581"/>
                  </a:lnTo>
                  <a:lnTo>
                    <a:pt x="57648" y="15816"/>
                  </a:lnTo>
                  <a:lnTo>
                    <a:pt x="62245" y="15307"/>
                  </a:lnTo>
                  <a:lnTo>
                    <a:pt x="66897" y="14173"/>
                  </a:lnTo>
                  <a:lnTo>
                    <a:pt x="71585" y="12624"/>
                  </a:lnTo>
                  <a:lnTo>
                    <a:pt x="76299" y="10797"/>
                  </a:lnTo>
                  <a:lnTo>
                    <a:pt x="81822" y="9580"/>
                  </a:lnTo>
                  <a:lnTo>
                    <a:pt x="87886" y="8768"/>
                  </a:lnTo>
                  <a:lnTo>
                    <a:pt x="94309" y="8226"/>
                  </a:lnTo>
                  <a:lnTo>
                    <a:pt x="100179" y="7072"/>
                  </a:lnTo>
                  <a:lnTo>
                    <a:pt x="105680" y="5508"/>
                  </a:lnTo>
                  <a:lnTo>
                    <a:pt x="110935" y="3673"/>
                  </a:lnTo>
                  <a:lnTo>
                    <a:pt x="116025" y="2449"/>
                  </a:lnTo>
                  <a:lnTo>
                    <a:pt x="121007" y="1632"/>
                  </a:lnTo>
                  <a:lnTo>
                    <a:pt x="125915" y="1088"/>
                  </a:lnTo>
                  <a:lnTo>
                    <a:pt x="131568" y="726"/>
                  </a:lnTo>
                  <a:lnTo>
                    <a:pt x="137719" y="484"/>
                  </a:lnTo>
                  <a:lnTo>
                    <a:pt x="155635" y="144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633"/>
            <p:cNvSpPr/>
            <p:nvPr/>
          </p:nvSpPr>
          <p:spPr>
            <a:xfrm>
              <a:off x="6750843" y="4093368"/>
              <a:ext cx="7145" cy="250033"/>
            </a:xfrm>
            <a:custGeom>
              <a:avLst/>
              <a:gdLst/>
              <a:ahLst/>
              <a:cxnLst/>
              <a:rect l="0" t="0" r="0" b="0"/>
              <a:pathLst>
                <a:path w="7145" h="250033">
                  <a:moveTo>
                    <a:pt x="0" y="0"/>
                  </a:moveTo>
                  <a:lnTo>
                    <a:pt x="0" y="20792"/>
                  </a:lnTo>
                  <a:lnTo>
                    <a:pt x="794" y="24974"/>
                  </a:lnTo>
                  <a:lnTo>
                    <a:pt x="2117" y="29350"/>
                  </a:lnTo>
                  <a:lnTo>
                    <a:pt x="3793" y="33854"/>
                  </a:lnTo>
                  <a:lnTo>
                    <a:pt x="4910" y="39238"/>
                  </a:lnTo>
                  <a:lnTo>
                    <a:pt x="5654" y="45209"/>
                  </a:lnTo>
                  <a:lnTo>
                    <a:pt x="6151" y="51570"/>
                  </a:lnTo>
                  <a:lnTo>
                    <a:pt x="6482" y="58193"/>
                  </a:lnTo>
                  <a:lnTo>
                    <a:pt x="6850" y="71901"/>
                  </a:lnTo>
                  <a:lnTo>
                    <a:pt x="7142" y="163317"/>
                  </a:lnTo>
                  <a:lnTo>
                    <a:pt x="6349" y="170791"/>
                  </a:lnTo>
                  <a:lnTo>
                    <a:pt x="5026" y="178154"/>
                  </a:lnTo>
                  <a:lnTo>
                    <a:pt x="3351" y="185445"/>
                  </a:lnTo>
                  <a:lnTo>
                    <a:pt x="2234" y="191892"/>
                  </a:lnTo>
                  <a:lnTo>
                    <a:pt x="1490" y="197778"/>
                  </a:lnTo>
                  <a:lnTo>
                    <a:pt x="993" y="203290"/>
                  </a:lnTo>
                  <a:lnTo>
                    <a:pt x="662" y="208551"/>
                  </a:lnTo>
                  <a:lnTo>
                    <a:pt x="294" y="218631"/>
                  </a:lnTo>
                  <a:lnTo>
                    <a:pt x="990" y="222748"/>
                  </a:lnTo>
                  <a:lnTo>
                    <a:pt x="2247" y="226286"/>
                  </a:lnTo>
                  <a:lnTo>
                    <a:pt x="3880" y="229439"/>
                  </a:lnTo>
                  <a:lnTo>
                    <a:pt x="4968" y="232334"/>
                  </a:lnTo>
                  <a:lnTo>
                    <a:pt x="5694" y="235059"/>
                  </a:lnTo>
                  <a:lnTo>
                    <a:pt x="6177" y="237668"/>
                  </a:lnTo>
                  <a:lnTo>
                    <a:pt x="6499" y="240202"/>
                  </a:lnTo>
                  <a:lnTo>
                    <a:pt x="6714" y="242685"/>
                  </a:lnTo>
                  <a:lnTo>
                    <a:pt x="7144" y="2500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25"/>
          <p:cNvSpPr/>
          <p:nvPr/>
        </p:nvSpPr>
        <p:spPr>
          <a:xfrm>
            <a:off x="1357338" y="1500312"/>
            <a:ext cx="312442" cy="364080"/>
          </a:xfrm>
          <a:custGeom>
            <a:avLst/>
            <a:gdLst/>
            <a:ahLst/>
            <a:cxnLst/>
            <a:rect l="0" t="0" r="0" b="0"/>
            <a:pathLst>
              <a:path w="312442" h="364080">
                <a:moveTo>
                  <a:pt x="14262" y="92744"/>
                </a:moveTo>
                <a:lnTo>
                  <a:pt x="10469" y="92744"/>
                </a:lnTo>
                <a:lnTo>
                  <a:pt x="9352" y="91950"/>
                </a:lnTo>
                <a:lnTo>
                  <a:pt x="8607" y="90627"/>
                </a:lnTo>
                <a:lnTo>
                  <a:pt x="7412" y="86593"/>
                </a:lnTo>
                <a:lnTo>
                  <a:pt x="6520" y="86262"/>
                </a:lnTo>
                <a:lnTo>
                  <a:pt x="3413" y="85894"/>
                </a:lnTo>
                <a:lnTo>
                  <a:pt x="2266" y="85002"/>
                </a:lnTo>
                <a:lnTo>
                  <a:pt x="1502" y="83614"/>
                </a:lnTo>
                <a:lnTo>
                  <a:pt x="276" y="79475"/>
                </a:lnTo>
                <a:lnTo>
                  <a:pt x="0" y="72395"/>
                </a:lnTo>
                <a:lnTo>
                  <a:pt x="4889" y="65823"/>
                </a:lnTo>
                <a:lnTo>
                  <a:pt x="6127" y="61464"/>
                </a:lnTo>
                <a:lnTo>
                  <a:pt x="8045" y="59191"/>
                </a:lnTo>
                <a:lnTo>
                  <a:pt x="14409" y="54548"/>
                </a:lnTo>
                <a:lnTo>
                  <a:pt x="22529" y="49839"/>
                </a:lnTo>
                <a:lnTo>
                  <a:pt x="31430" y="44306"/>
                </a:lnTo>
                <a:lnTo>
                  <a:pt x="40677" y="36556"/>
                </a:lnTo>
                <a:lnTo>
                  <a:pt x="46953" y="33060"/>
                </a:lnTo>
                <a:lnTo>
                  <a:pt x="54312" y="29936"/>
                </a:lnTo>
                <a:lnTo>
                  <a:pt x="85144" y="19219"/>
                </a:lnTo>
                <a:lnTo>
                  <a:pt x="128513" y="4663"/>
                </a:lnTo>
                <a:lnTo>
                  <a:pt x="135673" y="3067"/>
                </a:lnTo>
                <a:lnTo>
                  <a:pt x="142827" y="2003"/>
                </a:lnTo>
                <a:lnTo>
                  <a:pt x="149978" y="1294"/>
                </a:lnTo>
                <a:lnTo>
                  <a:pt x="156333" y="821"/>
                </a:lnTo>
                <a:lnTo>
                  <a:pt x="162157" y="506"/>
                </a:lnTo>
                <a:lnTo>
                  <a:pt x="167627" y="295"/>
                </a:lnTo>
                <a:lnTo>
                  <a:pt x="186703" y="0"/>
                </a:lnTo>
                <a:lnTo>
                  <a:pt x="192723" y="752"/>
                </a:lnTo>
                <a:lnTo>
                  <a:pt x="198323" y="2047"/>
                </a:lnTo>
                <a:lnTo>
                  <a:pt x="203644" y="3704"/>
                </a:lnTo>
                <a:lnTo>
                  <a:pt x="207192" y="6397"/>
                </a:lnTo>
                <a:lnTo>
                  <a:pt x="209557" y="9779"/>
                </a:lnTo>
                <a:lnTo>
                  <a:pt x="212978" y="16977"/>
                </a:lnTo>
                <a:lnTo>
                  <a:pt x="217145" y="22822"/>
                </a:lnTo>
                <a:lnTo>
                  <a:pt x="218573" y="26285"/>
                </a:lnTo>
                <a:lnTo>
                  <a:pt x="220160" y="34367"/>
                </a:lnTo>
                <a:lnTo>
                  <a:pt x="220866" y="43251"/>
                </a:lnTo>
                <a:lnTo>
                  <a:pt x="221054" y="47842"/>
                </a:lnTo>
                <a:lnTo>
                  <a:pt x="220386" y="53284"/>
                </a:lnTo>
                <a:lnTo>
                  <a:pt x="219146" y="59294"/>
                </a:lnTo>
                <a:lnTo>
                  <a:pt x="217526" y="65681"/>
                </a:lnTo>
                <a:lnTo>
                  <a:pt x="213610" y="77012"/>
                </a:lnTo>
                <a:lnTo>
                  <a:pt x="211454" y="82256"/>
                </a:lnTo>
                <a:lnTo>
                  <a:pt x="207636" y="88133"/>
                </a:lnTo>
                <a:lnTo>
                  <a:pt x="202709" y="94432"/>
                </a:lnTo>
                <a:lnTo>
                  <a:pt x="197043" y="101013"/>
                </a:lnTo>
                <a:lnTo>
                  <a:pt x="191678" y="106988"/>
                </a:lnTo>
                <a:lnTo>
                  <a:pt x="181484" y="117860"/>
                </a:lnTo>
                <a:lnTo>
                  <a:pt x="162005" y="137775"/>
                </a:lnTo>
                <a:lnTo>
                  <a:pt x="152421" y="147418"/>
                </a:lnTo>
                <a:lnTo>
                  <a:pt x="142870" y="154879"/>
                </a:lnTo>
                <a:lnTo>
                  <a:pt x="133333" y="160841"/>
                </a:lnTo>
                <a:lnTo>
                  <a:pt x="123803" y="166136"/>
                </a:lnTo>
                <a:lnTo>
                  <a:pt x="116392" y="169019"/>
                </a:lnTo>
                <a:lnTo>
                  <a:pt x="113305" y="169787"/>
                </a:lnTo>
                <a:lnTo>
                  <a:pt x="111247" y="171094"/>
                </a:lnTo>
                <a:lnTo>
                  <a:pt x="109875" y="172758"/>
                </a:lnTo>
                <a:lnTo>
                  <a:pt x="107672" y="177341"/>
                </a:lnTo>
                <a:lnTo>
                  <a:pt x="109488" y="175851"/>
                </a:lnTo>
                <a:lnTo>
                  <a:pt x="111083" y="174342"/>
                </a:lnTo>
                <a:lnTo>
                  <a:pt x="112941" y="173337"/>
                </a:lnTo>
                <a:lnTo>
                  <a:pt x="119347" y="171127"/>
                </a:lnTo>
                <a:lnTo>
                  <a:pt x="127066" y="165798"/>
                </a:lnTo>
                <a:lnTo>
                  <a:pt x="134776" y="161460"/>
                </a:lnTo>
                <a:lnTo>
                  <a:pt x="139848" y="159192"/>
                </a:lnTo>
                <a:lnTo>
                  <a:pt x="145611" y="156887"/>
                </a:lnTo>
                <a:lnTo>
                  <a:pt x="151834" y="154556"/>
                </a:lnTo>
                <a:lnTo>
                  <a:pt x="157570" y="152208"/>
                </a:lnTo>
                <a:lnTo>
                  <a:pt x="162982" y="149849"/>
                </a:lnTo>
                <a:lnTo>
                  <a:pt x="168177" y="147483"/>
                </a:lnTo>
                <a:lnTo>
                  <a:pt x="174022" y="145905"/>
                </a:lnTo>
                <a:lnTo>
                  <a:pt x="180300" y="144854"/>
                </a:lnTo>
                <a:lnTo>
                  <a:pt x="186866" y="144152"/>
                </a:lnTo>
                <a:lnTo>
                  <a:pt x="193625" y="143685"/>
                </a:lnTo>
                <a:lnTo>
                  <a:pt x="200512" y="143373"/>
                </a:lnTo>
                <a:lnTo>
                  <a:pt x="214515" y="143027"/>
                </a:lnTo>
                <a:lnTo>
                  <a:pt x="228675" y="142873"/>
                </a:lnTo>
                <a:lnTo>
                  <a:pt x="234992" y="143626"/>
                </a:lnTo>
                <a:lnTo>
                  <a:pt x="240790" y="144921"/>
                </a:lnTo>
                <a:lnTo>
                  <a:pt x="252260" y="148478"/>
                </a:lnTo>
                <a:lnTo>
                  <a:pt x="265295" y="152704"/>
                </a:lnTo>
                <a:lnTo>
                  <a:pt x="271311" y="155736"/>
                </a:lnTo>
                <a:lnTo>
                  <a:pt x="276909" y="159345"/>
                </a:lnTo>
                <a:lnTo>
                  <a:pt x="282228" y="163338"/>
                </a:lnTo>
                <a:lnTo>
                  <a:pt x="287362" y="167588"/>
                </a:lnTo>
                <a:lnTo>
                  <a:pt x="292373" y="172009"/>
                </a:lnTo>
                <a:lnTo>
                  <a:pt x="301379" y="181154"/>
                </a:lnTo>
                <a:lnTo>
                  <a:pt x="308027" y="190510"/>
                </a:lnTo>
                <a:lnTo>
                  <a:pt x="311512" y="199960"/>
                </a:lnTo>
                <a:lnTo>
                  <a:pt x="312441" y="204703"/>
                </a:lnTo>
                <a:lnTo>
                  <a:pt x="312267" y="210245"/>
                </a:lnTo>
                <a:lnTo>
                  <a:pt x="311357" y="216322"/>
                </a:lnTo>
                <a:lnTo>
                  <a:pt x="309956" y="222754"/>
                </a:lnTo>
                <a:lnTo>
                  <a:pt x="307435" y="229424"/>
                </a:lnTo>
                <a:lnTo>
                  <a:pt x="304167" y="236251"/>
                </a:lnTo>
                <a:lnTo>
                  <a:pt x="300400" y="243184"/>
                </a:lnTo>
                <a:lnTo>
                  <a:pt x="296302" y="250187"/>
                </a:lnTo>
                <a:lnTo>
                  <a:pt x="287515" y="264319"/>
                </a:lnTo>
                <a:lnTo>
                  <a:pt x="282155" y="270627"/>
                </a:lnTo>
                <a:lnTo>
                  <a:pt x="276201" y="276420"/>
                </a:lnTo>
                <a:lnTo>
                  <a:pt x="269851" y="281870"/>
                </a:lnTo>
                <a:lnTo>
                  <a:pt x="263236" y="287884"/>
                </a:lnTo>
                <a:lnTo>
                  <a:pt x="249535" y="300917"/>
                </a:lnTo>
                <a:lnTo>
                  <a:pt x="242548" y="306932"/>
                </a:lnTo>
                <a:lnTo>
                  <a:pt x="235509" y="312530"/>
                </a:lnTo>
                <a:lnTo>
                  <a:pt x="228435" y="317849"/>
                </a:lnTo>
                <a:lnTo>
                  <a:pt x="220544" y="322983"/>
                </a:lnTo>
                <a:lnTo>
                  <a:pt x="212108" y="327993"/>
                </a:lnTo>
                <a:lnTo>
                  <a:pt x="195856" y="336999"/>
                </a:lnTo>
                <a:lnTo>
                  <a:pt x="177781" y="346532"/>
                </a:lnTo>
                <a:lnTo>
                  <a:pt x="167370" y="351853"/>
                </a:lnTo>
                <a:lnTo>
                  <a:pt x="161578" y="354383"/>
                </a:lnTo>
                <a:lnTo>
                  <a:pt x="155335" y="356864"/>
                </a:lnTo>
                <a:lnTo>
                  <a:pt x="148792" y="359311"/>
                </a:lnTo>
                <a:lnTo>
                  <a:pt x="142842" y="360943"/>
                </a:lnTo>
                <a:lnTo>
                  <a:pt x="137288" y="362031"/>
                </a:lnTo>
                <a:lnTo>
                  <a:pt x="131998" y="362756"/>
                </a:lnTo>
                <a:lnTo>
                  <a:pt x="126884" y="363239"/>
                </a:lnTo>
                <a:lnTo>
                  <a:pt x="121887" y="363562"/>
                </a:lnTo>
                <a:lnTo>
                  <a:pt x="110045" y="364079"/>
                </a:lnTo>
                <a:lnTo>
                  <a:pt x="108280" y="363328"/>
                </a:lnTo>
                <a:lnTo>
                  <a:pt x="102003" y="358478"/>
                </a:lnTo>
                <a:lnTo>
                  <a:pt x="97443" y="354252"/>
                </a:lnTo>
                <a:lnTo>
                  <a:pt x="95910" y="352014"/>
                </a:lnTo>
                <a:lnTo>
                  <a:pt x="94206" y="347410"/>
                </a:lnTo>
                <a:lnTo>
                  <a:pt x="93247" y="336564"/>
                </a:lnTo>
                <a:lnTo>
                  <a:pt x="93022" y="329960"/>
                </a:lnTo>
                <a:lnTo>
                  <a:pt x="92843" y="3213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26"/>
          <p:cNvSpPr/>
          <p:nvPr/>
        </p:nvSpPr>
        <p:spPr>
          <a:xfrm>
            <a:off x="1785937" y="1521618"/>
            <a:ext cx="214314" cy="142875"/>
          </a:xfrm>
          <a:custGeom>
            <a:avLst/>
            <a:gdLst/>
            <a:ahLst/>
            <a:cxnLst/>
            <a:rect l="0" t="0" r="0" b="0"/>
            <a:pathLst>
              <a:path w="214314" h="142875">
                <a:moveTo>
                  <a:pt x="0" y="0"/>
                </a:moveTo>
                <a:lnTo>
                  <a:pt x="0" y="10849"/>
                </a:lnTo>
                <a:lnTo>
                  <a:pt x="794" y="12789"/>
                </a:lnTo>
                <a:lnTo>
                  <a:pt x="3792" y="17061"/>
                </a:lnTo>
                <a:lnTo>
                  <a:pt x="4910" y="19312"/>
                </a:lnTo>
                <a:lnTo>
                  <a:pt x="5654" y="21606"/>
                </a:lnTo>
                <a:lnTo>
                  <a:pt x="6151" y="23929"/>
                </a:lnTo>
                <a:lnTo>
                  <a:pt x="6482" y="27065"/>
                </a:lnTo>
                <a:lnTo>
                  <a:pt x="6702" y="30744"/>
                </a:lnTo>
                <a:lnTo>
                  <a:pt x="6948" y="38270"/>
                </a:lnTo>
                <a:lnTo>
                  <a:pt x="7086" y="47764"/>
                </a:lnTo>
                <a:lnTo>
                  <a:pt x="7143" y="87019"/>
                </a:lnTo>
                <a:lnTo>
                  <a:pt x="6350" y="90556"/>
                </a:lnTo>
                <a:lnTo>
                  <a:pt x="5027" y="94502"/>
                </a:lnTo>
                <a:lnTo>
                  <a:pt x="3351" y="98720"/>
                </a:lnTo>
                <a:lnTo>
                  <a:pt x="2234" y="102326"/>
                </a:lnTo>
                <a:lnTo>
                  <a:pt x="1489" y="105524"/>
                </a:lnTo>
                <a:lnTo>
                  <a:pt x="993" y="108449"/>
                </a:lnTo>
                <a:lnTo>
                  <a:pt x="662" y="111193"/>
                </a:lnTo>
                <a:lnTo>
                  <a:pt x="441" y="113817"/>
                </a:lnTo>
                <a:lnTo>
                  <a:pt x="294" y="116359"/>
                </a:lnTo>
                <a:lnTo>
                  <a:pt x="990" y="118848"/>
                </a:lnTo>
                <a:lnTo>
                  <a:pt x="2248" y="121301"/>
                </a:lnTo>
                <a:lnTo>
                  <a:pt x="3879" y="123730"/>
                </a:lnTo>
                <a:lnTo>
                  <a:pt x="4968" y="126143"/>
                </a:lnTo>
                <a:lnTo>
                  <a:pt x="5693" y="128545"/>
                </a:lnTo>
                <a:lnTo>
                  <a:pt x="6177" y="130941"/>
                </a:lnTo>
                <a:lnTo>
                  <a:pt x="7293" y="132538"/>
                </a:lnTo>
                <a:lnTo>
                  <a:pt x="8831" y="133602"/>
                </a:lnTo>
                <a:lnTo>
                  <a:pt x="10650" y="134312"/>
                </a:lnTo>
                <a:lnTo>
                  <a:pt x="14787" y="137217"/>
                </a:lnTo>
                <a:lnTo>
                  <a:pt x="17002" y="139103"/>
                </a:lnTo>
                <a:lnTo>
                  <a:pt x="19272" y="140361"/>
                </a:lnTo>
                <a:lnTo>
                  <a:pt x="23911" y="141758"/>
                </a:lnTo>
                <a:lnTo>
                  <a:pt x="28619" y="142379"/>
                </a:lnTo>
                <a:lnTo>
                  <a:pt x="34151" y="142655"/>
                </a:lnTo>
                <a:lnTo>
                  <a:pt x="46190" y="142810"/>
                </a:lnTo>
                <a:lnTo>
                  <a:pt x="103793" y="142874"/>
                </a:lnTo>
                <a:lnTo>
                  <a:pt x="109677" y="142081"/>
                </a:lnTo>
                <a:lnTo>
                  <a:pt x="115980" y="140758"/>
                </a:lnTo>
                <a:lnTo>
                  <a:pt x="122564" y="139083"/>
                </a:lnTo>
                <a:lnTo>
                  <a:pt x="128541" y="137966"/>
                </a:lnTo>
                <a:lnTo>
                  <a:pt x="134113" y="137221"/>
                </a:lnTo>
                <a:lnTo>
                  <a:pt x="139415" y="136724"/>
                </a:lnTo>
                <a:lnTo>
                  <a:pt x="144537" y="136393"/>
                </a:lnTo>
                <a:lnTo>
                  <a:pt x="149539" y="136173"/>
                </a:lnTo>
                <a:lnTo>
                  <a:pt x="159331" y="135928"/>
                </a:lnTo>
                <a:lnTo>
                  <a:pt x="168974" y="135819"/>
                </a:lnTo>
                <a:lnTo>
                  <a:pt x="172974" y="134996"/>
                </a:lnTo>
                <a:lnTo>
                  <a:pt x="179536" y="131965"/>
                </a:lnTo>
                <a:lnTo>
                  <a:pt x="183191" y="130839"/>
                </a:lnTo>
                <a:lnTo>
                  <a:pt x="187215" y="130089"/>
                </a:lnTo>
                <a:lnTo>
                  <a:pt x="191485" y="129588"/>
                </a:lnTo>
                <a:lnTo>
                  <a:pt x="195125" y="128461"/>
                </a:lnTo>
                <a:lnTo>
                  <a:pt x="201287" y="125092"/>
                </a:lnTo>
                <a:lnTo>
                  <a:pt x="206671" y="123065"/>
                </a:lnTo>
                <a:lnTo>
                  <a:pt x="209218" y="122525"/>
                </a:lnTo>
                <a:lnTo>
                  <a:pt x="210916" y="121371"/>
                </a:lnTo>
                <a:lnTo>
                  <a:pt x="212048" y="119808"/>
                </a:lnTo>
                <a:lnTo>
                  <a:pt x="214313" y="1143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27"/>
          <p:cNvSpPr/>
          <p:nvPr/>
        </p:nvSpPr>
        <p:spPr>
          <a:xfrm>
            <a:off x="1964531" y="1528762"/>
            <a:ext cx="35720" cy="363204"/>
          </a:xfrm>
          <a:custGeom>
            <a:avLst/>
            <a:gdLst/>
            <a:ahLst/>
            <a:cxnLst/>
            <a:rect l="0" t="0" r="0" b="0"/>
            <a:pathLst>
              <a:path w="35720" h="363204">
                <a:moveTo>
                  <a:pt x="0" y="0"/>
                </a:moveTo>
                <a:lnTo>
                  <a:pt x="0" y="234431"/>
                </a:lnTo>
                <a:lnTo>
                  <a:pt x="1587" y="242012"/>
                </a:lnTo>
                <a:lnTo>
                  <a:pt x="4233" y="249448"/>
                </a:lnTo>
                <a:lnTo>
                  <a:pt x="7585" y="256786"/>
                </a:lnTo>
                <a:lnTo>
                  <a:pt x="9819" y="264059"/>
                </a:lnTo>
                <a:lnTo>
                  <a:pt x="11308" y="271290"/>
                </a:lnTo>
                <a:lnTo>
                  <a:pt x="12301" y="278491"/>
                </a:lnTo>
                <a:lnTo>
                  <a:pt x="12963" y="285673"/>
                </a:lnTo>
                <a:lnTo>
                  <a:pt x="13405" y="292843"/>
                </a:lnTo>
                <a:lnTo>
                  <a:pt x="13699" y="300003"/>
                </a:lnTo>
                <a:lnTo>
                  <a:pt x="14689" y="306365"/>
                </a:lnTo>
                <a:lnTo>
                  <a:pt x="16143" y="312193"/>
                </a:lnTo>
                <a:lnTo>
                  <a:pt x="17905" y="317666"/>
                </a:lnTo>
                <a:lnTo>
                  <a:pt x="19080" y="322903"/>
                </a:lnTo>
                <a:lnTo>
                  <a:pt x="19864" y="327981"/>
                </a:lnTo>
                <a:lnTo>
                  <a:pt x="20386" y="332954"/>
                </a:lnTo>
                <a:lnTo>
                  <a:pt x="21528" y="337063"/>
                </a:lnTo>
                <a:lnTo>
                  <a:pt x="23084" y="340596"/>
                </a:lnTo>
                <a:lnTo>
                  <a:pt x="24914" y="343745"/>
                </a:lnTo>
                <a:lnTo>
                  <a:pt x="26134" y="346639"/>
                </a:lnTo>
                <a:lnTo>
                  <a:pt x="26948" y="349361"/>
                </a:lnTo>
                <a:lnTo>
                  <a:pt x="28253" y="355642"/>
                </a:lnTo>
                <a:lnTo>
                  <a:pt x="28547" y="363203"/>
                </a:lnTo>
                <a:lnTo>
                  <a:pt x="28566" y="360205"/>
                </a:lnTo>
                <a:lnTo>
                  <a:pt x="29363" y="358405"/>
                </a:lnTo>
                <a:lnTo>
                  <a:pt x="30688" y="356412"/>
                </a:lnTo>
                <a:lnTo>
                  <a:pt x="34725" y="351302"/>
                </a:lnTo>
                <a:lnTo>
                  <a:pt x="35277" y="348486"/>
                </a:lnTo>
                <a:lnTo>
                  <a:pt x="35719" y="3429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28"/>
          <p:cNvSpPr/>
          <p:nvPr/>
        </p:nvSpPr>
        <p:spPr>
          <a:xfrm>
            <a:off x="2057400" y="1421606"/>
            <a:ext cx="285382" cy="542926"/>
          </a:xfrm>
          <a:custGeom>
            <a:avLst/>
            <a:gdLst/>
            <a:ahLst/>
            <a:cxnLst/>
            <a:rect l="0" t="0" r="0" b="0"/>
            <a:pathLst>
              <a:path w="285382" h="542926">
                <a:moveTo>
                  <a:pt x="0" y="0"/>
                </a:moveTo>
                <a:lnTo>
                  <a:pt x="3792" y="0"/>
                </a:lnTo>
                <a:lnTo>
                  <a:pt x="9887" y="2116"/>
                </a:lnTo>
                <a:lnTo>
                  <a:pt x="18681" y="5703"/>
                </a:lnTo>
                <a:lnTo>
                  <a:pt x="30528" y="9943"/>
                </a:lnTo>
                <a:lnTo>
                  <a:pt x="71608" y="23849"/>
                </a:lnTo>
                <a:lnTo>
                  <a:pt x="90034" y="30708"/>
                </a:lnTo>
                <a:lnTo>
                  <a:pt x="100504" y="34759"/>
                </a:lnTo>
                <a:lnTo>
                  <a:pt x="109865" y="39048"/>
                </a:lnTo>
                <a:lnTo>
                  <a:pt x="118487" y="43494"/>
                </a:lnTo>
                <a:lnTo>
                  <a:pt x="126616" y="48046"/>
                </a:lnTo>
                <a:lnTo>
                  <a:pt x="144115" y="57337"/>
                </a:lnTo>
                <a:lnTo>
                  <a:pt x="153227" y="62037"/>
                </a:lnTo>
                <a:lnTo>
                  <a:pt x="161682" y="67552"/>
                </a:lnTo>
                <a:lnTo>
                  <a:pt x="169700" y="73609"/>
                </a:lnTo>
                <a:lnTo>
                  <a:pt x="177427" y="80029"/>
                </a:lnTo>
                <a:lnTo>
                  <a:pt x="184960" y="86690"/>
                </a:lnTo>
                <a:lnTo>
                  <a:pt x="199679" y="100441"/>
                </a:lnTo>
                <a:lnTo>
                  <a:pt x="221353" y="121571"/>
                </a:lnTo>
                <a:lnTo>
                  <a:pt x="227738" y="129466"/>
                </a:lnTo>
                <a:lnTo>
                  <a:pt x="233581" y="137904"/>
                </a:lnTo>
                <a:lnTo>
                  <a:pt x="239064" y="146705"/>
                </a:lnTo>
                <a:lnTo>
                  <a:pt x="244307" y="155747"/>
                </a:lnTo>
                <a:lnTo>
                  <a:pt x="254366" y="174260"/>
                </a:lnTo>
                <a:lnTo>
                  <a:pt x="268954" y="202533"/>
                </a:lnTo>
                <a:lnTo>
                  <a:pt x="272171" y="212016"/>
                </a:lnTo>
                <a:lnTo>
                  <a:pt x="274316" y="221513"/>
                </a:lnTo>
                <a:lnTo>
                  <a:pt x="275746" y="231019"/>
                </a:lnTo>
                <a:lnTo>
                  <a:pt x="279451" y="247931"/>
                </a:lnTo>
                <a:lnTo>
                  <a:pt x="282950" y="264179"/>
                </a:lnTo>
                <a:lnTo>
                  <a:pt x="283883" y="272957"/>
                </a:lnTo>
                <a:lnTo>
                  <a:pt x="284505" y="281984"/>
                </a:lnTo>
                <a:lnTo>
                  <a:pt x="284920" y="291177"/>
                </a:lnTo>
                <a:lnTo>
                  <a:pt x="285381" y="309858"/>
                </a:lnTo>
                <a:lnTo>
                  <a:pt x="284710" y="319284"/>
                </a:lnTo>
                <a:lnTo>
                  <a:pt x="283469" y="328743"/>
                </a:lnTo>
                <a:lnTo>
                  <a:pt x="281848" y="338225"/>
                </a:lnTo>
                <a:lnTo>
                  <a:pt x="279180" y="347721"/>
                </a:lnTo>
                <a:lnTo>
                  <a:pt x="275813" y="357226"/>
                </a:lnTo>
                <a:lnTo>
                  <a:pt x="271982" y="366738"/>
                </a:lnTo>
                <a:lnTo>
                  <a:pt x="268633" y="376255"/>
                </a:lnTo>
                <a:lnTo>
                  <a:pt x="265608" y="385774"/>
                </a:lnTo>
                <a:lnTo>
                  <a:pt x="262797" y="395295"/>
                </a:lnTo>
                <a:lnTo>
                  <a:pt x="255440" y="412224"/>
                </a:lnTo>
                <a:lnTo>
                  <a:pt x="246879" y="428479"/>
                </a:lnTo>
                <a:lnTo>
                  <a:pt x="237782" y="446287"/>
                </a:lnTo>
                <a:lnTo>
                  <a:pt x="233134" y="453893"/>
                </a:lnTo>
                <a:lnTo>
                  <a:pt x="228447" y="460552"/>
                </a:lnTo>
                <a:lnTo>
                  <a:pt x="223735" y="466578"/>
                </a:lnTo>
                <a:lnTo>
                  <a:pt x="219007" y="472977"/>
                </a:lnTo>
                <a:lnTo>
                  <a:pt x="209519" y="486437"/>
                </a:lnTo>
                <a:lnTo>
                  <a:pt x="204767" y="492566"/>
                </a:lnTo>
                <a:lnTo>
                  <a:pt x="200011" y="498240"/>
                </a:lnTo>
                <a:lnTo>
                  <a:pt x="195253" y="503610"/>
                </a:lnTo>
                <a:lnTo>
                  <a:pt x="185733" y="513810"/>
                </a:lnTo>
                <a:lnTo>
                  <a:pt x="159984" y="540071"/>
                </a:lnTo>
                <a:lnTo>
                  <a:pt x="158250" y="541022"/>
                </a:lnTo>
                <a:lnTo>
                  <a:pt x="154206" y="542079"/>
                </a:lnTo>
                <a:lnTo>
                  <a:pt x="145936" y="542758"/>
                </a:lnTo>
                <a:lnTo>
                  <a:pt x="137225" y="542925"/>
                </a:lnTo>
                <a:lnTo>
                  <a:pt x="136727" y="542925"/>
                </a:lnTo>
                <a:lnTo>
                  <a:pt x="129668" y="536774"/>
                </a:lnTo>
                <a:lnTo>
                  <a:pt x="130101" y="536443"/>
                </a:lnTo>
                <a:lnTo>
                  <a:pt x="135731" y="5357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9"/>
          <p:cNvSpPr/>
          <p:nvPr/>
        </p:nvSpPr>
        <p:spPr>
          <a:xfrm>
            <a:off x="2878931" y="1493043"/>
            <a:ext cx="35720" cy="464345"/>
          </a:xfrm>
          <a:custGeom>
            <a:avLst/>
            <a:gdLst/>
            <a:ahLst/>
            <a:cxnLst/>
            <a:rect l="0" t="0" r="0" b="0"/>
            <a:pathLst>
              <a:path w="35720" h="464345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5654" y="14784"/>
                </a:lnTo>
                <a:lnTo>
                  <a:pt x="6482" y="20065"/>
                </a:lnTo>
                <a:lnTo>
                  <a:pt x="6849" y="27703"/>
                </a:lnTo>
                <a:lnTo>
                  <a:pt x="7741" y="31169"/>
                </a:lnTo>
                <a:lnTo>
                  <a:pt x="9130" y="34273"/>
                </a:lnTo>
                <a:lnTo>
                  <a:pt x="10849" y="37136"/>
                </a:lnTo>
                <a:lnTo>
                  <a:pt x="11995" y="40633"/>
                </a:lnTo>
                <a:lnTo>
                  <a:pt x="12759" y="44551"/>
                </a:lnTo>
                <a:lnTo>
                  <a:pt x="13608" y="53932"/>
                </a:lnTo>
                <a:lnTo>
                  <a:pt x="13986" y="66039"/>
                </a:lnTo>
                <a:lnTo>
                  <a:pt x="14270" y="114402"/>
                </a:lnTo>
                <a:lnTo>
                  <a:pt x="14279" y="128633"/>
                </a:lnTo>
                <a:lnTo>
                  <a:pt x="15076" y="136555"/>
                </a:lnTo>
                <a:lnTo>
                  <a:pt x="16400" y="145012"/>
                </a:lnTo>
                <a:lnTo>
                  <a:pt x="18077" y="153825"/>
                </a:lnTo>
                <a:lnTo>
                  <a:pt x="19195" y="162875"/>
                </a:lnTo>
                <a:lnTo>
                  <a:pt x="19940" y="172084"/>
                </a:lnTo>
                <a:lnTo>
                  <a:pt x="20437" y="181397"/>
                </a:lnTo>
                <a:lnTo>
                  <a:pt x="20990" y="200213"/>
                </a:lnTo>
                <a:lnTo>
                  <a:pt x="21137" y="209675"/>
                </a:lnTo>
                <a:lnTo>
                  <a:pt x="22029" y="219159"/>
                </a:lnTo>
                <a:lnTo>
                  <a:pt x="23417" y="228656"/>
                </a:lnTo>
                <a:lnTo>
                  <a:pt x="25136" y="238162"/>
                </a:lnTo>
                <a:lnTo>
                  <a:pt x="26282" y="247675"/>
                </a:lnTo>
                <a:lnTo>
                  <a:pt x="27047" y="257192"/>
                </a:lnTo>
                <a:lnTo>
                  <a:pt x="27556" y="266711"/>
                </a:lnTo>
                <a:lnTo>
                  <a:pt x="28122" y="285755"/>
                </a:lnTo>
                <a:lnTo>
                  <a:pt x="28548" y="342482"/>
                </a:lnTo>
                <a:lnTo>
                  <a:pt x="28575" y="433263"/>
                </a:lnTo>
                <a:lnTo>
                  <a:pt x="29369" y="437273"/>
                </a:lnTo>
                <a:lnTo>
                  <a:pt x="30691" y="440741"/>
                </a:lnTo>
                <a:lnTo>
                  <a:pt x="32367" y="443846"/>
                </a:lnTo>
                <a:lnTo>
                  <a:pt x="33484" y="446710"/>
                </a:lnTo>
                <a:lnTo>
                  <a:pt x="34229" y="449413"/>
                </a:lnTo>
                <a:lnTo>
                  <a:pt x="35277" y="457010"/>
                </a:lnTo>
                <a:lnTo>
                  <a:pt x="35719" y="4643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0"/>
          <p:cNvSpPr/>
          <p:nvPr/>
        </p:nvSpPr>
        <p:spPr>
          <a:xfrm>
            <a:off x="3014662" y="1607343"/>
            <a:ext cx="242889" cy="321470"/>
          </a:xfrm>
          <a:custGeom>
            <a:avLst/>
            <a:gdLst/>
            <a:ahLst/>
            <a:cxnLst/>
            <a:rect l="0" t="0" r="0" b="0"/>
            <a:pathLst>
              <a:path w="242889" h="321470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3"/>
                </a:lnTo>
                <a:lnTo>
                  <a:pt x="7741" y="5703"/>
                </a:lnTo>
                <a:lnTo>
                  <a:pt x="11995" y="12185"/>
                </a:lnTo>
                <a:lnTo>
                  <a:pt x="14402" y="19133"/>
                </a:lnTo>
                <a:lnTo>
                  <a:pt x="19789" y="27012"/>
                </a:lnTo>
                <a:lnTo>
                  <a:pt x="24141" y="34760"/>
                </a:lnTo>
                <a:lnTo>
                  <a:pt x="26604" y="43495"/>
                </a:lnTo>
                <a:lnTo>
                  <a:pt x="27261" y="48047"/>
                </a:lnTo>
                <a:lnTo>
                  <a:pt x="29287" y="52669"/>
                </a:lnTo>
                <a:lnTo>
                  <a:pt x="35770" y="62038"/>
                </a:lnTo>
                <a:lnTo>
                  <a:pt x="41827" y="71493"/>
                </a:lnTo>
                <a:lnTo>
                  <a:pt x="44554" y="76237"/>
                </a:lnTo>
                <a:lnTo>
                  <a:pt x="47165" y="81781"/>
                </a:lnTo>
                <a:lnTo>
                  <a:pt x="49699" y="87858"/>
                </a:lnTo>
                <a:lnTo>
                  <a:pt x="52183" y="94291"/>
                </a:lnTo>
                <a:lnTo>
                  <a:pt x="55426" y="100167"/>
                </a:lnTo>
                <a:lnTo>
                  <a:pt x="59176" y="105672"/>
                </a:lnTo>
                <a:lnTo>
                  <a:pt x="63263" y="110929"/>
                </a:lnTo>
                <a:lnTo>
                  <a:pt x="67576" y="116815"/>
                </a:lnTo>
                <a:lnTo>
                  <a:pt x="76600" y="129706"/>
                </a:lnTo>
                <a:lnTo>
                  <a:pt x="80436" y="136477"/>
                </a:lnTo>
                <a:lnTo>
                  <a:pt x="83786" y="143372"/>
                </a:lnTo>
                <a:lnTo>
                  <a:pt x="86814" y="150350"/>
                </a:lnTo>
                <a:lnTo>
                  <a:pt x="90420" y="157384"/>
                </a:lnTo>
                <a:lnTo>
                  <a:pt x="94411" y="164454"/>
                </a:lnTo>
                <a:lnTo>
                  <a:pt x="98659" y="171548"/>
                </a:lnTo>
                <a:lnTo>
                  <a:pt x="103079" y="177866"/>
                </a:lnTo>
                <a:lnTo>
                  <a:pt x="107613" y="183665"/>
                </a:lnTo>
                <a:lnTo>
                  <a:pt x="112223" y="189118"/>
                </a:lnTo>
                <a:lnTo>
                  <a:pt x="116884" y="195135"/>
                </a:lnTo>
                <a:lnTo>
                  <a:pt x="121579" y="201528"/>
                </a:lnTo>
                <a:lnTo>
                  <a:pt x="126297" y="208171"/>
                </a:lnTo>
                <a:lnTo>
                  <a:pt x="131029" y="214187"/>
                </a:lnTo>
                <a:lnTo>
                  <a:pt x="135771" y="219785"/>
                </a:lnTo>
                <a:lnTo>
                  <a:pt x="140520" y="225105"/>
                </a:lnTo>
                <a:lnTo>
                  <a:pt x="150031" y="235249"/>
                </a:lnTo>
                <a:lnTo>
                  <a:pt x="173833" y="259491"/>
                </a:lnTo>
                <a:lnTo>
                  <a:pt x="216657" y="302382"/>
                </a:lnTo>
                <a:lnTo>
                  <a:pt x="223557" y="307165"/>
                </a:lnTo>
                <a:lnTo>
                  <a:pt x="233337" y="312911"/>
                </a:lnTo>
                <a:lnTo>
                  <a:pt x="234139" y="314176"/>
                </a:lnTo>
                <a:lnTo>
                  <a:pt x="235030" y="317698"/>
                </a:lnTo>
                <a:lnTo>
                  <a:pt x="236062" y="318955"/>
                </a:lnTo>
                <a:lnTo>
                  <a:pt x="237543" y="319793"/>
                </a:lnTo>
                <a:lnTo>
                  <a:pt x="242888" y="3214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1"/>
          <p:cNvSpPr/>
          <p:nvPr/>
        </p:nvSpPr>
        <p:spPr>
          <a:xfrm>
            <a:off x="3057525" y="1671637"/>
            <a:ext cx="171451" cy="242889"/>
          </a:xfrm>
          <a:custGeom>
            <a:avLst/>
            <a:gdLst/>
            <a:ahLst/>
            <a:cxnLst/>
            <a:rect l="0" t="0" r="0" b="0"/>
            <a:pathLst>
              <a:path w="171451" h="242889">
                <a:moveTo>
                  <a:pt x="171450" y="0"/>
                </a:moveTo>
                <a:lnTo>
                  <a:pt x="167657" y="0"/>
                </a:lnTo>
                <a:lnTo>
                  <a:pt x="165746" y="794"/>
                </a:lnTo>
                <a:lnTo>
                  <a:pt x="161507" y="3792"/>
                </a:lnTo>
                <a:lnTo>
                  <a:pt x="157227" y="7276"/>
                </a:lnTo>
                <a:lnTo>
                  <a:pt x="153751" y="10642"/>
                </a:lnTo>
                <a:lnTo>
                  <a:pt x="149561" y="16901"/>
                </a:lnTo>
                <a:lnTo>
                  <a:pt x="147332" y="20792"/>
                </a:lnTo>
                <a:lnTo>
                  <a:pt x="142739" y="29349"/>
                </a:lnTo>
                <a:lnTo>
                  <a:pt x="133323" y="47778"/>
                </a:lnTo>
                <a:lnTo>
                  <a:pt x="130157" y="53283"/>
                </a:lnTo>
                <a:lnTo>
                  <a:pt x="126459" y="59335"/>
                </a:lnTo>
                <a:lnTo>
                  <a:pt x="118116" y="72409"/>
                </a:lnTo>
                <a:lnTo>
                  <a:pt x="80925" y="128625"/>
                </a:lnTo>
                <a:lnTo>
                  <a:pt x="76175" y="134963"/>
                </a:lnTo>
                <a:lnTo>
                  <a:pt x="71421" y="140775"/>
                </a:lnTo>
                <a:lnTo>
                  <a:pt x="66663" y="146238"/>
                </a:lnTo>
                <a:lnTo>
                  <a:pt x="61905" y="152260"/>
                </a:lnTo>
                <a:lnTo>
                  <a:pt x="57145" y="158657"/>
                </a:lnTo>
                <a:lnTo>
                  <a:pt x="52384" y="165303"/>
                </a:lnTo>
                <a:lnTo>
                  <a:pt x="47623" y="171321"/>
                </a:lnTo>
                <a:lnTo>
                  <a:pt x="42861" y="176920"/>
                </a:lnTo>
                <a:lnTo>
                  <a:pt x="38099" y="182240"/>
                </a:lnTo>
                <a:lnTo>
                  <a:pt x="28574" y="192385"/>
                </a:lnTo>
                <a:lnTo>
                  <a:pt x="23812" y="197313"/>
                </a:lnTo>
                <a:lnTo>
                  <a:pt x="19843" y="202186"/>
                </a:lnTo>
                <a:lnTo>
                  <a:pt x="16404" y="207022"/>
                </a:lnTo>
                <a:lnTo>
                  <a:pt x="13317" y="211833"/>
                </a:lnTo>
                <a:lnTo>
                  <a:pt x="9887" y="219296"/>
                </a:lnTo>
                <a:lnTo>
                  <a:pt x="8973" y="222397"/>
                </a:lnTo>
                <a:lnTo>
                  <a:pt x="5839" y="227960"/>
                </a:lnTo>
                <a:lnTo>
                  <a:pt x="1153" y="234206"/>
                </a:lnTo>
                <a:lnTo>
                  <a:pt x="512" y="237177"/>
                </a:lnTo>
                <a:lnTo>
                  <a:pt x="0" y="2428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2"/>
          <p:cNvSpPr/>
          <p:nvPr/>
        </p:nvSpPr>
        <p:spPr>
          <a:xfrm>
            <a:off x="3321843" y="1771650"/>
            <a:ext cx="264320" cy="28576"/>
          </a:xfrm>
          <a:custGeom>
            <a:avLst/>
            <a:gdLst/>
            <a:ahLst/>
            <a:cxnLst/>
            <a:rect l="0" t="0" r="0" b="0"/>
            <a:pathLst>
              <a:path w="264320" h="28576">
                <a:moveTo>
                  <a:pt x="0" y="28575"/>
                </a:moveTo>
                <a:lnTo>
                  <a:pt x="33792" y="28575"/>
                </a:lnTo>
                <a:lnTo>
                  <a:pt x="39197" y="27781"/>
                </a:lnTo>
                <a:lnTo>
                  <a:pt x="45182" y="26458"/>
                </a:lnTo>
                <a:lnTo>
                  <a:pt x="51553" y="24782"/>
                </a:lnTo>
                <a:lnTo>
                  <a:pt x="58181" y="23665"/>
                </a:lnTo>
                <a:lnTo>
                  <a:pt x="64981" y="22920"/>
                </a:lnTo>
                <a:lnTo>
                  <a:pt x="71896" y="22424"/>
                </a:lnTo>
                <a:lnTo>
                  <a:pt x="78887" y="22093"/>
                </a:lnTo>
                <a:lnTo>
                  <a:pt x="93005" y="21725"/>
                </a:lnTo>
                <a:lnTo>
                  <a:pt x="100103" y="20833"/>
                </a:lnTo>
                <a:lnTo>
                  <a:pt x="107217" y="19445"/>
                </a:lnTo>
                <a:lnTo>
                  <a:pt x="114341" y="17726"/>
                </a:lnTo>
                <a:lnTo>
                  <a:pt x="121471" y="16579"/>
                </a:lnTo>
                <a:lnTo>
                  <a:pt x="128606" y="15815"/>
                </a:lnTo>
                <a:lnTo>
                  <a:pt x="135744" y="15306"/>
                </a:lnTo>
                <a:lnTo>
                  <a:pt x="142883" y="14966"/>
                </a:lnTo>
                <a:lnTo>
                  <a:pt x="162721" y="14488"/>
                </a:lnTo>
                <a:lnTo>
                  <a:pt x="171010" y="14377"/>
                </a:lnTo>
                <a:lnTo>
                  <a:pt x="175920" y="13553"/>
                </a:lnTo>
                <a:lnTo>
                  <a:pt x="181574" y="12210"/>
                </a:lnTo>
                <a:lnTo>
                  <a:pt x="187724" y="10521"/>
                </a:lnTo>
                <a:lnTo>
                  <a:pt x="194206" y="9395"/>
                </a:lnTo>
                <a:lnTo>
                  <a:pt x="200908" y="8645"/>
                </a:lnTo>
                <a:lnTo>
                  <a:pt x="207758" y="8144"/>
                </a:lnTo>
                <a:lnTo>
                  <a:pt x="213911" y="7810"/>
                </a:lnTo>
                <a:lnTo>
                  <a:pt x="224982" y="7440"/>
                </a:lnTo>
                <a:lnTo>
                  <a:pt x="247752" y="7182"/>
                </a:lnTo>
                <a:lnTo>
                  <a:pt x="250893" y="7169"/>
                </a:lnTo>
                <a:lnTo>
                  <a:pt x="253781" y="6367"/>
                </a:lnTo>
                <a:lnTo>
                  <a:pt x="256500" y="5038"/>
                </a:lnTo>
                <a:lnTo>
                  <a:pt x="26431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3"/>
          <p:cNvSpPr/>
          <p:nvPr/>
        </p:nvSpPr>
        <p:spPr>
          <a:xfrm>
            <a:off x="3621881" y="1607692"/>
            <a:ext cx="314326" cy="263960"/>
          </a:xfrm>
          <a:custGeom>
            <a:avLst/>
            <a:gdLst/>
            <a:ahLst/>
            <a:cxnLst/>
            <a:rect l="0" t="0" r="0" b="0"/>
            <a:pathLst>
              <a:path w="314326" h="263960">
                <a:moveTo>
                  <a:pt x="0" y="35370"/>
                </a:moveTo>
                <a:lnTo>
                  <a:pt x="13000" y="22370"/>
                </a:lnTo>
                <a:lnTo>
                  <a:pt x="15832" y="17421"/>
                </a:lnTo>
                <a:lnTo>
                  <a:pt x="17698" y="13879"/>
                </a:lnTo>
                <a:lnTo>
                  <a:pt x="21324" y="11518"/>
                </a:lnTo>
                <a:lnTo>
                  <a:pt x="26122" y="9944"/>
                </a:lnTo>
                <a:lnTo>
                  <a:pt x="31702" y="8894"/>
                </a:lnTo>
                <a:lnTo>
                  <a:pt x="37010" y="7401"/>
                </a:lnTo>
                <a:lnTo>
                  <a:pt x="42136" y="5611"/>
                </a:lnTo>
                <a:lnTo>
                  <a:pt x="47140" y="3625"/>
                </a:lnTo>
                <a:lnTo>
                  <a:pt x="52858" y="2300"/>
                </a:lnTo>
                <a:lnTo>
                  <a:pt x="59051" y="1417"/>
                </a:lnTo>
                <a:lnTo>
                  <a:pt x="65561" y="829"/>
                </a:lnTo>
                <a:lnTo>
                  <a:pt x="71489" y="436"/>
                </a:lnTo>
                <a:lnTo>
                  <a:pt x="77028" y="174"/>
                </a:lnTo>
                <a:lnTo>
                  <a:pt x="82308" y="0"/>
                </a:lnTo>
                <a:lnTo>
                  <a:pt x="87416" y="678"/>
                </a:lnTo>
                <a:lnTo>
                  <a:pt x="92408" y="1923"/>
                </a:lnTo>
                <a:lnTo>
                  <a:pt x="102189" y="4630"/>
                </a:lnTo>
                <a:lnTo>
                  <a:pt x="111827" y="5833"/>
                </a:lnTo>
                <a:lnTo>
                  <a:pt x="121403" y="8484"/>
                </a:lnTo>
                <a:lnTo>
                  <a:pt x="126179" y="10302"/>
                </a:lnTo>
                <a:lnTo>
                  <a:pt x="130157" y="13102"/>
                </a:lnTo>
                <a:lnTo>
                  <a:pt x="136693" y="20446"/>
                </a:lnTo>
                <a:lnTo>
                  <a:pt x="142244" y="26885"/>
                </a:lnTo>
                <a:lnTo>
                  <a:pt x="147357" y="33186"/>
                </a:lnTo>
                <a:lnTo>
                  <a:pt x="152275" y="41279"/>
                </a:lnTo>
                <a:lnTo>
                  <a:pt x="153904" y="45659"/>
                </a:lnTo>
                <a:lnTo>
                  <a:pt x="154990" y="50167"/>
                </a:lnTo>
                <a:lnTo>
                  <a:pt x="155714" y="54760"/>
                </a:lnTo>
                <a:lnTo>
                  <a:pt x="155403" y="59409"/>
                </a:lnTo>
                <a:lnTo>
                  <a:pt x="154402" y="64096"/>
                </a:lnTo>
                <a:lnTo>
                  <a:pt x="152941" y="68808"/>
                </a:lnTo>
                <a:lnTo>
                  <a:pt x="151173" y="73537"/>
                </a:lnTo>
                <a:lnTo>
                  <a:pt x="149201" y="78277"/>
                </a:lnTo>
                <a:lnTo>
                  <a:pt x="147092" y="83025"/>
                </a:lnTo>
                <a:lnTo>
                  <a:pt x="144099" y="88571"/>
                </a:lnTo>
                <a:lnTo>
                  <a:pt x="140516" y="94650"/>
                </a:lnTo>
                <a:lnTo>
                  <a:pt x="136540" y="101084"/>
                </a:lnTo>
                <a:lnTo>
                  <a:pt x="133095" y="107754"/>
                </a:lnTo>
                <a:lnTo>
                  <a:pt x="130005" y="114582"/>
                </a:lnTo>
                <a:lnTo>
                  <a:pt x="127151" y="121516"/>
                </a:lnTo>
                <a:lnTo>
                  <a:pt x="123661" y="128519"/>
                </a:lnTo>
                <a:lnTo>
                  <a:pt x="119747" y="135570"/>
                </a:lnTo>
                <a:lnTo>
                  <a:pt x="115550" y="142651"/>
                </a:lnTo>
                <a:lnTo>
                  <a:pt x="111165" y="148959"/>
                </a:lnTo>
                <a:lnTo>
                  <a:pt x="106653" y="154752"/>
                </a:lnTo>
                <a:lnTo>
                  <a:pt x="102059" y="160202"/>
                </a:lnTo>
                <a:lnTo>
                  <a:pt x="98202" y="165423"/>
                </a:lnTo>
                <a:lnTo>
                  <a:pt x="94836" y="170490"/>
                </a:lnTo>
                <a:lnTo>
                  <a:pt x="91799" y="175457"/>
                </a:lnTo>
                <a:lnTo>
                  <a:pt x="88187" y="180355"/>
                </a:lnTo>
                <a:lnTo>
                  <a:pt x="84191" y="185208"/>
                </a:lnTo>
                <a:lnTo>
                  <a:pt x="79940" y="190031"/>
                </a:lnTo>
                <a:lnTo>
                  <a:pt x="76312" y="194833"/>
                </a:lnTo>
                <a:lnTo>
                  <a:pt x="73099" y="199623"/>
                </a:lnTo>
                <a:lnTo>
                  <a:pt x="70164" y="204403"/>
                </a:lnTo>
                <a:lnTo>
                  <a:pt x="68207" y="209177"/>
                </a:lnTo>
                <a:lnTo>
                  <a:pt x="66903" y="213948"/>
                </a:lnTo>
                <a:lnTo>
                  <a:pt x="66033" y="218716"/>
                </a:lnTo>
                <a:lnTo>
                  <a:pt x="65067" y="226130"/>
                </a:lnTo>
                <a:lnTo>
                  <a:pt x="64637" y="232071"/>
                </a:lnTo>
                <a:lnTo>
                  <a:pt x="64395" y="239878"/>
                </a:lnTo>
                <a:lnTo>
                  <a:pt x="64339" y="244796"/>
                </a:lnTo>
                <a:lnTo>
                  <a:pt x="65117" y="247219"/>
                </a:lnTo>
                <a:lnTo>
                  <a:pt x="68099" y="252027"/>
                </a:lnTo>
                <a:lnTo>
                  <a:pt x="74241" y="259197"/>
                </a:lnTo>
                <a:lnTo>
                  <a:pt x="76481" y="260788"/>
                </a:lnTo>
                <a:lnTo>
                  <a:pt x="81087" y="262556"/>
                </a:lnTo>
                <a:lnTo>
                  <a:pt x="88143" y="263551"/>
                </a:lnTo>
                <a:lnTo>
                  <a:pt x="97118" y="263784"/>
                </a:lnTo>
                <a:lnTo>
                  <a:pt x="136973" y="263959"/>
                </a:lnTo>
                <a:lnTo>
                  <a:pt x="142909" y="263169"/>
                </a:lnTo>
                <a:lnTo>
                  <a:pt x="148453" y="261849"/>
                </a:lnTo>
                <a:lnTo>
                  <a:pt x="172552" y="254026"/>
                </a:lnTo>
                <a:lnTo>
                  <a:pt x="179328" y="252578"/>
                </a:lnTo>
                <a:lnTo>
                  <a:pt x="186227" y="251613"/>
                </a:lnTo>
                <a:lnTo>
                  <a:pt x="193208" y="250969"/>
                </a:lnTo>
                <a:lnTo>
                  <a:pt x="200242" y="249747"/>
                </a:lnTo>
                <a:lnTo>
                  <a:pt x="207314" y="248138"/>
                </a:lnTo>
                <a:lnTo>
                  <a:pt x="214409" y="246271"/>
                </a:lnTo>
                <a:lnTo>
                  <a:pt x="221520" y="244234"/>
                </a:lnTo>
                <a:lnTo>
                  <a:pt x="235772" y="239852"/>
                </a:lnTo>
                <a:lnTo>
                  <a:pt x="257183" y="232923"/>
                </a:lnTo>
                <a:lnTo>
                  <a:pt x="263531" y="230572"/>
                </a:lnTo>
                <a:lnTo>
                  <a:pt x="269349" y="228211"/>
                </a:lnTo>
                <a:lnTo>
                  <a:pt x="274817" y="225843"/>
                </a:lnTo>
                <a:lnTo>
                  <a:pt x="285123" y="221096"/>
                </a:lnTo>
                <a:lnTo>
                  <a:pt x="294203" y="216340"/>
                </a:lnTo>
                <a:lnTo>
                  <a:pt x="303777" y="209993"/>
                </a:lnTo>
                <a:lnTo>
                  <a:pt x="306499" y="208936"/>
                </a:lnTo>
                <a:lnTo>
                  <a:pt x="314325" y="20682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4"/>
          <p:cNvSpPr/>
          <p:nvPr/>
        </p:nvSpPr>
        <p:spPr>
          <a:xfrm>
            <a:off x="3979068" y="1528762"/>
            <a:ext cx="77589" cy="428626"/>
          </a:xfrm>
          <a:custGeom>
            <a:avLst/>
            <a:gdLst/>
            <a:ahLst/>
            <a:cxnLst/>
            <a:rect l="0" t="0" r="0" b="0"/>
            <a:pathLst>
              <a:path w="77589" h="428626">
                <a:moveTo>
                  <a:pt x="0" y="0"/>
                </a:moveTo>
                <a:lnTo>
                  <a:pt x="0" y="9943"/>
                </a:lnTo>
                <a:lnTo>
                  <a:pt x="2117" y="16590"/>
                </a:lnTo>
                <a:lnTo>
                  <a:pt x="3793" y="20585"/>
                </a:lnTo>
                <a:lnTo>
                  <a:pt x="5655" y="29257"/>
                </a:lnTo>
                <a:lnTo>
                  <a:pt x="7276" y="38403"/>
                </a:lnTo>
                <a:lnTo>
                  <a:pt x="8819" y="43065"/>
                </a:lnTo>
                <a:lnTo>
                  <a:pt x="10642" y="47760"/>
                </a:lnTo>
                <a:lnTo>
                  <a:pt x="14784" y="59327"/>
                </a:lnTo>
                <a:lnTo>
                  <a:pt x="17000" y="65745"/>
                </a:lnTo>
                <a:lnTo>
                  <a:pt x="18477" y="72405"/>
                </a:lnTo>
                <a:lnTo>
                  <a:pt x="19462" y="79226"/>
                </a:lnTo>
                <a:lnTo>
                  <a:pt x="20119" y="86155"/>
                </a:lnTo>
                <a:lnTo>
                  <a:pt x="20556" y="93155"/>
                </a:lnTo>
                <a:lnTo>
                  <a:pt x="21042" y="107284"/>
                </a:lnTo>
                <a:lnTo>
                  <a:pt x="21966" y="115179"/>
                </a:lnTo>
                <a:lnTo>
                  <a:pt x="23375" y="123617"/>
                </a:lnTo>
                <a:lnTo>
                  <a:pt x="25108" y="132418"/>
                </a:lnTo>
                <a:lnTo>
                  <a:pt x="27058" y="140666"/>
                </a:lnTo>
                <a:lnTo>
                  <a:pt x="29151" y="148546"/>
                </a:lnTo>
                <a:lnTo>
                  <a:pt x="33594" y="164445"/>
                </a:lnTo>
                <a:lnTo>
                  <a:pt x="38214" y="182095"/>
                </a:lnTo>
                <a:lnTo>
                  <a:pt x="39764" y="191247"/>
                </a:lnTo>
                <a:lnTo>
                  <a:pt x="40797" y="200523"/>
                </a:lnTo>
                <a:lnTo>
                  <a:pt x="41485" y="209882"/>
                </a:lnTo>
                <a:lnTo>
                  <a:pt x="42738" y="219296"/>
                </a:lnTo>
                <a:lnTo>
                  <a:pt x="44367" y="228747"/>
                </a:lnTo>
                <a:lnTo>
                  <a:pt x="46247" y="238223"/>
                </a:lnTo>
                <a:lnTo>
                  <a:pt x="48294" y="246922"/>
                </a:lnTo>
                <a:lnTo>
                  <a:pt x="50453" y="255102"/>
                </a:lnTo>
                <a:lnTo>
                  <a:pt x="52685" y="262937"/>
                </a:lnTo>
                <a:lnTo>
                  <a:pt x="54174" y="271335"/>
                </a:lnTo>
                <a:lnTo>
                  <a:pt x="55166" y="280109"/>
                </a:lnTo>
                <a:lnTo>
                  <a:pt x="55827" y="289133"/>
                </a:lnTo>
                <a:lnTo>
                  <a:pt x="56268" y="297530"/>
                </a:lnTo>
                <a:lnTo>
                  <a:pt x="56758" y="313211"/>
                </a:lnTo>
                <a:lnTo>
                  <a:pt x="57683" y="320726"/>
                </a:lnTo>
                <a:lnTo>
                  <a:pt x="59093" y="328117"/>
                </a:lnTo>
                <a:lnTo>
                  <a:pt x="60826" y="335426"/>
                </a:lnTo>
                <a:lnTo>
                  <a:pt x="62753" y="347780"/>
                </a:lnTo>
                <a:lnTo>
                  <a:pt x="63609" y="358563"/>
                </a:lnTo>
                <a:lnTo>
                  <a:pt x="63990" y="368646"/>
                </a:lnTo>
                <a:lnTo>
                  <a:pt x="66275" y="378420"/>
                </a:lnTo>
                <a:lnTo>
                  <a:pt x="67996" y="383249"/>
                </a:lnTo>
                <a:lnTo>
                  <a:pt x="69908" y="392847"/>
                </a:lnTo>
                <a:lnTo>
                  <a:pt x="70985" y="405060"/>
                </a:lnTo>
                <a:lnTo>
                  <a:pt x="71348" y="416297"/>
                </a:lnTo>
                <a:lnTo>
                  <a:pt x="71435" y="428196"/>
                </a:lnTo>
                <a:lnTo>
                  <a:pt x="73553" y="428434"/>
                </a:lnTo>
                <a:lnTo>
                  <a:pt x="77588" y="428587"/>
                </a:lnTo>
                <a:lnTo>
                  <a:pt x="76024" y="428608"/>
                </a:lnTo>
                <a:lnTo>
                  <a:pt x="71438" y="4286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5"/>
          <p:cNvSpPr/>
          <p:nvPr/>
        </p:nvSpPr>
        <p:spPr>
          <a:xfrm>
            <a:off x="4286250" y="1693094"/>
            <a:ext cx="271463" cy="28550"/>
          </a:xfrm>
          <a:custGeom>
            <a:avLst/>
            <a:gdLst/>
            <a:ahLst/>
            <a:cxnLst/>
            <a:rect l="0" t="0" r="0" b="0"/>
            <a:pathLst>
              <a:path w="271463" h="28550">
                <a:moveTo>
                  <a:pt x="0" y="28549"/>
                </a:moveTo>
                <a:lnTo>
                  <a:pt x="3792" y="28549"/>
                </a:lnTo>
                <a:lnTo>
                  <a:pt x="5703" y="27756"/>
                </a:lnTo>
                <a:lnTo>
                  <a:pt x="7770" y="26433"/>
                </a:lnTo>
                <a:lnTo>
                  <a:pt x="9942" y="24757"/>
                </a:lnTo>
                <a:lnTo>
                  <a:pt x="12978" y="23640"/>
                </a:lnTo>
                <a:lnTo>
                  <a:pt x="16590" y="22895"/>
                </a:lnTo>
                <a:lnTo>
                  <a:pt x="24835" y="22067"/>
                </a:lnTo>
                <a:lnTo>
                  <a:pt x="29257" y="21847"/>
                </a:lnTo>
                <a:lnTo>
                  <a:pt x="33792" y="21700"/>
                </a:lnTo>
                <a:lnTo>
                  <a:pt x="38403" y="20808"/>
                </a:lnTo>
                <a:lnTo>
                  <a:pt x="43064" y="19420"/>
                </a:lnTo>
                <a:lnTo>
                  <a:pt x="47759" y="17700"/>
                </a:lnTo>
                <a:lnTo>
                  <a:pt x="53271" y="16554"/>
                </a:lnTo>
                <a:lnTo>
                  <a:pt x="59326" y="15790"/>
                </a:lnTo>
                <a:lnTo>
                  <a:pt x="65744" y="15280"/>
                </a:lnTo>
                <a:lnTo>
                  <a:pt x="72404" y="14941"/>
                </a:lnTo>
                <a:lnTo>
                  <a:pt x="86154" y="14564"/>
                </a:lnTo>
                <a:lnTo>
                  <a:pt x="93949" y="13669"/>
                </a:lnTo>
                <a:lnTo>
                  <a:pt x="102320" y="12279"/>
                </a:lnTo>
                <a:lnTo>
                  <a:pt x="111076" y="10559"/>
                </a:lnTo>
                <a:lnTo>
                  <a:pt x="119294" y="9412"/>
                </a:lnTo>
                <a:lnTo>
                  <a:pt x="127154" y="8647"/>
                </a:lnTo>
                <a:lnTo>
                  <a:pt x="134775" y="8138"/>
                </a:lnTo>
                <a:lnTo>
                  <a:pt x="142238" y="7798"/>
                </a:lnTo>
                <a:lnTo>
                  <a:pt x="156879" y="7420"/>
                </a:lnTo>
                <a:lnTo>
                  <a:pt x="178510" y="7208"/>
                </a:lnTo>
                <a:lnTo>
                  <a:pt x="185681" y="6384"/>
                </a:lnTo>
                <a:lnTo>
                  <a:pt x="192844" y="5041"/>
                </a:lnTo>
                <a:lnTo>
                  <a:pt x="200000" y="3352"/>
                </a:lnTo>
                <a:lnTo>
                  <a:pt x="206358" y="2226"/>
                </a:lnTo>
                <a:lnTo>
                  <a:pt x="212184" y="1476"/>
                </a:lnTo>
                <a:lnTo>
                  <a:pt x="217656" y="975"/>
                </a:lnTo>
                <a:lnTo>
                  <a:pt x="222892" y="641"/>
                </a:lnTo>
                <a:lnTo>
                  <a:pt x="232942" y="271"/>
                </a:lnTo>
                <a:lnTo>
                  <a:pt x="243733" y="62"/>
                </a:lnTo>
                <a:lnTo>
                  <a:pt x="255750" y="0"/>
                </a:lnTo>
                <a:lnTo>
                  <a:pt x="259400" y="785"/>
                </a:lnTo>
                <a:lnTo>
                  <a:pt x="262626" y="2103"/>
                </a:lnTo>
                <a:lnTo>
                  <a:pt x="271462" y="711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6"/>
          <p:cNvSpPr/>
          <p:nvPr/>
        </p:nvSpPr>
        <p:spPr>
          <a:xfrm>
            <a:off x="4282134" y="1778793"/>
            <a:ext cx="325585" cy="35720"/>
          </a:xfrm>
          <a:custGeom>
            <a:avLst/>
            <a:gdLst/>
            <a:ahLst/>
            <a:cxnLst/>
            <a:rect l="0" t="0" r="0" b="0"/>
            <a:pathLst>
              <a:path w="325585" h="35720">
                <a:moveTo>
                  <a:pt x="4116" y="35719"/>
                </a:moveTo>
                <a:lnTo>
                  <a:pt x="323" y="31927"/>
                </a:lnTo>
                <a:lnTo>
                  <a:pt x="0" y="30810"/>
                </a:lnTo>
                <a:lnTo>
                  <a:pt x="578" y="30065"/>
                </a:lnTo>
                <a:lnTo>
                  <a:pt x="4054" y="28601"/>
                </a:lnTo>
                <a:lnTo>
                  <a:pt x="97406" y="28575"/>
                </a:lnTo>
                <a:lnTo>
                  <a:pt x="103616" y="29369"/>
                </a:lnTo>
                <a:lnTo>
                  <a:pt x="109343" y="30692"/>
                </a:lnTo>
                <a:lnTo>
                  <a:pt x="114748" y="32368"/>
                </a:lnTo>
                <a:lnTo>
                  <a:pt x="120733" y="32691"/>
                </a:lnTo>
                <a:lnTo>
                  <a:pt x="127105" y="32113"/>
                </a:lnTo>
                <a:lnTo>
                  <a:pt x="133733" y="30934"/>
                </a:lnTo>
                <a:lnTo>
                  <a:pt x="140534" y="30941"/>
                </a:lnTo>
                <a:lnTo>
                  <a:pt x="147448" y="31740"/>
                </a:lnTo>
                <a:lnTo>
                  <a:pt x="154440" y="33066"/>
                </a:lnTo>
                <a:lnTo>
                  <a:pt x="160688" y="33951"/>
                </a:lnTo>
                <a:lnTo>
                  <a:pt x="166441" y="34540"/>
                </a:lnTo>
                <a:lnTo>
                  <a:pt x="171864" y="34933"/>
                </a:lnTo>
                <a:lnTo>
                  <a:pt x="177066" y="35195"/>
                </a:lnTo>
                <a:lnTo>
                  <a:pt x="187081" y="35486"/>
                </a:lnTo>
                <a:lnTo>
                  <a:pt x="192768" y="34770"/>
                </a:lnTo>
                <a:lnTo>
                  <a:pt x="198940" y="33499"/>
                </a:lnTo>
                <a:lnTo>
                  <a:pt x="205436" y="31858"/>
                </a:lnTo>
                <a:lnTo>
                  <a:pt x="212148" y="30763"/>
                </a:lnTo>
                <a:lnTo>
                  <a:pt x="219004" y="30034"/>
                </a:lnTo>
                <a:lnTo>
                  <a:pt x="225955" y="29548"/>
                </a:lnTo>
                <a:lnTo>
                  <a:pt x="232178" y="29224"/>
                </a:lnTo>
                <a:lnTo>
                  <a:pt x="243324" y="28863"/>
                </a:lnTo>
                <a:lnTo>
                  <a:pt x="250107" y="27974"/>
                </a:lnTo>
                <a:lnTo>
                  <a:pt x="257804" y="26587"/>
                </a:lnTo>
                <a:lnTo>
                  <a:pt x="266110" y="24868"/>
                </a:lnTo>
                <a:lnTo>
                  <a:pt x="273234" y="22135"/>
                </a:lnTo>
                <a:lnTo>
                  <a:pt x="279572" y="18726"/>
                </a:lnTo>
                <a:lnTo>
                  <a:pt x="285384" y="14865"/>
                </a:lnTo>
                <a:lnTo>
                  <a:pt x="292434" y="11498"/>
                </a:lnTo>
                <a:lnTo>
                  <a:pt x="300309" y="8459"/>
                </a:lnTo>
                <a:lnTo>
                  <a:pt x="325584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7"/>
          <p:cNvSpPr/>
          <p:nvPr/>
        </p:nvSpPr>
        <p:spPr>
          <a:xfrm>
            <a:off x="4764881" y="1543050"/>
            <a:ext cx="50007" cy="414338"/>
          </a:xfrm>
          <a:custGeom>
            <a:avLst/>
            <a:gdLst/>
            <a:ahLst/>
            <a:cxnLst/>
            <a:rect l="0" t="0" r="0" b="0"/>
            <a:pathLst>
              <a:path w="50007" h="414338">
                <a:moveTo>
                  <a:pt x="0" y="0"/>
                </a:moveTo>
                <a:lnTo>
                  <a:pt x="0" y="146704"/>
                </a:lnTo>
                <a:lnTo>
                  <a:pt x="794" y="155746"/>
                </a:lnTo>
                <a:lnTo>
                  <a:pt x="2117" y="164950"/>
                </a:lnTo>
                <a:lnTo>
                  <a:pt x="3792" y="174260"/>
                </a:lnTo>
                <a:lnTo>
                  <a:pt x="4910" y="183642"/>
                </a:lnTo>
                <a:lnTo>
                  <a:pt x="5654" y="193071"/>
                </a:lnTo>
                <a:lnTo>
                  <a:pt x="6151" y="202533"/>
                </a:lnTo>
                <a:lnTo>
                  <a:pt x="6702" y="219396"/>
                </a:lnTo>
                <a:lnTo>
                  <a:pt x="7056" y="253416"/>
                </a:lnTo>
                <a:lnTo>
                  <a:pt x="7879" y="261813"/>
                </a:lnTo>
                <a:lnTo>
                  <a:pt x="9222" y="269792"/>
                </a:lnTo>
                <a:lnTo>
                  <a:pt x="10910" y="277492"/>
                </a:lnTo>
                <a:lnTo>
                  <a:pt x="12830" y="285007"/>
                </a:lnTo>
                <a:lnTo>
                  <a:pt x="14903" y="292398"/>
                </a:lnTo>
                <a:lnTo>
                  <a:pt x="17079" y="299707"/>
                </a:lnTo>
                <a:lnTo>
                  <a:pt x="18530" y="306961"/>
                </a:lnTo>
                <a:lnTo>
                  <a:pt x="19497" y="314178"/>
                </a:lnTo>
                <a:lnTo>
                  <a:pt x="20142" y="321370"/>
                </a:lnTo>
                <a:lnTo>
                  <a:pt x="21365" y="327753"/>
                </a:lnTo>
                <a:lnTo>
                  <a:pt x="22974" y="333596"/>
                </a:lnTo>
                <a:lnTo>
                  <a:pt x="24842" y="339078"/>
                </a:lnTo>
                <a:lnTo>
                  <a:pt x="26880" y="344321"/>
                </a:lnTo>
                <a:lnTo>
                  <a:pt x="29032" y="349403"/>
                </a:lnTo>
                <a:lnTo>
                  <a:pt x="31261" y="354379"/>
                </a:lnTo>
                <a:lnTo>
                  <a:pt x="32747" y="359284"/>
                </a:lnTo>
                <a:lnTo>
                  <a:pt x="33737" y="364141"/>
                </a:lnTo>
                <a:lnTo>
                  <a:pt x="34838" y="373771"/>
                </a:lnTo>
                <a:lnTo>
                  <a:pt x="35327" y="383343"/>
                </a:lnTo>
                <a:lnTo>
                  <a:pt x="36251" y="387325"/>
                </a:lnTo>
                <a:lnTo>
                  <a:pt x="37661" y="390773"/>
                </a:lnTo>
                <a:lnTo>
                  <a:pt x="39395" y="393865"/>
                </a:lnTo>
                <a:lnTo>
                  <a:pt x="40551" y="396720"/>
                </a:lnTo>
                <a:lnTo>
                  <a:pt x="41835" y="402009"/>
                </a:lnTo>
                <a:lnTo>
                  <a:pt x="42558" y="409450"/>
                </a:lnTo>
                <a:lnTo>
                  <a:pt x="43453" y="411079"/>
                </a:lnTo>
                <a:lnTo>
                  <a:pt x="44844" y="412165"/>
                </a:lnTo>
                <a:lnTo>
                  <a:pt x="50006" y="4143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8"/>
          <p:cNvSpPr/>
          <p:nvPr/>
        </p:nvSpPr>
        <p:spPr>
          <a:xfrm>
            <a:off x="4893468" y="1593387"/>
            <a:ext cx="221458" cy="328165"/>
          </a:xfrm>
          <a:custGeom>
            <a:avLst/>
            <a:gdLst/>
            <a:ahLst/>
            <a:cxnLst/>
            <a:rect l="0" t="0" r="0" b="0"/>
            <a:pathLst>
              <a:path w="221458" h="328165">
                <a:moveTo>
                  <a:pt x="0" y="63963"/>
                </a:moveTo>
                <a:lnTo>
                  <a:pt x="3793" y="60170"/>
                </a:lnTo>
                <a:lnTo>
                  <a:pt x="4910" y="58259"/>
                </a:lnTo>
                <a:lnTo>
                  <a:pt x="7276" y="51778"/>
                </a:lnTo>
                <a:lnTo>
                  <a:pt x="13445" y="44036"/>
                </a:lnTo>
                <a:lnTo>
                  <a:pt x="20792" y="36321"/>
                </a:lnTo>
                <a:lnTo>
                  <a:pt x="24974" y="32835"/>
                </a:lnTo>
                <a:lnTo>
                  <a:pt x="29350" y="29717"/>
                </a:lnTo>
                <a:lnTo>
                  <a:pt x="33854" y="26845"/>
                </a:lnTo>
                <a:lnTo>
                  <a:pt x="38444" y="24136"/>
                </a:lnTo>
                <a:lnTo>
                  <a:pt x="43092" y="21537"/>
                </a:lnTo>
                <a:lnTo>
                  <a:pt x="52490" y="16531"/>
                </a:lnTo>
                <a:lnTo>
                  <a:pt x="61958" y="11661"/>
                </a:lnTo>
                <a:lnTo>
                  <a:pt x="66705" y="10045"/>
                </a:lnTo>
                <a:lnTo>
                  <a:pt x="71458" y="8968"/>
                </a:lnTo>
                <a:lnTo>
                  <a:pt x="76214" y="8249"/>
                </a:lnTo>
                <a:lnTo>
                  <a:pt x="81765" y="6977"/>
                </a:lnTo>
                <a:lnTo>
                  <a:pt x="87848" y="5334"/>
                </a:lnTo>
                <a:lnTo>
                  <a:pt x="94284" y="3446"/>
                </a:lnTo>
                <a:lnTo>
                  <a:pt x="100162" y="2187"/>
                </a:lnTo>
                <a:lnTo>
                  <a:pt x="105669" y="1348"/>
                </a:lnTo>
                <a:lnTo>
                  <a:pt x="110927" y="788"/>
                </a:lnTo>
                <a:lnTo>
                  <a:pt x="116020" y="415"/>
                </a:lnTo>
                <a:lnTo>
                  <a:pt x="121003" y="166"/>
                </a:lnTo>
                <a:lnTo>
                  <a:pt x="125913" y="0"/>
                </a:lnTo>
                <a:lnTo>
                  <a:pt x="129980" y="684"/>
                </a:lnTo>
                <a:lnTo>
                  <a:pt x="136615" y="3559"/>
                </a:lnTo>
                <a:lnTo>
                  <a:pt x="148605" y="9641"/>
                </a:lnTo>
                <a:lnTo>
                  <a:pt x="155476" y="14155"/>
                </a:lnTo>
                <a:lnTo>
                  <a:pt x="158419" y="16470"/>
                </a:lnTo>
                <a:lnTo>
                  <a:pt x="163807" y="23276"/>
                </a:lnTo>
                <a:lnTo>
                  <a:pt x="166355" y="27313"/>
                </a:lnTo>
                <a:lnTo>
                  <a:pt x="169186" y="36032"/>
                </a:lnTo>
                <a:lnTo>
                  <a:pt x="170444" y="45199"/>
                </a:lnTo>
                <a:lnTo>
                  <a:pt x="171003" y="54565"/>
                </a:lnTo>
                <a:lnTo>
                  <a:pt x="171251" y="64019"/>
                </a:lnTo>
                <a:lnTo>
                  <a:pt x="171318" y="68763"/>
                </a:lnTo>
                <a:lnTo>
                  <a:pt x="170568" y="74306"/>
                </a:lnTo>
                <a:lnTo>
                  <a:pt x="169275" y="80383"/>
                </a:lnTo>
                <a:lnTo>
                  <a:pt x="167619" y="86816"/>
                </a:lnTo>
                <a:lnTo>
                  <a:pt x="165721" y="93486"/>
                </a:lnTo>
                <a:lnTo>
                  <a:pt x="161495" y="107246"/>
                </a:lnTo>
                <a:lnTo>
                  <a:pt x="158464" y="114250"/>
                </a:lnTo>
                <a:lnTo>
                  <a:pt x="154855" y="121300"/>
                </a:lnTo>
                <a:lnTo>
                  <a:pt x="150862" y="128381"/>
                </a:lnTo>
                <a:lnTo>
                  <a:pt x="146612" y="135483"/>
                </a:lnTo>
                <a:lnTo>
                  <a:pt x="137657" y="149725"/>
                </a:lnTo>
                <a:lnTo>
                  <a:pt x="95238" y="213982"/>
                </a:lnTo>
                <a:lnTo>
                  <a:pt x="91274" y="220332"/>
                </a:lnTo>
                <a:lnTo>
                  <a:pt x="87837" y="226153"/>
                </a:lnTo>
                <a:lnTo>
                  <a:pt x="84752" y="231620"/>
                </a:lnTo>
                <a:lnTo>
                  <a:pt x="79207" y="241929"/>
                </a:lnTo>
                <a:lnTo>
                  <a:pt x="74891" y="251803"/>
                </a:lnTo>
                <a:lnTo>
                  <a:pt x="72973" y="261482"/>
                </a:lnTo>
                <a:lnTo>
                  <a:pt x="72120" y="271076"/>
                </a:lnTo>
                <a:lnTo>
                  <a:pt x="71741" y="279838"/>
                </a:lnTo>
                <a:lnTo>
                  <a:pt x="71528" y="290027"/>
                </a:lnTo>
                <a:lnTo>
                  <a:pt x="71441" y="312251"/>
                </a:lnTo>
                <a:lnTo>
                  <a:pt x="73556" y="315336"/>
                </a:lnTo>
                <a:lnTo>
                  <a:pt x="79209" y="321535"/>
                </a:lnTo>
                <a:lnTo>
                  <a:pt x="81381" y="323784"/>
                </a:lnTo>
                <a:lnTo>
                  <a:pt x="84417" y="325283"/>
                </a:lnTo>
                <a:lnTo>
                  <a:pt x="88028" y="326283"/>
                </a:lnTo>
                <a:lnTo>
                  <a:pt x="92023" y="326949"/>
                </a:lnTo>
                <a:lnTo>
                  <a:pt x="98578" y="327689"/>
                </a:lnTo>
                <a:lnTo>
                  <a:pt x="104931" y="328018"/>
                </a:lnTo>
                <a:lnTo>
                  <a:pt x="113047" y="328164"/>
                </a:lnTo>
                <a:lnTo>
                  <a:pt x="117433" y="327410"/>
                </a:lnTo>
                <a:lnTo>
                  <a:pt x="121946" y="326113"/>
                </a:lnTo>
                <a:lnTo>
                  <a:pt x="126541" y="324454"/>
                </a:lnTo>
                <a:lnTo>
                  <a:pt x="131191" y="323349"/>
                </a:lnTo>
                <a:lnTo>
                  <a:pt x="135880" y="322612"/>
                </a:lnTo>
                <a:lnTo>
                  <a:pt x="140593" y="322120"/>
                </a:lnTo>
                <a:lnTo>
                  <a:pt x="146116" y="320999"/>
                </a:lnTo>
                <a:lnTo>
                  <a:pt x="152180" y="319458"/>
                </a:lnTo>
                <a:lnTo>
                  <a:pt x="158603" y="317636"/>
                </a:lnTo>
                <a:lnTo>
                  <a:pt x="164473" y="316422"/>
                </a:lnTo>
                <a:lnTo>
                  <a:pt x="169974" y="315613"/>
                </a:lnTo>
                <a:lnTo>
                  <a:pt x="175229" y="315073"/>
                </a:lnTo>
                <a:lnTo>
                  <a:pt x="181113" y="313920"/>
                </a:lnTo>
                <a:lnTo>
                  <a:pt x="187417" y="312357"/>
                </a:lnTo>
                <a:lnTo>
                  <a:pt x="194001" y="310521"/>
                </a:lnTo>
                <a:lnTo>
                  <a:pt x="199184" y="308504"/>
                </a:lnTo>
                <a:lnTo>
                  <a:pt x="203433" y="306365"/>
                </a:lnTo>
                <a:lnTo>
                  <a:pt x="210271" y="302666"/>
                </a:lnTo>
                <a:lnTo>
                  <a:pt x="213206" y="301679"/>
                </a:lnTo>
                <a:lnTo>
                  <a:pt x="221457" y="2997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9"/>
          <p:cNvSpPr/>
          <p:nvPr/>
        </p:nvSpPr>
        <p:spPr>
          <a:xfrm>
            <a:off x="5243512" y="1735931"/>
            <a:ext cx="185739" cy="35720"/>
          </a:xfrm>
          <a:custGeom>
            <a:avLst/>
            <a:gdLst/>
            <a:ahLst/>
            <a:cxnLst/>
            <a:rect l="0" t="0" r="0" b="0"/>
            <a:pathLst>
              <a:path w="185739" h="35720">
                <a:moveTo>
                  <a:pt x="0" y="35719"/>
                </a:moveTo>
                <a:lnTo>
                  <a:pt x="3792" y="31926"/>
                </a:lnTo>
                <a:lnTo>
                  <a:pt x="5703" y="30809"/>
                </a:lnTo>
                <a:lnTo>
                  <a:pt x="7771" y="30064"/>
                </a:lnTo>
                <a:lnTo>
                  <a:pt x="9943" y="29568"/>
                </a:lnTo>
                <a:lnTo>
                  <a:pt x="12979" y="28443"/>
                </a:lnTo>
                <a:lnTo>
                  <a:pt x="16590" y="26899"/>
                </a:lnTo>
                <a:lnTo>
                  <a:pt x="20585" y="25077"/>
                </a:lnTo>
                <a:lnTo>
                  <a:pt x="25630" y="23861"/>
                </a:lnTo>
                <a:lnTo>
                  <a:pt x="31374" y="23051"/>
                </a:lnTo>
                <a:lnTo>
                  <a:pt x="37585" y="22511"/>
                </a:lnTo>
                <a:lnTo>
                  <a:pt x="44107" y="22151"/>
                </a:lnTo>
                <a:lnTo>
                  <a:pt x="57703" y="21751"/>
                </a:lnTo>
                <a:lnTo>
                  <a:pt x="63869" y="20851"/>
                </a:lnTo>
                <a:lnTo>
                  <a:pt x="69567" y="19457"/>
                </a:lnTo>
                <a:lnTo>
                  <a:pt x="74953" y="17733"/>
                </a:lnTo>
                <a:lnTo>
                  <a:pt x="80925" y="16585"/>
                </a:lnTo>
                <a:lnTo>
                  <a:pt x="87287" y="15819"/>
                </a:lnTo>
                <a:lnTo>
                  <a:pt x="93911" y="15309"/>
                </a:lnTo>
                <a:lnTo>
                  <a:pt x="100707" y="14968"/>
                </a:lnTo>
                <a:lnTo>
                  <a:pt x="114609" y="14590"/>
                </a:lnTo>
                <a:lnTo>
                  <a:pt x="120855" y="13695"/>
                </a:lnTo>
                <a:lnTo>
                  <a:pt x="126608" y="12305"/>
                </a:lnTo>
                <a:lnTo>
                  <a:pt x="132030" y="10585"/>
                </a:lnTo>
                <a:lnTo>
                  <a:pt x="137233" y="9438"/>
                </a:lnTo>
                <a:lnTo>
                  <a:pt x="142289" y="8673"/>
                </a:lnTo>
                <a:lnTo>
                  <a:pt x="147246" y="8163"/>
                </a:lnTo>
                <a:lnTo>
                  <a:pt x="152140" y="7823"/>
                </a:lnTo>
                <a:lnTo>
                  <a:pt x="156989" y="7597"/>
                </a:lnTo>
                <a:lnTo>
                  <a:pt x="161809" y="7446"/>
                </a:lnTo>
                <a:lnTo>
                  <a:pt x="165817" y="6551"/>
                </a:lnTo>
                <a:lnTo>
                  <a:pt x="169282" y="5161"/>
                </a:lnTo>
                <a:lnTo>
                  <a:pt x="172386" y="3441"/>
                </a:lnTo>
                <a:lnTo>
                  <a:pt x="175249" y="2294"/>
                </a:lnTo>
                <a:lnTo>
                  <a:pt x="177952" y="1529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0"/>
          <p:cNvSpPr/>
          <p:nvPr/>
        </p:nvSpPr>
        <p:spPr>
          <a:xfrm>
            <a:off x="5514975" y="1614487"/>
            <a:ext cx="257176" cy="257176"/>
          </a:xfrm>
          <a:custGeom>
            <a:avLst/>
            <a:gdLst/>
            <a:ahLst/>
            <a:cxnLst/>
            <a:rect l="0" t="0" r="0" b="0"/>
            <a:pathLst>
              <a:path w="257176" h="257176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7741" y="8069"/>
                </a:lnTo>
                <a:lnTo>
                  <a:pt x="10848" y="14434"/>
                </a:lnTo>
                <a:lnTo>
                  <a:pt x="14876" y="20438"/>
                </a:lnTo>
                <a:lnTo>
                  <a:pt x="19311" y="26546"/>
                </a:lnTo>
                <a:lnTo>
                  <a:pt x="23928" y="34552"/>
                </a:lnTo>
                <a:lnTo>
                  <a:pt x="30743" y="41286"/>
                </a:lnTo>
                <a:lnTo>
                  <a:pt x="34783" y="44193"/>
                </a:lnTo>
                <a:lnTo>
                  <a:pt x="41388" y="51656"/>
                </a:lnTo>
                <a:lnTo>
                  <a:pt x="44261" y="55868"/>
                </a:lnTo>
                <a:lnTo>
                  <a:pt x="47763" y="60264"/>
                </a:lnTo>
                <a:lnTo>
                  <a:pt x="51686" y="64782"/>
                </a:lnTo>
                <a:lnTo>
                  <a:pt x="55888" y="69382"/>
                </a:lnTo>
                <a:lnTo>
                  <a:pt x="60278" y="74830"/>
                </a:lnTo>
                <a:lnTo>
                  <a:pt x="64791" y="80843"/>
                </a:lnTo>
                <a:lnTo>
                  <a:pt x="69388" y="87233"/>
                </a:lnTo>
                <a:lnTo>
                  <a:pt x="74040" y="92286"/>
                </a:lnTo>
                <a:lnTo>
                  <a:pt x="78728" y="96449"/>
                </a:lnTo>
                <a:lnTo>
                  <a:pt x="83442" y="100018"/>
                </a:lnTo>
                <a:lnTo>
                  <a:pt x="88172" y="104779"/>
                </a:lnTo>
                <a:lnTo>
                  <a:pt x="92912" y="110334"/>
                </a:lnTo>
                <a:lnTo>
                  <a:pt x="97660" y="116418"/>
                </a:lnTo>
                <a:lnTo>
                  <a:pt x="102413" y="122062"/>
                </a:lnTo>
                <a:lnTo>
                  <a:pt x="107169" y="127412"/>
                </a:lnTo>
                <a:lnTo>
                  <a:pt x="111927" y="132567"/>
                </a:lnTo>
                <a:lnTo>
                  <a:pt x="117480" y="137590"/>
                </a:lnTo>
                <a:lnTo>
                  <a:pt x="123564" y="142527"/>
                </a:lnTo>
                <a:lnTo>
                  <a:pt x="130001" y="147405"/>
                </a:lnTo>
                <a:lnTo>
                  <a:pt x="135880" y="152245"/>
                </a:lnTo>
                <a:lnTo>
                  <a:pt x="141386" y="157059"/>
                </a:lnTo>
                <a:lnTo>
                  <a:pt x="146645" y="161856"/>
                </a:lnTo>
                <a:lnTo>
                  <a:pt x="156721" y="171419"/>
                </a:lnTo>
                <a:lnTo>
                  <a:pt x="161630" y="176192"/>
                </a:lnTo>
                <a:lnTo>
                  <a:pt x="167285" y="180961"/>
                </a:lnTo>
                <a:lnTo>
                  <a:pt x="173435" y="185728"/>
                </a:lnTo>
                <a:lnTo>
                  <a:pt x="179918" y="190494"/>
                </a:lnTo>
                <a:lnTo>
                  <a:pt x="185032" y="195258"/>
                </a:lnTo>
                <a:lnTo>
                  <a:pt x="189236" y="200022"/>
                </a:lnTo>
                <a:lnTo>
                  <a:pt x="192832" y="204786"/>
                </a:lnTo>
                <a:lnTo>
                  <a:pt x="196817" y="209549"/>
                </a:lnTo>
                <a:lnTo>
                  <a:pt x="201061" y="214312"/>
                </a:lnTo>
                <a:lnTo>
                  <a:pt x="205478" y="219074"/>
                </a:lnTo>
                <a:lnTo>
                  <a:pt x="210010" y="223043"/>
                </a:lnTo>
                <a:lnTo>
                  <a:pt x="214619" y="226483"/>
                </a:lnTo>
                <a:lnTo>
                  <a:pt x="219280" y="229570"/>
                </a:lnTo>
                <a:lnTo>
                  <a:pt x="226574" y="235116"/>
                </a:lnTo>
                <a:lnTo>
                  <a:pt x="232462" y="240228"/>
                </a:lnTo>
                <a:lnTo>
                  <a:pt x="237725" y="245145"/>
                </a:lnTo>
                <a:lnTo>
                  <a:pt x="240239" y="246774"/>
                </a:lnTo>
                <a:lnTo>
                  <a:pt x="245150" y="248583"/>
                </a:lnTo>
                <a:lnTo>
                  <a:pt x="252377" y="249602"/>
                </a:lnTo>
                <a:lnTo>
                  <a:pt x="253976" y="250539"/>
                </a:lnTo>
                <a:lnTo>
                  <a:pt x="255042" y="251957"/>
                </a:lnTo>
                <a:lnTo>
                  <a:pt x="257175" y="2571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1"/>
          <p:cNvSpPr/>
          <p:nvPr/>
        </p:nvSpPr>
        <p:spPr>
          <a:xfrm>
            <a:off x="5500687" y="1650206"/>
            <a:ext cx="242889" cy="307055"/>
          </a:xfrm>
          <a:custGeom>
            <a:avLst/>
            <a:gdLst/>
            <a:ahLst/>
            <a:cxnLst/>
            <a:rect l="0" t="0" r="0" b="0"/>
            <a:pathLst>
              <a:path w="242889" h="307055">
                <a:moveTo>
                  <a:pt x="242888" y="0"/>
                </a:moveTo>
                <a:lnTo>
                  <a:pt x="239095" y="0"/>
                </a:lnTo>
                <a:lnTo>
                  <a:pt x="237978" y="794"/>
                </a:lnTo>
                <a:lnTo>
                  <a:pt x="237233" y="2116"/>
                </a:lnTo>
                <a:lnTo>
                  <a:pt x="236406" y="5703"/>
                </a:lnTo>
                <a:lnTo>
                  <a:pt x="236038" y="9943"/>
                </a:lnTo>
                <a:lnTo>
                  <a:pt x="235146" y="12185"/>
                </a:lnTo>
                <a:lnTo>
                  <a:pt x="230099" y="19926"/>
                </a:lnTo>
                <a:lnTo>
                  <a:pt x="225827" y="27641"/>
                </a:lnTo>
                <a:lnTo>
                  <a:pt x="223576" y="32715"/>
                </a:lnTo>
                <a:lnTo>
                  <a:pt x="221282" y="38479"/>
                </a:lnTo>
                <a:lnTo>
                  <a:pt x="218959" y="44702"/>
                </a:lnTo>
                <a:lnTo>
                  <a:pt x="215029" y="50439"/>
                </a:lnTo>
                <a:lnTo>
                  <a:pt x="210028" y="55851"/>
                </a:lnTo>
                <a:lnTo>
                  <a:pt x="204312" y="61046"/>
                </a:lnTo>
                <a:lnTo>
                  <a:pt x="198915" y="67685"/>
                </a:lnTo>
                <a:lnTo>
                  <a:pt x="193728" y="75286"/>
                </a:lnTo>
                <a:lnTo>
                  <a:pt x="183733" y="91404"/>
                </a:lnTo>
                <a:lnTo>
                  <a:pt x="173999" y="106505"/>
                </a:lnTo>
                <a:lnTo>
                  <a:pt x="168387" y="113866"/>
                </a:lnTo>
                <a:lnTo>
                  <a:pt x="162264" y="121154"/>
                </a:lnTo>
                <a:lnTo>
                  <a:pt x="155801" y="128394"/>
                </a:lnTo>
                <a:lnTo>
                  <a:pt x="149111" y="136396"/>
                </a:lnTo>
                <a:lnTo>
                  <a:pt x="135328" y="153754"/>
                </a:lnTo>
                <a:lnTo>
                  <a:pt x="128319" y="162034"/>
                </a:lnTo>
                <a:lnTo>
                  <a:pt x="121265" y="169935"/>
                </a:lnTo>
                <a:lnTo>
                  <a:pt x="114181" y="177584"/>
                </a:lnTo>
                <a:lnTo>
                  <a:pt x="107077" y="185858"/>
                </a:lnTo>
                <a:lnTo>
                  <a:pt x="99960" y="194549"/>
                </a:lnTo>
                <a:lnTo>
                  <a:pt x="92833" y="203518"/>
                </a:lnTo>
                <a:lnTo>
                  <a:pt x="86495" y="211879"/>
                </a:lnTo>
                <a:lnTo>
                  <a:pt x="75219" y="227518"/>
                </a:lnTo>
                <a:lnTo>
                  <a:pt x="69197" y="234229"/>
                </a:lnTo>
                <a:lnTo>
                  <a:pt x="62800" y="240290"/>
                </a:lnTo>
                <a:lnTo>
                  <a:pt x="56154" y="245918"/>
                </a:lnTo>
                <a:lnTo>
                  <a:pt x="50930" y="251258"/>
                </a:lnTo>
                <a:lnTo>
                  <a:pt x="46653" y="256405"/>
                </a:lnTo>
                <a:lnTo>
                  <a:pt x="43009" y="261424"/>
                </a:lnTo>
                <a:lnTo>
                  <a:pt x="38991" y="266358"/>
                </a:lnTo>
                <a:lnTo>
                  <a:pt x="34725" y="271234"/>
                </a:lnTo>
                <a:lnTo>
                  <a:pt x="26546" y="280092"/>
                </a:lnTo>
                <a:lnTo>
                  <a:pt x="20265" y="286675"/>
                </a:lnTo>
                <a:lnTo>
                  <a:pt x="12711" y="292246"/>
                </a:lnTo>
                <a:lnTo>
                  <a:pt x="8474" y="294843"/>
                </a:lnTo>
                <a:lnTo>
                  <a:pt x="5650" y="297368"/>
                </a:lnTo>
                <a:lnTo>
                  <a:pt x="3766" y="299846"/>
                </a:lnTo>
                <a:lnTo>
                  <a:pt x="65" y="307054"/>
                </a:lnTo>
                <a:lnTo>
                  <a:pt x="0" y="3000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2"/>
          <p:cNvSpPr/>
          <p:nvPr/>
        </p:nvSpPr>
        <p:spPr>
          <a:xfrm>
            <a:off x="5900737" y="1500187"/>
            <a:ext cx="7119" cy="450057"/>
          </a:xfrm>
          <a:custGeom>
            <a:avLst/>
            <a:gdLst/>
            <a:ahLst/>
            <a:cxnLst/>
            <a:rect l="0" t="0" r="0" b="0"/>
            <a:pathLst>
              <a:path w="7119" h="450057">
                <a:moveTo>
                  <a:pt x="0" y="0"/>
                </a:moveTo>
                <a:lnTo>
                  <a:pt x="0" y="23212"/>
                </a:lnTo>
                <a:lnTo>
                  <a:pt x="794" y="26587"/>
                </a:lnTo>
                <a:lnTo>
                  <a:pt x="2117" y="30425"/>
                </a:lnTo>
                <a:lnTo>
                  <a:pt x="3792" y="34571"/>
                </a:lnTo>
                <a:lnTo>
                  <a:pt x="4910" y="38922"/>
                </a:lnTo>
                <a:lnTo>
                  <a:pt x="5654" y="43411"/>
                </a:lnTo>
                <a:lnTo>
                  <a:pt x="6151" y="47990"/>
                </a:lnTo>
                <a:lnTo>
                  <a:pt x="6482" y="53425"/>
                </a:lnTo>
                <a:lnTo>
                  <a:pt x="6850" y="65813"/>
                </a:lnTo>
                <a:lnTo>
                  <a:pt x="7118" y="111082"/>
                </a:lnTo>
                <a:lnTo>
                  <a:pt x="6333" y="119298"/>
                </a:lnTo>
                <a:lnTo>
                  <a:pt x="5016" y="127157"/>
                </a:lnTo>
                <a:lnTo>
                  <a:pt x="3344" y="134778"/>
                </a:lnTo>
                <a:lnTo>
                  <a:pt x="2229" y="143033"/>
                </a:lnTo>
                <a:lnTo>
                  <a:pt x="1486" y="151712"/>
                </a:lnTo>
                <a:lnTo>
                  <a:pt x="991" y="160672"/>
                </a:lnTo>
                <a:lnTo>
                  <a:pt x="440" y="179095"/>
                </a:lnTo>
                <a:lnTo>
                  <a:pt x="39" y="235788"/>
                </a:lnTo>
                <a:lnTo>
                  <a:pt x="0" y="4500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3"/>
          <p:cNvSpPr/>
          <p:nvPr/>
        </p:nvSpPr>
        <p:spPr>
          <a:xfrm>
            <a:off x="2564606" y="2400300"/>
            <a:ext cx="214313" cy="335757"/>
          </a:xfrm>
          <a:custGeom>
            <a:avLst/>
            <a:gdLst/>
            <a:ahLst/>
            <a:cxnLst/>
            <a:rect l="0" t="0" r="0" b="0"/>
            <a:pathLst>
              <a:path w="214313" h="335757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1" y="9943"/>
                </a:lnTo>
                <a:lnTo>
                  <a:pt x="6948" y="19926"/>
                </a:lnTo>
                <a:lnTo>
                  <a:pt x="7056" y="27641"/>
                </a:lnTo>
                <a:lnTo>
                  <a:pt x="7879" y="31127"/>
                </a:lnTo>
                <a:lnTo>
                  <a:pt x="12830" y="40620"/>
                </a:lnTo>
                <a:lnTo>
                  <a:pt x="17079" y="48745"/>
                </a:lnTo>
                <a:lnTo>
                  <a:pt x="18530" y="53928"/>
                </a:lnTo>
                <a:lnTo>
                  <a:pt x="19497" y="59764"/>
                </a:lnTo>
                <a:lnTo>
                  <a:pt x="20142" y="66036"/>
                </a:lnTo>
                <a:lnTo>
                  <a:pt x="21365" y="71805"/>
                </a:lnTo>
                <a:lnTo>
                  <a:pt x="22975" y="77239"/>
                </a:lnTo>
                <a:lnTo>
                  <a:pt x="26880" y="87509"/>
                </a:lnTo>
                <a:lnTo>
                  <a:pt x="31261" y="97366"/>
                </a:lnTo>
                <a:lnTo>
                  <a:pt x="33541" y="103010"/>
                </a:lnTo>
                <a:lnTo>
                  <a:pt x="38190" y="115632"/>
                </a:lnTo>
                <a:lnTo>
                  <a:pt x="40541" y="121538"/>
                </a:lnTo>
                <a:lnTo>
                  <a:pt x="42902" y="127063"/>
                </a:lnTo>
                <a:lnTo>
                  <a:pt x="45270" y="132333"/>
                </a:lnTo>
                <a:lnTo>
                  <a:pt x="48436" y="138228"/>
                </a:lnTo>
                <a:lnTo>
                  <a:pt x="52135" y="144540"/>
                </a:lnTo>
                <a:lnTo>
                  <a:pt x="56187" y="151128"/>
                </a:lnTo>
                <a:lnTo>
                  <a:pt x="59683" y="157108"/>
                </a:lnTo>
                <a:lnTo>
                  <a:pt x="65684" y="167986"/>
                </a:lnTo>
                <a:lnTo>
                  <a:pt x="69189" y="173109"/>
                </a:lnTo>
                <a:lnTo>
                  <a:pt x="73114" y="178112"/>
                </a:lnTo>
                <a:lnTo>
                  <a:pt x="77318" y="183035"/>
                </a:lnTo>
                <a:lnTo>
                  <a:pt x="81707" y="188698"/>
                </a:lnTo>
                <a:lnTo>
                  <a:pt x="86222" y="194855"/>
                </a:lnTo>
                <a:lnTo>
                  <a:pt x="90818" y="201341"/>
                </a:lnTo>
                <a:lnTo>
                  <a:pt x="94677" y="207252"/>
                </a:lnTo>
                <a:lnTo>
                  <a:pt x="98043" y="212780"/>
                </a:lnTo>
                <a:lnTo>
                  <a:pt x="104693" y="223156"/>
                </a:lnTo>
                <a:lnTo>
                  <a:pt x="108689" y="228146"/>
                </a:lnTo>
                <a:lnTo>
                  <a:pt x="112941" y="233059"/>
                </a:lnTo>
                <a:lnTo>
                  <a:pt x="118156" y="237923"/>
                </a:lnTo>
                <a:lnTo>
                  <a:pt x="124014" y="242753"/>
                </a:lnTo>
                <a:lnTo>
                  <a:pt x="130301" y="247560"/>
                </a:lnTo>
                <a:lnTo>
                  <a:pt x="135286" y="252352"/>
                </a:lnTo>
                <a:lnTo>
                  <a:pt x="139403" y="257135"/>
                </a:lnTo>
                <a:lnTo>
                  <a:pt x="142942" y="261910"/>
                </a:lnTo>
                <a:lnTo>
                  <a:pt x="146888" y="266682"/>
                </a:lnTo>
                <a:lnTo>
                  <a:pt x="151107" y="271450"/>
                </a:lnTo>
                <a:lnTo>
                  <a:pt x="155507" y="276217"/>
                </a:lnTo>
                <a:lnTo>
                  <a:pt x="160027" y="280188"/>
                </a:lnTo>
                <a:lnTo>
                  <a:pt x="164628" y="283629"/>
                </a:lnTo>
                <a:lnTo>
                  <a:pt x="169284" y="286717"/>
                </a:lnTo>
                <a:lnTo>
                  <a:pt x="173180" y="290364"/>
                </a:lnTo>
                <a:lnTo>
                  <a:pt x="179627" y="298648"/>
                </a:lnTo>
                <a:lnTo>
                  <a:pt x="185138" y="305505"/>
                </a:lnTo>
                <a:lnTo>
                  <a:pt x="190234" y="311199"/>
                </a:lnTo>
                <a:lnTo>
                  <a:pt x="195144" y="316375"/>
                </a:lnTo>
                <a:lnTo>
                  <a:pt x="214312" y="3357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4"/>
          <p:cNvSpPr/>
          <p:nvPr/>
        </p:nvSpPr>
        <p:spPr>
          <a:xfrm>
            <a:off x="2564606" y="2493168"/>
            <a:ext cx="185738" cy="235745"/>
          </a:xfrm>
          <a:custGeom>
            <a:avLst/>
            <a:gdLst/>
            <a:ahLst/>
            <a:cxnLst/>
            <a:rect l="0" t="0" r="0" b="0"/>
            <a:pathLst>
              <a:path w="185738" h="235745">
                <a:moveTo>
                  <a:pt x="185737" y="0"/>
                </a:moveTo>
                <a:lnTo>
                  <a:pt x="181945" y="0"/>
                </a:lnTo>
                <a:lnTo>
                  <a:pt x="180034" y="794"/>
                </a:lnTo>
                <a:lnTo>
                  <a:pt x="174346" y="4910"/>
                </a:lnTo>
                <a:lnTo>
                  <a:pt x="169905" y="8819"/>
                </a:lnTo>
                <a:lnTo>
                  <a:pt x="157827" y="20792"/>
                </a:lnTo>
                <a:lnTo>
                  <a:pt x="154431" y="24974"/>
                </a:lnTo>
                <a:lnTo>
                  <a:pt x="151372" y="29350"/>
                </a:lnTo>
                <a:lnTo>
                  <a:pt x="148540" y="33854"/>
                </a:lnTo>
                <a:lnTo>
                  <a:pt x="145064" y="38444"/>
                </a:lnTo>
                <a:lnTo>
                  <a:pt x="141159" y="43092"/>
                </a:lnTo>
                <a:lnTo>
                  <a:pt x="136969" y="47778"/>
                </a:lnTo>
                <a:lnTo>
                  <a:pt x="128079" y="57218"/>
                </a:lnTo>
                <a:lnTo>
                  <a:pt x="123486" y="61958"/>
                </a:lnTo>
                <a:lnTo>
                  <a:pt x="118836" y="67499"/>
                </a:lnTo>
                <a:lnTo>
                  <a:pt x="114149" y="73575"/>
                </a:lnTo>
                <a:lnTo>
                  <a:pt x="109437" y="80006"/>
                </a:lnTo>
                <a:lnTo>
                  <a:pt x="99968" y="93502"/>
                </a:lnTo>
                <a:lnTo>
                  <a:pt x="95220" y="100435"/>
                </a:lnTo>
                <a:lnTo>
                  <a:pt x="90467" y="106644"/>
                </a:lnTo>
                <a:lnTo>
                  <a:pt x="85712" y="112371"/>
                </a:lnTo>
                <a:lnTo>
                  <a:pt x="80953" y="117777"/>
                </a:lnTo>
                <a:lnTo>
                  <a:pt x="76194" y="123762"/>
                </a:lnTo>
                <a:lnTo>
                  <a:pt x="71433" y="130133"/>
                </a:lnTo>
                <a:lnTo>
                  <a:pt x="66672" y="136762"/>
                </a:lnTo>
                <a:lnTo>
                  <a:pt x="61911" y="142768"/>
                </a:lnTo>
                <a:lnTo>
                  <a:pt x="57149" y="148360"/>
                </a:lnTo>
                <a:lnTo>
                  <a:pt x="52386" y="153676"/>
                </a:lnTo>
                <a:lnTo>
                  <a:pt x="48418" y="158807"/>
                </a:lnTo>
                <a:lnTo>
                  <a:pt x="44979" y="163815"/>
                </a:lnTo>
                <a:lnTo>
                  <a:pt x="41892" y="168742"/>
                </a:lnTo>
                <a:lnTo>
                  <a:pt x="39040" y="173613"/>
                </a:lnTo>
                <a:lnTo>
                  <a:pt x="36346" y="178448"/>
                </a:lnTo>
                <a:lnTo>
                  <a:pt x="33755" y="183259"/>
                </a:lnTo>
                <a:lnTo>
                  <a:pt x="31235" y="187261"/>
                </a:lnTo>
                <a:lnTo>
                  <a:pt x="26318" y="193823"/>
                </a:lnTo>
                <a:lnTo>
                  <a:pt x="23101" y="197478"/>
                </a:lnTo>
                <a:lnTo>
                  <a:pt x="19369" y="201502"/>
                </a:lnTo>
                <a:lnTo>
                  <a:pt x="15294" y="205772"/>
                </a:lnTo>
                <a:lnTo>
                  <a:pt x="10766" y="212634"/>
                </a:lnTo>
                <a:lnTo>
                  <a:pt x="9558" y="215575"/>
                </a:lnTo>
                <a:lnTo>
                  <a:pt x="7960" y="217535"/>
                </a:lnTo>
                <a:lnTo>
                  <a:pt x="6100" y="218842"/>
                </a:lnTo>
                <a:lnTo>
                  <a:pt x="4067" y="219714"/>
                </a:lnTo>
                <a:lnTo>
                  <a:pt x="2711" y="221088"/>
                </a:lnTo>
                <a:lnTo>
                  <a:pt x="1807" y="222799"/>
                </a:lnTo>
                <a:lnTo>
                  <a:pt x="106" y="228261"/>
                </a:lnTo>
                <a:lnTo>
                  <a:pt x="47" y="230566"/>
                </a:lnTo>
                <a:lnTo>
                  <a:pt x="0" y="2357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5"/>
          <p:cNvSpPr/>
          <p:nvPr/>
        </p:nvSpPr>
        <p:spPr>
          <a:xfrm>
            <a:off x="2893218" y="2543175"/>
            <a:ext cx="221458" cy="21432"/>
          </a:xfrm>
          <a:custGeom>
            <a:avLst/>
            <a:gdLst/>
            <a:ahLst/>
            <a:cxnLst/>
            <a:rect l="0" t="0" r="0" b="0"/>
            <a:pathLst>
              <a:path w="221458" h="21432">
                <a:moveTo>
                  <a:pt x="0" y="21431"/>
                </a:moveTo>
                <a:lnTo>
                  <a:pt x="20792" y="21431"/>
                </a:lnTo>
                <a:lnTo>
                  <a:pt x="24180" y="20637"/>
                </a:lnTo>
                <a:lnTo>
                  <a:pt x="27233" y="19314"/>
                </a:lnTo>
                <a:lnTo>
                  <a:pt x="30062" y="17639"/>
                </a:lnTo>
                <a:lnTo>
                  <a:pt x="34329" y="16521"/>
                </a:lnTo>
                <a:lnTo>
                  <a:pt x="39555" y="15776"/>
                </a:lnTo>
                <a:lnTo>
                  <a:pt x="45420" y="15280"/>
                </a:lnTo>
                <a:lnTo>
                  <a:pt x="50917" y="14949"/>
                </a:lnTo>
                <a:lnTo>
                  <a:pt x="61259" y="14581"/>
                </a:lnTo>
                <a:lnTo>
                  <a:pt x="80834" y="14345"/>
                </a:lnTo>
                <a:lnTo>
                  <a:pt x="104758" y="14295"/>
                </a:lnTo>
                <a:lnTo>
                  <a:pt x="110320" y="13498"/>
                </a:lnTo>
                <a:lnTo>
                  <a:pt x="116409" y="12174"/>
                </a:lnTo>
                <a:lnTo>
                  <a:pt x="122850" y="10497"/>
                </a:lnTo>
                <a:lnTo>
                  <a:pt x="128731" y="9379"/>
                </a:lnTo>
                <a:lnTo>
                  <a:pt x="134240" y="8634"/>
                </a:lnTo>
                <a:lnTo>
                  <a:pt x="139499" y="8137"/>
                </a:lnTo>
                <a:lnTo>
                  <a:pt x="144594" y="7806"/>
                </a:lnTo>
                <a:lnTo>
                  <a:pt x="149577" y="7585"/>
                </a:lnTo>
                <a:lnTo>
                  <a:pt x="154487" y="7438"/>
                </a:lnTo>
                <a:lnTo>
                  <a:pt x="160141" y="6546"/>
                </a:lnTo>
                <a:lnTo>
                  <a:pt x="166292" y="5157"/>
                </a:lnTo>
                <a:lnTo>
                  <a:pt x="172774" y="3438"/>
                </a:lnTo>
                <a:lnTo>
                  <a:pt x="178683" y="2292"/>
                </a:lnTo>
                <a:lnTo>
                  <a:pt x="184210" y="1528"/>
                </a:lnTo>
                <a:lnTo>
                  <a:pt x="189481" y="1018"/>
                </a:lnTo>
                <a:lnTo>
                  <a:pt x="194584" y="679"/>
                </a:lnTo>
                <a:lnTo>
                  <a:pt x="199572" y="452"/>
                </a:lnTo>
                <a:lnTo>
                  <a:pt x="212062" y="134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6"/>
          <p:cNvSpPr/>
          <p:nvPr/>
        </p:nvSpPr>
        <p:spPr>
          <a:xfrm>
            <a:off x="3157537" y="2414597"/>
            <a:ext cx="235745" cy="242879"/>
          </a:xfrm>
          <a:custGeom>
            <a:avLst/>
            <a:gdLst/>
            <a:ahLst/>
            <a:cxnLst/>
            <a:rect l="0" t="0" r="0" b="0"/>
            <a:pathLst>
              <a:path w="235745" h="242879">
                <a:moveTo>
                  <a:pt x="0" y="35709"/>
                </a:moveTo>
                <a:lnTo>
                  <a:pt x="0" y="28859"/>
                </a:lnTo>
                <a:lnTo>
                  <a:pt x="5703" y="22920"/>
                </a:lnTo>
                <a:lnTo>
                  <a:pt x="9943" y="18648"/>
                </a:lnTo>
                <a:lnTo>
                  <a:pt x="12185" y="17191"/>
                </a:lnTo>
                <a:lnTo>
                  <a:pt x="19133" y="14347"/>
                </a:lnTo>
                <a:lnTo>
                  <a:pt x="23849" y="10869"/>
                </a:lnTo>
                <a:lnTo>
                  <a:pt x="27806" y="8830"/>
                </a:lnTo>
                <a:lnTo>
                  <a:pt x="32825" y="6677"/>
                </a:lnTo>
                <a:lnTo>
                  <a:pt x="38552" y="4448"/>
                </a:lnTo>
                <a:lnTo>
                  <a:pt x="43958" y="2962"/>
                </a:lnTo>
                <a:lnTo>
                  <a:pt x="49149" y="1971"/>
                </a:lnTo>
                <a:lnTo>
                  <a:pt x="54197" y="1311"/>
                </a:lnTo>
                <a:lnTo>
                  <a:pt x="59150" y="871"/>
                </a:lnTo>
                <a:lnTo>
                  <a:pt x="64040" y="577"/>
                </a:lnTo>
                <a:lnTo>
                  <a:pt x="73706" y="251"/>
                </a:lnTo>
                <a:lnTo>
                  <a:pt x="93824" y="24"/>
                </a:lnTo>
                <a:lnTo>
                  <a:pt x="109556" y="0"/>
                </a:lnTo>
                <a:lnTo>
                  <a:pt x="114312" y="791"/>
                </a:lnTo>
                <a:lnTo>
                  <a:pt x="118277" y="2111"/>
                </a:lnTo>
                <a:lnTo>
                  <a:pt x="134135" y="9934"/>
                </a:lnTo>
                <a:lnTo>
                  <a:pt x="141108" y="14464"/>
                </a:lnTo>
                <a:lnTo>
                  <a:pt x="146852" y="19123"/>
                </a:lnTo>
                <a:lnTo>
                  <a:pt x="152051" y="23839"/>
                </a:lnTo>
                <a:lnTo>
                  <a:pt x="157007" y="28581"/>
                </a:lnTo>
                <a:lnTo>
                  <a:pt x="159441" y="30957"/>
                </a:lnTo>
                <a:lnTo>
                  <a:pt x="161063" y="33335"/>
                </a:lnTo>
                <a:lnTo>
                  <a:pt x="162864" y="38093"/>
                </a:lnTo>
                <a:lnTo>
                  <a:pt x="163666" y="44971"/>
                </a:lnTo>
                <a:lnTo>
                  <a:pt x="163879" y="49027"/>
                </a:lnTo>
                <a:lnTo>
                  <a:pt x="163228" y="53319"/>
                </a:lnTo>
                <a:lnTo>
                  <a:pt x="162000" y="57768"/>
                </a:lnTo>
                <a:lnTo>
                  <a:pt x="160387" y="62321"/>
                </a:lnTo>
                <a:lnTo>
                  <a:pt x="158519" y="66944"/>
                </a:lnTo>
                <a:lnTo>
                  <a:pt x="156479" y="71614"/>
                </a:lnTo>
                <a:lnTo>
                  <a:pt x="154326" y="76314"/>
                </a:lnTo>
                <a:lnTo>
                  <a:pt x="149816" y="83653"/>
                </a:lnTo>
                <a:lnTo>
                  <a:pt x="144373" y="90355"/>
                </a:lnTo>
                <a:lnTo>
                  <a:pt x="140698" y="94364"/>
                </a:lnTo>
                <a:lnTo>
                  <a:pt x="131589" y="103847"/>
                </a:lnTo>
                <a:lnTo>
                  <a:pt x="73895" y="161836"/>
                </a:lnTo>
                <a:lnTo>
                  <a:pt x="69901" y="166625"/>
                </a:lnTo>
                <a:lnTo>
                  <a:pt x="66444" y="171405"/>
                </a:lnTo>
                <a:lnTo>
                  <a:pt x="63346" y="176179"/>
                </a:lnTo>
                <a:lnTo>
                  <a:pt x="59693" y="180949"/>
                </a:lnTo>
                <a:lnTo>
                  <a:pt x="55671" y="185717"/>
                </a:lnTo>
                <a:lnTo>
                  <a:pt x="47761" y="194454"/>
                </a:lnTo>
                <a:lnTo>
                  <a:pt x="41600" y="200983"/>
                </a:lnTo>
                <a:lnTo>
                  <a:pt x="33669" y="209121"/>
                </a:lnTo>
                <a:lnTo>
                  <a:pt x="31971" y="211642"/>
                </a:lnTo>
                <a:lnTo>
                  <a:pt x="30084" y="216560"/>
                </a:lnTo>
                <a:lnTo>
                  <a:pt x="28788" y="218189"/>
                </a:lnTo>
                <a:lnTo>
                  <a:pt x="27129" y="219274"/>
                </a:lnTo>
                <a:lnTo>
                  <a:pt x="25230" y="219998"/>
                </a:lnTo>
                <a:lnTo>
                  <a:pt x="23964" y="221275"/>
                </a:lnTo>
                <a:lnTo>
                  <a:pt x="23120" y="222920"/>
                </a:lnTo>
                <a:lnTo>
                  <a:pt x="22182" y="226864"/>
                </a:lnTo>
                <a:lnTo>
                  <a:pt x="21765" y="231262"/>
                </a:lnTo>
                <a:lnTo>
                  <a:pt x="22447" y="232753"/>
                </a:lnTo>
                <a:lnTo>
                  <a:pt x="23696" y="233747"/>
                </a:lnTo>
                <a:lnTo>
                  <a:pt x="25322" y="234409"/>
                </a:lnTo>
                <a:lnTo>
                  <a:pt x="31404" y="239134"/>
                </a:lnTo>
                <a:lnTo>
                  <a:pt x="33636" y="240382"/>
                </a:lnTo>
                <a:lnTo>
                  <a:pt x="38233" y="241768"/>
                </a:lnTo>
                <a:lnTo>
                  <a:pt x="45038" y="242385"/>
                </a:lnTo>
                <a:lnTo>
                  <a:pt x="52561" y="242658"/>
                </a:lnTo>
                <a:lnTo>
                  <a:pt x="58550" y="242780"/>
                </a:lnTo>
                <a:lnTo>
                  <a:pt x="235744" y="24287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7"/>
          <p:cNvSpPr/>
          <p:nvPr/>
        </p:nvSpPr>
        <p:spPr>
          <a:xfrm>
            <a:off x="3507581" y="2471746"/>
            <a:ext cx="235745" cy="28567"/>
          </a:xfrm>
          <a:custGeom>
            <a:avLst/>
            <a:gdLst/>
            <a:ahLst/>
            <a:cxnLst/>
            <a:rect l="0" t="0" r="0" b="0"/>
            <a:pathLst>
              <a:path w="235745" h="28567">
                <a:moveTo>
                  <a:pt x="0" y="28566"/>
                </a:moveTo>
                <a:lnTo>
                  <a:pt x="20585" y="28566"/>
                </a:lnTo>
                <a:lnTo>
                  <a:pt x="24836" y="27772"/>
                </a:lnTo>
                <a:lnTo>
                  <a:pt x="29257" y="26449"/>
                </a:lnTo>
                <a:lnTo>
                  <a:pt x="33792" y="24774"/>
                </a:lnTo>
                <a:lnTo>
                  <a:pt x="39197" y="23656"/>
                </a:lnTo>
                <a:lnTo>
                  <a:pt x="45181" y="22912"/>
                </a:lnTo>
                <a:lnTo>
                  <a:pt x="51552" y="22415"/>
                </a:lnTo>
                <a:lnTo>
                  <a:pt x="58180" y="21290"/>
                </a:lnTo>
                <a:lnTo>
                  <a:pt x="64981" y="19747"/>
                </a:lnTo>
                <a:lnTo>
                  <a:pt x="71895" y="17924"/>
                </a:lnTo>
                <a:lnTo>
                  <a:pt x="78886" y="15915"/>
                </a:lnTo>
                <a:lnTo>
                  <a:pt x="93004" y="11566"/>
                </a:lnTo>
                <a:lnTo>
                  <a:pt x="100897" y="10089"/>
                </a:lnTo>
                <a:lnTo>
                  <a:pt x="109333" y="9104"/>
                </a:lnTo>
                <a:lnTo>
                  <a:pt x="118132" y="8448"/>
                </a:lnTo>
                <a:lnTo>
                  <a:pt x="126380" y="7217"/>
                </a:lnTo>
                <a:lnTo>
                  <a:pt x="134259" y="5602"/>
                </a:lnTo>
                <a:lnTo>
                  <a:pt x="141894" y="3731"/>
                </a:lnTo>
                <a:lnTo>
                  <a:pt x="149364" y="2485"/>
                </a:lnTo>
                <a:lnTo>
                  <a:pt x="156726" y="1653"/>
                </a:lnTo>
                <a:lnTo>
                  <a:pt x="164015" y="1099"/>
                </a:lnTo>
                <a:lnTo>
                  <a:pt x="171256" y="730"/>
                </a:lnTo>
                <a:lnTo>
                  <a:pt x="185651" y="319"/>
                </a:lnTo>
                <a:lnTo>
                  <a:pt x="214857" y="20"/>
                </a:lnTo>
                <a:lnTo>
                  <a:pt x="227086" y="0"/>
                </a:lnTo>
                <a:lnTo>
                  <a:pt x="229971" y="790"/>
                </a:lnTo>
                <a:lnTo>
                  <a:pt x="231896" y="2112"/>
                </a:lnTo>
                <a:lnTo>
                  <a:pt x="235744" y="713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8"/>
          <p:cNvSpPr/>
          <p:nvPr/>
        </p:nvSpPr>
        <p:spPr>
          <a:xfrm>
            <a:off x="3550443" y="2564606"/>
            <a:ext cx="214314" cy="14288"/>
          </a:xfrm>
          <a:custGeom>
            <a:avLst/>
            <a:gdLst/>
            <a:ahLst/>
            <a:cxnLst/>
            <a:rect l="0" t="0" r="0" b="0"/>
            <a:pathLst>
              <a:path w="214314" h="14288">
                <a:moveTo>
                  <a:pt x="0" y="7144"/>
                </a:moveTo>
                <a:lnTo>
                  <a:pt x="3793" y="7144"/>
                </a:lnTo>
                <a:lnTo>
                  <a:pt x="4910" y="7937"/>
                </a:lnTo>
                <a:lnTo>
                  <a:pt x="5655" y="9260"/>
                </a:lnTo>
                <a:lnTo>
                  <a:pt x="6850" y="13294"/>
                </a:lnTo>
                <a:lnTo>
                  <a:pt x="7742" y="13625"/>
                </a:lnTo>
                <a:lnTo>
                  <a:pt x="10849" y="13993"/>
                </a:lnTo>
                <a:lnTo>
                  <a:pt x="17061" y="14200"/>
                </a:lnTo>
                <a:lnTo>
                  <a:pt x="76238" y="14287"/>
                </a:lnTo>
                <a:lnTo>
                  <a:pt x="80988" y="13494"/>
                </a:lnTo>
                <a:lnTo>
                  <a:pt x="85742" y="12171"/>
                </a:lnTo>
                <a:lnTo>
                  <a:pt x="90499" y="10495"/>
                </a:lnTo>
                <a:lnTo>
                  <a:pt x="96051" y="9378"/>
                </a:lnTo>
                <a:lnTo>
                  <a:pt x="102134" y="8633"/>
                </a:lnTo>
                <a:lnTo>
                  <a:pt x="108571" y="8136"/>
                </a:lnTo>
                <a:lnTo>
                  <a:pt x="114449" y="7806"/>
                </a:lnTo>
                <a:lnTo>
                  <a:pt x="125215" y="7438"/>
                </a:lnTo>
                <a:lnTo>
                  <a:pt x="131102" y="6546"/>
                </a:lnTo>
                <a:lnTo>
                  <a:pt x="137407" y="5158"/>
                </a:lnTo>
                <a:lnTo>
                  <a:pt x="143992" y="3438"/>
                </a:lnTo>
                <a:lnTo>
                  <a:pt x="149970" y="2292"/>
                </a:lnTo>
                <a:lnTo>
                  <a:pt x="155543" y="1528"/>
                </a:lnTo>
                <a:lnTo>
                  <a:pt x="160845" y="1018"/>
                </a:lnTo>
                <a:lnTo>
                  <a:pt x="166761" y="679"/>
                </a:lnTo>
                <a:lnTo>
                  <a:pt x="179685" y="302"/>
                </a:lnTo>
                <a:lnTo>
                  <a:pt x="196772" y="59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9"/>
          <p:cNvSpPr/>
          <p:nvPr/>
        </p:nvSpPr>
        <p:spPr>
          <a:xfrm>
            <a:off x="3929062" y="2371754"/>
            <a:ext cx="292895" cy="264290"/>
          </a:xfrm>
          <a:custGeom>
            <a:avLst/>
            <a:gdLst/>
            <a:ahLst/>
            <a:cxnLst/>
            <a:rect l="0" t="0" r="0" b="0"/>
            <a:pathLst>
              <a:path w="292895" h="264290">
                <a:moveTo>
                  <a:pt x="0" y="42833"/>
                </a:moveTo>
                <a:lnTo>
                  <a:pt x="0" y="39041"/>
                </a:lnTo>
                <a:lnTo>
                  <a:pt x="794" y="37130"/>
                </a:lnTo>
                <a:lnTo>
                  <a:pt x="6151" y="29833"/>
                </a:lnTo>
                <a:lnTo>
                  <a:pt x="14434" y="25134"/>
                </a:lnTo>
                <a:lnTo>
                  <a:pt x="40703" y="11786"/>
                </a:lnTo>
                <a:lnTo>
                  <a:pt x="45392" y="10229"/>
                </a:lnTo>
                <a:lnTo>
                  <a:pt x="50105" y="9191"/>
                </a:lnTo>
                <a:lnTo>
                  <a:pt x="54835" y="8499"/>
                </a:lnTo>
                <a:lnTo>
                  <a:pt x="59575" y="7244"/>
                </a:lnTo>
                <a:lnTo>
                  <a:pt x="64323" y="5613"/>
                </a:lnTo>
                <a:lnTo>
                  <a:pt x="69076" y="3732"/>
                </a:lnTo>
                <a:lnTo>
                  <a:pt x="74626" y="2478"/>
                </a:lnTo>
                <a:lnTo>
                  <a:pt x="80707" y="1642"/>
                </a:lnTo>
                <a:lnTo>
                  <a:pt x="87142" y="1085"/>
                </a:lnTo>
                <a:lnTo>
                  <a:pt x="93814" y="713"/>
                </a:lnTo>
                <a:lnTo>
                  <a:pt x="107576" y="301"/>
                </a:lnTo>
                <a:lnTo>
                  <a:pt x="150056" y="0"/>
                </a:lnTo>
                <a:lnTo>
                  <a:pt x="156394" y="783"/>
                </a:lnTo>
                <a:lnTo>
                  <a:pt x="162206" y="2100"/>
                </a:lnTo>
                <a:lnTo>
                  <a:pt x="173692" y="5679"/>
                </a:lnTo>
                <a:lnTo>
                  <a:pt x="186734" y="9916"/>
                </a:lnTo>
                <a:lnTo>
                  <a:pt x="192752" y="12157"/>
                </a:lnTo>
                <a:lnTo>
                  <a:pt x="198351" y="14445"/>
                </a:lnTo>
                <a:lnTo>
                  <a:pt x="203671" y="16764"/>
                </a:lnTo>
                <a:lnTo>
                  <a:pt x="208012" y="19898"/>
                </a:lnTo>
                <a:lnTo>
                  <a:pt x="214952" y="27612"/>
                </a:lnTo>
                <a:lnTo>
                  <a:pt x="218708" y="31892"/>
                </a:lnTo>
                <a:lnTo>
                  <a:pt x="222799" y="36333"/>
                </a:lnTo>
                <a:lnTo>
                  <a:pt x="227114" y="40881"/>
                </a:lnTo>
                <a:lnTo>
                  <a:pt x="230784" y="45500"/>
                </a:lnTo>
                <a:lnTo>
                  <a:pt x="234025" y="50167"/>
                </a:lnTo>
                <a:lnTo>
                  <a:pt x="236979" y="54867"/>
                </a:lnTo>
                <a:lnTo>
                  <a:pt x="239742" y="59586"/>
                </a:lnTo>
                <a:lnTo>
                  <a:pt x="242378" y="64321"/>
                </a:lnTo>
                <a:lnTo>
                  <a:pt x="244929" y="69064"/>
                </a:lnTo>
                <a:lnTo>
                  <a:pt x="246630" y="73814"/>
                </a:lnTo>
                <a:lnTo>
                  <a:pt x="247764" y="78569"/>
                </a:lnTo>
                <a:lnTo>
                  <a:pt x="248520" y="83325"/>
                </a:lnTo>
                <a:lnTo>
                  <a:pt x="249024" y="88084"/>
                </a:lnTo>
                <a:lnTo>
                  <a:pt x="249359" y="92844"/>
                </a:lnTo>
                <a:lnTo>
                  <a:pt x="249584" y="97605"/>
                </a:lnTo>
                <a:lnTo>
                  <a:pt x="249832" y="109245"/>
                </a:lnTo>
                <a:lnTo>
                  <a:pt x="249898" y="115683"/>
                </a:lnTo>
                <a:lnTo>
                  <a:pt x="249149" y="121562"/>
                </a:lnTo>
                <a:lnTo>
                  <a:pt x="247855" y="127069"/>
                </a:lnTo>
                <a:lnTo>
                  <a:pt x="246200" y="132328"/>
                </a:lnTo>
                <a:lnTo>
                  <a:pt x="244302" y="137421"/>
                </a:lnTo>
                <a:lnTo>
                  <a:pt x="242243" y="142404"/>
                </a:lnTo>
                <a:lnTo>
                  <a:pt x="240076" y="147314"/>
                </a:lnTo>
                <a:lnTo>
                  <a:pt x="237838" y="152968"/>
                </a:lnTo>
                <a:lnTo>
                  <a:pt x="233235" y="165601"/>
                </a:lnTo>
                <a:lnTo>
                  <a:pt x="230103" y="171509"/>
                </a:lnTo>
                <a:lnTo>
                  <a:pt x="226427" y="177036"/>
                </a:lnTo>
                <a:lnTo>
                  <a:pt x="222389" y="182308"/>
                </a:lnTo>
                <a:lnTo>
                  <a:pt x="218109" y="187410"/>
                </a:lnTo>
                <a:lnTo>
                  <a:pt x="213668" y="192399"/>
                </a:lnTo>
                <a:lnTo>
                  <a:pt x="204501" y="202176"/>
                </a:lnTo>
                <a:lnTo>
                  <a:pt x="180937" y="226163"/>
                </a:lnTo>
                <a:lnTo>
                  <a:pt x="176187" y="230140"/>
                </a:lnTo>
                <a:lnTo>
                  <a:pt x="171433" y="233586"/>
                </a:lnTo>
                <a:lnTo>
                  <a:pt x="166677" y="236677"/>
                </a:lnTo>
                <a:lnTo>
                  <a:pt x="161918" y="239531"/>
                </a:lnTo>
                <a:lnTo>
                  <a:pt x="157158" y="242227"/>
                </a:lnTo>
                <a:lnTo>
                  <a:pt x="147636" y="247340"/>
                </a:lnTo>
                <a:lnTo>
                  <a:pt x="138111" y="252258"/>
                </a:lnTo>
                <a:lnTo>
                  <a:pt x="133349" y="253888"/>
                </a:lnTo>
                <a:lnTo>
                  <a:pt x="128587" y="254974"/>
                </a:lnTo>
                <a:lnTo>
                  <a:pt x="123825" y="255698"/>
                </a:lnTo>
                <a:lnTo>
                  <a:pt x="119062" y="256974"/>
                </a:lnTo>
                <a:lnTo>
                  <a:pt x="114300" y="258619"/>
                </a:lnTo>
                <a:lnTo>
                  <a:pt x="109538" y="260509"/>
                </a:lnTo>
                <a:lnTo>
                  <a:pt x="104775" y="261769"/>
                </a:lnTo>
                <a:lnTo>
                  <a:pt x="100013" y="262609"/>
                </a:lnTo>
                <a:lnTo>
                  <a:pt x="95250" y="263169"/>
                </a:lnTo>
                <a:lnTo>
                  <a:pt x="90488" y="263543"/>
                </a:lnTo>
                <a:lnTo>
                  <a:pt x="85725" y="263792"/>
                </a:lnTo>
                <a:lnTo>
                  <a:pt x="73554" y="264142"/>
                </a:lnTo>
                <a:lnTo>
                  <a:pt x="70467" y="264191"/>
                </a:lnTo>
                <a:lnTo>
                  <a:pt x="67616" y="263430"/>
                </a:lnTo>
                <a:lnTo>
                  <a:pt x="62331" y="260468"/>
                </a:lnTo>
                <a:lnTo>
                  <a:pt x="54893" y="254338"/>
                </a:lnTo>
                <a:lnTo>
                  <a:pt x="47662" y="247494"/>
                </a:lnTo>
                <a:lnTo>
                  <a:pt x="46062" y="245155"/>
                </a:lnTo>
                <a:lnTo>
                  <a:pt x="44285" y="240439"/>
                </a:lnTo>
                <a:lnTo>
                  <a:pt x="43284" y="233322"/>
                </a:lnTo>
                <a:lnTo>
                  <a:pt x="43937" y="230944"/>
                </a:lnTo>
                <a:lnTo>
                  <a:pt x="46780" y="226186"/>
                </a:lnTo>
                <a:lnTo>
                  <a:pt x="52805" y="221425"/>
                </a:lnTo>
                <a:lnTo>
                  <a:pt x="59982" y="216664"/>
                </a:lnTo>
                <a:lnTo>
                  <a:pt x="65817" y="211901"/>
                </a:lnTo>
                <a:lnTo>
                  <a:pt x="73173" y="207139"/>
                </a:lnTo>
                <a:lnTo>
                  <a:pt x="81734" y="202377"/>
                </a:lnTo>
                <a:lnTo>
                  <a:pt x="90831" y="197614"/>
                </a:lnTo>
                <a:lnTo>
                  <a:pt x="96272" y="195233"/>
                </a:lnTo>
                <a:lnTo>
                  <a:pt x="102281" y="192852"/>
                </a:lnTo>
                <a:lnTo>
                  <a:pt x="108669" y="190471"/>
                </a:lnTo>
                <a:lnTo>
                  <a:pt x="114515" y="188883"/>
                </a:lnTo>
                <a:lnTo>
                  <a:pt x="120000" y="187825"/>
                </a:lnTo>
                <a:lnTo>
                  <a:pt x="125244" y="187119"/>
                </a:lnTo>
                <a:lnTo>
                  <a:pt x="131121" y="186649"/>
                </a:lnTo>
                <a:lnTo>
                  <a:pt x="137420" y="186335"/>
                </a:lnTo>
                <a:lnTo>
                  <a:pt x="144001" y="186126"/>
                </a:lnTo>
                <a:lnTo>
                  <a:pt x="149976" y="186781"/>
                </a:lnTo>
                <a:lnTo>
                  <a:pt x="155546" y="188011"/>
                </a:lnTo>
                <a:lnTo>
                  <a:pt x="160848" y="189624"/>
                </a:lnTo>
                <a:lnTo>
                  <a:pt x="165969" y="191494"/>
                </a:lnTo>
                <a:lnTo>
                  <a:pt x="170971" y="193534"/>
                </a:lnTo>
                <a:lnTo>
                  <a:pt x="175894" y="195688"/>
                </a:lnTo>
                <a:lnTo>
                  <a:pt x="181556" y="197124"/>
                </a:lnTo>
                <a:lnTo>
                  <a:pt x="187712" y="198081"/>
                </a:lnTo>
                <a:lnTo>
                  <a:pt x="194197" y="198719"/>
                </a:lnTo>
                <a:lnTo>
                  <a:pt x="199315" y="199938"/>
                </a:lnTo>
                <a:lnTo>
                  <a:pt x="207118" y="203410"/>
                </a:lnTo>
                <a:lnTo>
                  <a:pt x="233567" y="216755"/>
                </a:lnTo>
                <a:lnTo>
                  <a:pt x="237468" y="219900"/>
                </a:lnTo>
                <a:lnTo>
                  <a:pt x="243918" y="227627"/>
                </a:lnTo>
                <a:lnTo>
                  <a:pt x="251548" y="234237"/>
                </a:lnTo>
                <a:lnTo>
                  <a:pt x="259436" y="239820"/>
                </a:lnTo>
                <a:lnTo>
                  <a:pt x="268340" y="247426"/>
                </a:lnTo>
                <a:lnTo>
                  <a:pt x="273514" y="252297"/>
                </a:lnTo>
                <a:lnTo>
                  <a:pt x="276005" y="253913"/>
                </a:lnTo>
                <a:lnTo>
                  <a:pt x="283304" y="256981"/>
                </a:lnTo>
                <a:lnTo>
                  <a:pt x="285707" y="258624"/>
                </a:lnTo>
                <a:lnTo>
                  <a:pt x="292894" y="26428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50"/>
          <p:cNvSpPr/>
          <p:nvPr/>
        </p:nvSpPr>
        <p:spPr>
          <a:xfrm>
            <a:off x="4321968" y="2528887"/>
            <a:ext cx="150020" cy="7145"/>
          </a:xfrm>
          <a:custGeom>
            <a:avLst/>
            <a:gdLst/>
            <a:ahLst/>
            <a:cxnLst/>
            <a:rect l="0" t="0" r="0" b="0"/>
            <a:pathLst>
              <a:path w="150020" h="7145">
                <a:moveTo>
                  <a:pt x="0" y="7144"/>
                </a:moveTo>
                <a:lnTo>
                  <a:pt x="22944" y="7144"/>
                </a:lnTo>
                <a:lnTo>
                  <a:pt x="26408" y="6350"/>
                </a:lnTo>
                <a:lnTo>
                  <a:pt x="30306" y="5027"/>
                </a:lnTo>
                <a:lnTo>
                  <a:pt x="34492" y="3352"/>
                </a:lnTo>
                <a:lnTo>
                  <a:pt x="38869" y="2234"/>
                </a:lnTo>
                <a:lnTo>
                  <a:pt x="43376" y="1489"/>
                </a:lnTo>
                <a:lnTo>
                  <a:pt x="47967" y="993"/>
                </a:lnTo>
                <a:lnTo>
                  <a:pt x="52616" y="662"/>
                </a:lnTo>
                <a:lnTo>
                  <a:pt x="57303" y="441"/>
                </a:lnTo>
                <a:lnTo>
                  <a:pt x="66743" y="196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51"/>
          <p:cNvSpPr/>
          <p:nvPr/>
        </p:nvSpPr>
        <p:spPr>
          <a:xfrm>
            <a:off x="4536281" y="2414587"/>
            <a:ext cx="228601" cy="178595"/>
          </a:xfrm>
          <a:custGeom>
            <a:avLst/>
            <a:gdLst/>
            <a:ahLst/>
            <a:cxnLst/>
            <a:rect l="0" t="0" r="0" b="0"/>
            <a:pathLst>
              <a:path w="228601" h="178595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151" y="10642"/>
                </a:lnTo>
                <a:lnTo>
                  <a:pt x="7275" y="11857"/>
                </a:lnTo>
                <a:lnTo>
                  <a:pt x="8819" y="12667"/>
                </a:lnTo>
                <a:lnTo>
                  <a:pt x="10642" y="13207"/>
                </a:lnTo>
                <a:lnTo>
                  <a:pt x="11857" y="14361"/>
                </a:lnTo>
                <a:lnTo>
                  <a:pt x="12667" y="15924"/>
                </a:lnTo>
                <a:lnTo>
                  <a:pt x="13207" y="17760"/>
                </a:lnTo>
                <a:lnTo>
                  <a:pt x="15924" y="21916"/>
                </a:lnTo>
                <a:lnTo>
                  <a:pt x="19777" y="26409"/>
                </a:lnTo>
                <a:lnTo>
                  <a:pt x="24135" y="31052"/>
                </a:lnTo>
                <a:lnTo>
                  <a:pt x="30835" y="35761"/>
                </a:lnTo>
                <a:lnTo>
                  <a:pt x="34844" y="38128"/>
                </a:lnTo>
                <a:lnTo>
                  <a:pt x="41415" y="42875"/>
                </a:lnTo>
                <a:lnTo>
                  <a:pt x="47775" y="48424"/>
                </a:lnTo>
                <a:lnTo>
                  <a:pt x="55894" y="56182"/>
                </a:lnTo>
                <a:lnTo>
                  <a:pt x="77292" y="77317"/>
                </a:lnTo>
                <a:lnTo>
                  <a:pt x="82484" y="80913"/>
                </a:lnTo>
                <a:lnTo>
                  <a:pt x="88327" y="84105"/>
                </a:lnTo>
                <a:lnTo>
                  <a:pt x="94603" y="87026"/>
                </a:lnTo>
                <a:lnTo>
                  <a:pt x="99581" y="89768"/>
                </a:lnTo>
                <a:lnTo>
                  <a:pt x="103693" y="92389"/>
                </a:lnTo>
                <a:lnTo>
                  <a:pt x="107229" y="94930"/>
                </a:lnTo>
                <a:lnTo>
                  <a:pt x="111967" y="97418"/>
                </a:lnTo>
                <a:lnTo>
                  <a:pt x="117507" y="99870"/>
                </a:lnTo>
                <a:lnTo>
                  <a:pt x="123582" y="102299"/>
                </a:lnTo>
                <a:lnTo>
                  <a:pt x="129219" y="105506"/>
                </a:lnTo>
                <a:lnTo>
                  <a:pt x="134565" y="109231"/>
                </a:lnTo>
                <a:lnTo>
                  <a:pt x="139716" y="113302"/>
                </a:lnTo>
                <a:lnTo>
                  <a:pt x="144738" y="116810"/>
                </a:lnTo>
                <a:lnTo>
                  <a:pt x="149673" y="119942"/>
                </a:lnTo>
                <a:lnTo>
                  <a:pt x="154551" y="122824"/>
                </a:lnTo>
                <a:lnTo>
                  <a:pt x="159390" y="125539"/>
                </a:lnTo>
                <a:lnTo>
                  <a:pt x="169000" y="130672"/>
                </a:lnTo>
                <a:lnTo>
                  <a:pt x="183336" y="138025"/>
                </a:lnTo>
                <a:lnTo>
                  <a:pt x="187311" y="140435"/>
                </a:lnTo>
                <a:lnTo>
                  <a:pt x="193845" y="145230"/>
                </a:lnTo>
                <a:lnTo>
                  <a:pt x="197493" y="147620"/>
                </a:lnTo>
                <a:lnTo>
                  <a:pt x="201511" y="150007"/>
                </a:lnTo>
                <a:lnTo>
                  <a:pt x="205779" y="152392"/>
                </a:lnTo>
                <a:lnTo>
                  <a:pt x="212636" y="157159"/>
                </a:lnTo>
                <a:lnTo>
                  <a:pt x="215576" y="159542"/>
                </a:lnTo>
                <a:lnTo>
                  <a:pt x="217536" y="161924"/>
                </a:lnTo>
                <a:lnTo>
                  <a:pt x="218843" y="164305"/>
                </a:lnTo>
                <a:lnTo>
                  <a:pt x="219714" y="166687"/>
                </a:lnTo>
                <a:lnTo>
                  <a:pt x="222799" y="171450"/>
                </a:lnTo>
                <a:lnTo>
                  <a:pt x="228600" y="1785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2"/>
          <p:cNvSpPr/>
          <p:nvPr/>
        </p:nvSpPr>
        <p:spPr>
          <a:xfrm>
            <a:off x="4550568" y="2414587"/>
            <a:ext cx="221458" cy="178595"/>
          </a:xfrm>
          <a:custGeom>
            <a:avLst/>
            <a:gdLst/>
            <a:ahLst/>
            <a:cxnLst/>
            <a:rect l="0" t="0" r="0" b="0"/>
            <a:pathLst>
              <a:path w="221458" h="178595">
                <a:moveTo>
                  <a:pt x="221457" y="0"/>
                </a:moveTo>
                <a:lnTo>
                  <a:pt x="215306" y="0"/>
                </a:lnTo>
                <a:lnTo>
                  <a:pt x="210815" y="3792"/>
                </a:lnTo>
                <a:lnTo>
                  <a:pt x="206673" y="7771"/>
                </a:lnTo>
                <a:lnTo>
                  <a:pt x="201392" y="12185"/>
                </a:lnTo>
                <a:lnTo>
                  <a:pt x="197761" y="14474"/>
                </a:lnTo>
                <a:lnTo>
                  <a:pt x="193754" y="16793"/>
                </a:lnTo>
                <a:lnTo>
                  <a:pt x="189494" y="19926"/>
                </a:lnTo>
                <a:lnTo>
                  <a:pt x="185067" y="23603"/>
                </a:lnTo>
                <a:lnTo>
                  <a:pt x="180528" y="27642"/>
                </a:lnTo>
                <a:lnTo>
                  <a:pt x="171251" y="36362"/>
                </a:lnTo>
                <a:lnTo>
                  <a:pt x="166555" y="40910"/>
                </a:lnTo>
                <a:lnTo>
                  <a:pt x="161043" y="45530"/>
                </a:lnTo>
                <a:lnTo>
                  <a:pt x="154987" y="50197"/>
                </a:lnTo>
                <a:lnTo>
                  <a:pt x="148569" y="54896"/>
                </a:lnTo>
                <a:lnTo>
                  <a:pt x="142702" y="60410"/>
                </a:lnTo>
                <a:lnTo>
                  <a:pt x="137204" y="66467"/>
                </a:lnTo>
                <a:lnTo>
                  <a:pt x="131950" y="72886"/>
                </a:lnTo>
                <a:lnTo>
                  <a:pt x="126067" y="78753"/>
                </a:lnTo>
                <a:lnTo>
                  <a:pt x="119763" y="84252"/>
                </a:lnTo>
                <a:lnTo>
                  <a:pt x="113180" y="89506"/>
                </a:lnTo>
                <a:lnTo>
                  <a:pt x="106410" y="94595"/>
                </a:lnTo>
                <a:lnTo>
                  <a:pt x="92537" y="104484"/>
                </a:lnTo>
                <a:lnTo>
                  <a:pt x="86298" y="109344"/>
                </a:lnTo>
                <a:lnTo>
                  <a:pt x="80550" y="114171"/>
                </a:lnTo>
                <a:lnTo>
                  <a:pt x="75132" y="118976"/>
                </a:lnTo>
                <a:lnTo>
                  <a:pt x="64877" y="128549"/>
                </a:lnTo>
                <a:lnTo>
                  <a:pt x="45359" y="147630"/>
                </a:lnTo>
                <a:lnTo>
                  <a:pt x="40558" y="151601"/>
                </a:lnTo>
                <a:lnTo>
                  <a:pt x="35771" y="155042"/>
                </a:lnTo>
                <a:lnTo>
                  <a:pt x="30991" y="158130"/>
                </a:lnTo>
                <a:lnTo>
                  <a:pt x="27010" y="160983"/>
                </a:lnTo>
                <a:lnTo>
                  <a:pt x="20472" y="166269"/>
                </a:lnTo>
                <a:lnTo>
                  <a:pt x="18410" y="168790"/>
                </a:lnTo>
                <a:lnTo>
                  <a:pt x="17036" y="171264"/>
                </a:lnTo>
                <a:lnTo>
                  <a:pt x="16120" y="173707"/>
                </a:lnTo>
                <a:lnTo>
                  <a:pt x="14716" y="175336"/>
                </a:lnTo>
                <a:lnTo>
                  <a:pt x="12986" y="176422"/>
                </a:lnTo>
                <a:lnTo>
                  <a:pt x="8947" y="177629"/>
                </a:lnTo>
                <a:lnTo>
                  <a:pt x="6758" y="177950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3"/>
          <p:cNvSpPr/>
          <p:nvPr/>
        </p:nvSpPr>
        <p:spPr>
          <a:xfrm>
            <a:off x="5872162" y="2321718"/>
            <a:ext cx="235745" cy="228601"/>
          </a:xfrm>
          <a:custGeom>
            <a:avLst/>
            <a:gdLst/>
            <a:ahLst/>
            <a:cxnLst/>
            <a:rect l="0" t="0" r="0" b="0"/>
            <a:pathLst>
              <a:path w="235745" h="228601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5703" y="12185"/>
                </a:lnTo>
                <a:lnTo>
                  <a:pt x="12185" y="19133"/>
                </a:lnTo>
                <a:lnTo>
                  <a:pt x="16793" y="23849"/>
                </a:lnTo>
                <a:lnTo>
                  <a:pt x="23603" y="28592"/>
                </a:lnTo>
                <a:lnTo>
                  <a:pt x="27642" y="30968"/>
                </a:lnTo>
                <a:lnTo>
                  <a:pt x="31921" y="34139"/>
                </a:lnTo>
                <a:lnTo>
                  <a:pt x="36362" y="37840"/>
                </a:lnTo>
                <a:lnTo>
                  <a:pt x="40910" y="41896"/>
                </a:lnTo>
                <a:lnTo>
                  <a:pt x="45530" y="45393"/>
                </a:lnTo>
                <a:lnTo>
                  <a:pt x="50197" y="48519"/>
                </a:lnTo>
                <a:lnTo>
                  <a:pt x="54896" y="51396"/>
                </a:lnTo>
                <a:lnTo>
                  <a:pt x="72886" y="63030"/>
                </a:lnTo>
                <a:lnTo>
                  <a:pt x="78753" y="67420"/>
                </a:lnTo>
                <a:lnTo>
                  <a:pt x="84252" y="71934"/>
                </a:lnTo>
                <a:lnTo>
                  <a:pt x="89506" y="76531"/>
                </a:lnTo>
                <a:lnTo>
                  <a:pt x="94595" y="81977"/>
                </a:lnTo>
                <a:lnTo>
                  <a:pt x="99576" y="87989"/>
                </a:lnTo>
                <a:lnTo>
                  <a:pt x="104484" y="94378"/>
                </a:lnTo>
                <a:lnTo>
                  <a:pt x="109344" y="100225"/>
                </a:lnTo>
                <a:lnTo>
                  <a:pt x="114171" y="105711"/>
                </a:lnTo>
                <a:lnTo>
                  <a:pt x="123767" y="116039"/>
                </a:lnTo>
                <a:lnTo>
                  <a:pt x="133324" y="125921"/>
                </a:lnTo>
                <a:lnTo>
                  <a:pt x="138889" y="130779"/>
                </a:lnTo>
                <a:lnTo>
                  <a:pt x="144981" y="135605"/>
                </a:lnTo>
                <a:lnTo>
                  <a:pt x="151422" y="140409"/>
                </a:lnTo>
                <a:lnTo>
                  <a:pt x="156511" y="144406"/>
                </a:lnTo>
                <a:lnTo>
                  <a:pt x="160697" y="147865"/>
                </a:lnTo>
                <a:lnTo>
                  <a:pt x="164281" y="150964"/>
                </a:lnTo>
                <a:lnTo>
                  <a:pt x="168258" y="154618"/>
                </a:lnTo>
                <a:lnTo>
                  <a:pt x="176911" y="162911"/>
                </a:lnTo>
                <a:lnTo>
                  <a:pt x="181440" y="166551"/>
                </a:lnTo>
                <a:lnTo>
                  <a:pt x="186048" y="169772"/>
                </a:lnTo>
                <a:lnTo>
                  <a:pt x="190707" y="172713"/>
                </a:lnTo>
                <a:lnTo>
                  <a:pt x="194607" y="176260"/>
                </a:lnTo>
                <a:lnTo>
                  <a:pt x="198001" y="180213"/>
                </a:lnTo>
                <a:lnTo>
                  <a:pt x="201057" y="184436"/>
                </a:lnTo>
                <a:lnTo>
                  <a:pt x="206569" y="191245"/>
                </a:lnTo>
                <a:lnTo>
                  <a:pt x="211665" y="196917"/>
                </a:lnTo>
                <a:lnTo>
                  <a:pt x="216575" y="202083"/>
                </a:lnTo>
                <a:lnTo>
                  <a:pt x="218202" y="204572"/>
                </a:lnTo>
                <a:lnTo>
                  <a:pt x="220010" y="209454"/>
                </a:lnTo>
                <a:lnTo>
                  <a:pt x="222931" y="214270"/>
                </a:lnTo>
                <a:lnTo>
                  <a:pt x="224820" y="216666"/>
                </a:lnTo>
                <a:lnTo>
                  <a:pt x="226920" y="221444"/>
                </a:lnTo>
                <a:lnTo>
                  <a:pt x="227480" y="223829"/>
                </a:lnTo>
                <a:lnTo>
                  <a:pt x="228647" y="225420"/>
                </a:lnTo>
                <a:lnTo>
                  <a:pt x="230219" y="226480"/>
                </a:lnTo>
                <a:lnTo>
                  <a:pt x="235744" y="2286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54"/>
          <p:cNvSpPr/>
          <p:nvPr/>
        </p:nvSpPr>
        <p:spPr>
          <a:xfrm>
            <a:off x="5893593" y="2321718"/>
            <a:ext cx="200026" cy="221458"/>
          </a:xfrm>
          <a:custGeom>
            <a:avLst/>
            <a:gdLst/>
            <a:ahLst/>
            <a:cxnLst/>
            <a:rect l="0" t="0" r="0" b="0"/>
            <a:pathLst>
              <a:path w="200026" h="221458">
                <a:moveTo>
                  <a:pt x="200025" y="0"/>
                </a:moveTo>
                <a:lnTo>
                  <a:pt x="193176" y="0"/>
                </a:lnTo>
                <a:lnTo>
                  <a:pt x="187236" y="5704"/>
                </a:lnTo>
                <a:lnTo>
                  <a:pt x="165242" y="27642"/>
                </a:lnTo>
                <a:lnTo>
                  <a:pt x="160961" y="32716"/>
                </a:lnTo>
                <a:lnTo>
                  <a:pt x="156521" y="38479"/>
                </a:lnTo>
                <a:lnTo>
                  <a:pt x="151972" y="44703"/>
                </a:lnTo>
                <a:lnTo>
                  <a:pt x="146558" y="50439"/>
                </a:lnTo>
                <a:lnTo>
                  <a:pt x="140568" y="55851"/>
                </a:lnTo>
                <a:lnTo>
                  <a:pt x="134194" y="61047"/>
                </a:lnTo>
                <a:lnTo>
                  <a:pt x="128356" y="66892"/>
                </a:lnTo>
                <a:lnTo>
                  <a:pt x="122877" y="73170"/>
                </a:lnTo>
                <a:lnTo>
                  <a:pt x="117637" y="79736"/>
                </a:lnTo>
                <a:lnTo>
                  <a:pt x="112556" y="86495"/>
                </a:lnTo>
                <a:lnTo>
                  <a:pt x="102677" y="100355"/>
                </a:lnTo>
                <a:lnTo>
                  <a:pt x="97026" y="106591"/>
                </a:lnTo>
                <a:lnTo>
                  <a:pt x="90878" y="112336"/>
                </a:lnTo>
                <a:lnTo>
                  <a:pt x="84399" y="117753"/>
                </a:lnTo>
                <a:lnTo>
                  <a:pt x="78491" y="123746"/>
                </a:lnTo>
                <a:lnTo>
                  <a:pt x="72965" y="130122"/>
                </a:lnTo>
                <a:lnTo>
                  <a:pt x="67693" y="136755"/>
                </a:lnTo>
                <a:lnTo>
                  <a:pt x="61798" y="142764"/>
                </a:lnTo>
                <a:lnTo>
                  <a:pt x="55486" y="148357"/>
                </a:lnTo>
                <a:lnTo>
                  <a:pt x="48897" y="153673"/>
                </a:lnTo>
                <a:lnTo>
                  <a:pt x="43711" y="158805"/>
                </a:lnTo>
                <a:lnTo>
                  <a:pt x="39459" y="163814"/>
                </a:lnTo>
                <a:lnTo>
                  <a:pt x="35831" y="168741"/>
                </a:lnTo>
                <a:lnTo>
                  <a:pt x="31825" y="173613"/>
                </a:lnTo>
                <a:lnTo>
                  <a:pt x="27567" y="178448"/>
                </a:lnTo>
                <a:lnTo>
                  <a:pt x="23141" y="183259"/>
                </a:lnTo>
                <a:lnTo>
                  <a:pt x="19396" y="188054"/>
                </a:lnTo>
                <a:lnTo>
                  <a:pt x="16105" y="192838"/>
                </a:lnTo>
                <a:lnTo>
                  <a:pt x="13118" y="197615"/>
                </a:lnTo>
                <a:lnTo>
                  <a:pt x="10333" y="201594"/>
                </a:lnTo>
                <a:lnTo>
                  <a:pt x="5122" y="208131"/>
                </a:lnTo>
                <a:lnTo>
                  <a:pt x="1518" y="212481"/>
                </a:lnTo>
                <a:lnTo>
                  <a:pt x="1012" y="213885"/>
                </a:lnTo>
                <a:lnTo>
                  <a:pt x="675" y="215615"/>
                </a:lnTo>
                <a:lnTo>
                  <a:pt x="0" y="22145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55"/>
          <p:cNvSpPr/>
          <p:nvPr/>
        </p:nvSpPr>
        <p:spPr>
          <a:xfrm>
            <a:off x="6193631" y="2414587"/>
            <a:ext cx="157163" cy="7145"/>
          </a:xfrm>
          <a:custGeom>
            <a:avLst/>
            <a:gdLst/>
            <a:ahLst/>
            <a:cxnLst/>
            <a:rect l="0" t="0" r="0" b="0"/>
            <a:pathLst>
              <a:path w="157163" h="7145">
                <a:moveTo>
                  <a:pt x="0" y="7144"/>
                </a:moveTo>
                <a:lnTo>
                  <a:pt x="3792" y="3352"/>
                </a:lnTo>
                <a:lnTo>
                  <a:pt x="5703" y="2234"/>
                </a:lnTo>
                <a:lnTo>
                  <a:pt x="7771" y="1489"/>
                </a:lnTo>
                <a:lnTo>
                  <a:pt x="13000" y="294"/>
                </a:lnTo>
                <a:lnTo>
                  <a:pt x="15017" y="196"/>
                </a:lnTo>
                <a:lnTo>
                  <a:pt x="21491" y="87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6"/>
          <p:cNvSpPr/>
          <p:nvPr/>
        </p:nvSpPr>
        <p:spPr>
          <a:xfrm>
            <a:off x="6415087" y="2279179"/>
            <a:ext cx="264320" cy="271114"/>
          </a:xfrm>
          <a:custGeom>
            <a:avLst/>
            <a:gdLst/>
            <a:ahLst/>
            <a:cxnLst/>
            <a:rect l="0" t="0" r="0" b="0"/>
            <a:pathLst>
              <a:path w="264320" h="271114">
                <a:moveTo>
                  <a:pt x="0" y="35396"/>
                </a:moveTo>
                <a:lnTo>
                  <a:pt x="0" y="29245"/>
                </a:lnTo>
                <a:lnTo>
                  <a:pt x="5703" y="22745"/>
                </a:lnTo>
                <a:lnTo>
                  <a:pt x="9943" y="18396"/>
                </a:lnTo>
                <a:lnTo>
                  <a:pt x="12185" y="16919"/>
                </a:lnTo>
                <a:lnTo>
                  <a:pt x="23603" y="12431"/>
                </a:lnTo>
                <a:lnTo>
                  <a:pt x="31128" y="9314"/>
                </a:lnTo>
                <a:lnTo>
                  <a:pt x="37118" y="7929"/>
                </a:lnTo>
                <a:lnTo>
                  <a:pt x="42426" y="5197"/>
                </a:lnTo>
                <a:lnTo>
                  <a:pt x="44953" y="3357"/>
                </a:lnTo>
                <a:lnTo>
                  <a:pt x="51994" y="1312"/>
                </a:lnTo>
                <a:lnTo>
                  <a:pt x="56094" y="767"/>
                </a:lnTo>
                <a:lnTo>
                  <a:pt x="60415" y="404"/>
                </a:lnTo>
                <a:lnTo>
                  <a:pt x="64883" y="161"/>
                </a:lnTo>
                <a:lnTo>
                  <a:pt x="69449" y="0"/>
                </a:lnTo>
                <a:lnTo>
                  <a:pt x="73287" y="686"/>
                </a:lnTo>
                <a:lnTo>
                  <a:pt x="79668" y="3565"/>
                </a:lnTo>
                <a:lnTo>
                  <a:pt x="91515" y="9648"/>
                </a:lnTo>
                <a:lnTo>
                  <a:pt x="95935" y="11087"/>
                </a:lnTo>
                <a:lnTo>
                  <a:pt x="100470" y="12046"/>
                </a:lnTo>
                <a:lnTo>
                  <a:pt x="105080" y="12685"/>
                </a:lnTo>
                <a:lnTo>
                  <a:pt x="112319" y="15513"/>
                </a:lnTo>
                <a:lnTo>
                  <a:pt x="118182" y="19415"/>
                </a:lnTo>
                <a:lnTo>
                  <a:pt x="123434" y="23795"/>
                </a:lnTo>
                <a:lnTo>
                  <a:pt x="125152" y="26075"/>
                </a:lnTo>
                <a:lnTo>
                  <a:pt x="128363" y="33868"/>
                </a:lnTo>
                <a:lnTo>
                  <a:pt x="131928" y="41596"/>
                </a:lnTo>
                <a:lnTo>
                  <a:pt x="134041" y="48205"/>
                </a:lnTo>
                <a:lnTo>
                  <a:pt x="134604" y="51079"/>
                </a:lnTo>
                <a:lnTo>
                  <a:pt x="134186" y="54583"/>
                </a:lnTo>
                <a:lnTo>
                  <a:pt x="131604" y="62708"/>
                </a:lnTo>
                <a:lnTo>
                  <a:pt x="129805" y="67098"/>
                </a:lnTo>
                <a:lnTo>
                  <a:pt x="127812" y="71612"/>
                </a:lnTo>
                <a:lnTo>
                  <a:pt x="125688" y="76209"/>
                </a:lnTo>
                <a:lnTo>
                  <a:pt x="124274" y="80860"/>
                </a:lnTo>
                <a:lnTo>
                  <a:pt x="123330" y="85549"/>
                </a:lnTo>
                <a:lnTo>
                  <a:pt x="122702" y="90262"/>
                </a:lnTo>
                <a:lnTo>
                  <a:pt x="121489" y="95786"/>
                </a:lnTo>
                <a:lnTo>
                  <a:pt x="119886" y="101850"/>
                </a:lnTo>
                <a:lnTo>
                  <a:pt x="118025" y="108273"/>
                </a:lnTo>
                <a:lnTo>
                  <a:pt x="115195" y="114143"/>
                </a:lnTo>
                <a:lnTo>
                  <a:pt x="111722" y="119644"/>
                </a:lnTo>
                <a:lnTo>
                  <a:pt x="107819" y="124899"/>
                </a:lnTo>
                <a:lnTo>
                  <a:pt x="103629" y="129989"/>
                </a:lnTo>
                <a:lnTo>
                  <a:pt x="99248" y="134971"/>
                </a:lnTo>
                <a:lnTo>
                  <a:pt x="94741" y="139879"/>
                </a:lnTo>
                <a:lnTo>
                  <a:pt x="90942" y="144739"/>
                </a:lnTo>
                <a:lnTo>
                  <a:pt x="87616" y="149566"/>
                </a:lnTo>
                <a:lnTo>
                  <a:pt x="81009" y="159957"/>
                </a:lnTo>
                <a:lnTo>
                  <a:pt x="72781" y="172512"/>
                </a:lnTo>
                <a:lnTo>
                  <a:pt x="68364" y="177607"/>
                </a:lnTo>
                <a:lnTo>
                  <a:pt x="63833" y="181797"/>
                </a:lnTo>
                <a:lnTo>
                  <a:pt x="59224" y="185384"/>
                </a:lnTo>
                <a:lnTo>
                  <a:pt x="56152" y="189363"/>
                </a:lnTo>
                <a:lnTo>
                  <a:pt x="54103" y="193603"/>
                </a:lnTo>
                <a:lnTo>
                  <a:pt x="51033" y="201754"/>
                </a:lnTo>
                <a:lnTo>
                  <a:pt x="47023" y="208022"/>
                </a:lnTo>
                <a:lnTo>
                  <a:pt x="40303" y="216014"/>
                </a:lnTo>
                <a:lnTo>
                  <a:pt x="35639" y="223091"/>
                </a:lnTo>
                <a:lnTo>
                  <a:pt x="31715" y="230735"/>
                </a:lnTo>
                <a:lnTo>
                  <a:pt x="29506" y="238706"/>
                </a:lnTo>
                <a:lnTo>
                  <a:pt x="28851" y="242215"/>
                </a:lnTo>
                <a:lnTo>
                  <a:pt x="28630" y="250109"/>
                </a:lnTo>
                <a:lnTo>
                  <a:pt x="28586" y="255520"/>
                </a:lnTo>
                <a:lnTo>
                  <a:pt x="30697" y="258376"/>
                </a:lnTo>
                <a:lnTo>
                  <a:pt x="32371" y="260249"/>
                </a:lnTo>
                <a:lnTo>
                  <a:pt x="34280" y="261498"/>
                </a:lnTo>
                <a:lnTo>
                  <a:pt x="38519" y="262886"/>
                </a:lnTo>
                <a:lnTo>
                  <a:pt x="45368" y="263667"/>
                </a:lnTo>
                <a:lnTo>
                  <a:pt x="52178" y="265966"/>
                </a:lnTo>
                <a:lnTo>
                  <a:pt x="59703" y="268840"/>
                </a:lnTo>
                <a:lnTo>
                  <a:pt x="65693" y="270117"/>
                </a:lnTo>
                <a:lnTo>
                  <a:pt x="73118" y="270685"/>
                </a:lnTo>
                <a:lnTo>
                  <a:pt x="81709" y="270937"/>
                </a:lnTo>
                <a:lnTo>
                  <a:pt x="108665" y="271113"/>
                </a:lnTo>
                <a:lnTo>
                  <a:pt x="114512" y="270328"/>
                </a:lnTo>
                <a:lnTo>
                  <a:pt x="119998" y="269011"/>
                </a:lnTo>
                <a:lnTo>
                  <a:pt x="125242" y="267339"/>
                </a:lnTo>
                <a:lnTo>
                  <a:pt x="131120" y="266224"/>
                </a:lnTo>
                <a:lnTo>
                  <a:pt x="137420" y="265481"/>
                </a:lnTo>
                <a:lnTo>
                  <a:pt x="144001" y="264986"/>
                </a:lnTo>
                <a:lnTo>
                  <a:pt x="149975" y="264656"/>
                </a:lnTo>
                <a:lnTo>
                  <a:pt x="160848" y="264289"/>
                </a:lnTo>
                <a:lnTo>
                  <a:pt x="175893" y="264083"/>
                </a:lnTo>
                <a:lnTo>
                  <a:pt x="181556" y="263260"/>
                </a:lnTo>
                <a:lnTo>
                  <a:pt x="187713" y="261917"/>
                </a:lnTo>
                <a:lnTo>
                  <a:pt x="194198" y="260229"/>
                </a:lnTo>
                <a:lnTo>
                  <a:pt x="200109" y="259103"/>
                </a:lnTo>
                <a:lnTo>
                  <a:pt x="205637" y="258353"/>
                </a:lnTo>
                <a:lnTo>
                  <a:pt x="210910" y="257852"/>
                </a:lnTo>
                <a:lnTo>
                  <a:pt x="216013" y="257519"/>
                </a:lnTo>
                <a:lnTo>
                  <a:pt x="221002" y="257296"/>
                </a:lnTo>
                <a:lnTo>
                  <a:pt x="230780" y="257049"/>
                </a:lnTo>
                <a:lnTo>
                  <a:pt x="264319" y="25685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7"/>
          <p:cNvSpPr/>
          <p:nvPr/>
        </p:nvSpPr>
        <p:spPr>
          <a:xfrm>
            <a:off x="6715125" y="2357437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7144"/>
                </a:moveTo>
                <a:lnTo>
                  <a:pt x="0" y="10936"/>
                </a:lnTo>
                <a:lnTo>
                  <a:pt x="793" y="12053"/>
                </a:lnTo>
                <a:lnTo>
                  <a:pt x="2116" y="12798"/>
                </a:lnTo>
                <a:lnTo>
                  <a:pt x="3792" y="13295"/>
                </a:lnTo>
                <a:lnTo>
                  <a:pt x="5703" y="13626"/>
                </a:lnTo>
                <a:lnTo>
                  <a:pt x="9942" y="13993"/>
                </a:lnTo>
                <a:lnTo>
                  <a:pt x="12978" y="14092"/>
                </a:lnTo>
                <a:lnTo>
                  <a:pt x="29999" y="14262"/>
                </a:lnTo>
                <a:lnTo>
                  <a:pt x="75305" y="14287"/>
                </a:lnTo>
                <a:lnTo>
                  <a:pt x="81160" y="13493"/>
                </a:lnTo>
                <a:lnTo>
                  <a:pt x="87444" y="12171"/>
                </a:lnTo>
                <a:lnTo>
                  <a:pt x="94015" y="10495"/>
                </a:lnTo>
                <a:lnTo>
                  <a:pt x="100776" y="9378"/>
                </a:lnTo>
                <a:lnTo>
                  <a:pt x="107666" y="8633"/>
                </a:lnTo>
                <a:lnTo>
                  <a:pt x="114639" y="8137"/>
                </a:lnTo>
                <a:lnTo>
                  <a:pt x="120876" y="7806"/>
                </a:lnTo>
                <a:lnTo>
                  <a:pt x="132039" y="7438"/>
                </a:lnTo>
                <a:lnTo>
                  <a:pt x="138032" y="6546"/>
                </a:lnTo>
                <a:lnTo>
                  <a:pt x="144409" y="5158"/>
                </a:lnTo>
                <a:lnTo>
                  <a:pt x="151041" y="3439"/>
                </a:lnTo>
                <a:lnTo>
                  <a:pt x="157050" y="2292"/>
                </a:lnTo>
                <a:lnTo>
                  <a:pt x="162644" y="1528"/>
                </a:lnTo>
                <a:lnTo>
                  <a:pt x="167961" y="1019"/>
                </a:lnTo>
                <a:lnTo>
                  <a:pt x="172298" y="679"/>
                </a:lnTo>
                <a:lnTo>
                  <a:pt x="175984" y="453"/>
                </a:lnTo>
                <a:lnTo>
                  <a:pt x="182196" y="201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8"/>
          <p:cNvSpPr/>
          <p:nvPr/>
        </p:nvSpPr>
        <p:spPr>
          <a:xfrm>
            <a:off x="6815137" y="2436018"/>
            <a:ext cx="150020" cy="14281"/>
          </a:xfrm>
          <a:custGeom>
            <a:avLst/>
            <a:gdLst/>
            <a:ahLst/>
            <a:cxnLst/>
            <a:rect l="0" t="0" r="0" b="0"/>
            <a:pathLst>
              <a:path w="150020" h="14281">
                <a:moveTo>
                  <a:pt x="0" y="7144"/>
                </a:moveTo>
                <a:lnTo>
                  <a:pt x="6151" y="7144"/>
                </a:lnTo>
                <a:lnTo>
                  <a:pt x="6482" y="7938"/>
                </a:lnTo>
                <a:lnTo>
                  <a:pt x="6703" y="9261"/>
                </a:lnTo>
                <a:lnTo>
                  <a:pt x="6850" y="10936"/>
                </a:lnTo>
                <a:lnTo>
                  <a:pt x="7741" y="12054"/>
                </a:lnTo>
                <a:lnTo>
                  <a:pt x="9130" y="12798"/>
                </a:lnTo>
                <a:lnTo>
                  <a:pt x="10849" y="13295"/>
                </a:lnTo>
                <a:lnTo>
                  <a:pt x="12789" y="13626"/>
                </a:lnTo>
                <a:lnTo>
                  <a:pt x="17061" y="13994"/>
                </a:lnTo>
                <a:lnTo>
                  <a:pt x="20105" y="14092"/>
                </a:lnTo>
                <a:lnTo>
                  <a:pt x="36398" y="14249"/>
                </a:lnTo>
                <a:lnTo>
                  <a:pt x="58696" y="14280"/>
                </a:lnTo>
                <a:lnTo>
                  <a:pt x="64530" y="13489"/>
                </a:lnTo>
                <a:lnTo>
                  <a:pt x="70008" y="12168"/>
                </a:lnTo>
                <a:lnTo>
                  <a:pt x="75247" y="10493"/>
                </a:lnTo>
                <a:lnTo>
                  <a:pt x="81121" y="9377"/>
                </a:lnTo>
                <a:lnTo>
                  <a:pt x="87418" y="8633"/>
                </a:lnTo>
                <a:lnTo>
                  <a:pt x="93997" y="8136"/>
                </a:lnTo>
                <a:lnTo>
                  <a:pt x="100765" y="7012"/>
                </a:lnTo>
                <a:lnTo>
                  <a:pt x="107658" y="5468"/>
                </a:lnTo>
                <a:lnTo>
                  <a:pt x="114634" y="3646"/>
                </a:lnTo>
                <a:lnTo>
                  <a:pt x="120873" y="2431"/>
                </a:lnTo>
                <a:lnTo>
                  <a:pt x="126619" y="1620"/>
                </a:lnTo>
                <a:lnTo>
                  <a:pt x="132038" y="1080"/>
                </a:lnTo>
                <a:lnTo>
                  <a:pt x="136444" y="720"/>
                </a:lnTo>
                <a:lnTo>
                  <a:pt x="140175" y="480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9"/>
          <p:cNvSpPr/>
          <p:nvPr/>
        </p:nvSpPr>
        <p:spPr>
          <a:xfrm>
            <a:off x="7029475" y="2357437"/>
            <a:ext cx="235719" cy="14286"/>
          </a:xfrm>
          <a:custGeom>
            <a:avLst/>
            <a:gdLst/>
            <a:ahLst/>
            <a:cxnLst/>
            <a:rect l="0" t="0" r="0" b="0"/>
            <a:pathLst>
              <a:path w="235719" h="14286">
                <a:moveTo>
                  <a:pt x="7118" y="0"/>
                </a:moveTo>
                <a:lnTo>
                  <a:pt x="0" y="0"/>
                </a:lnTo>
                <a:lnTo>
                  <a:pt x="3775" y="0"/>
                </a:lnTo>
                <a:lnTo>
                  <a:pt x="4889" y="794"/>
                </a:lnTo>
                <a:lnTo>
                  <a:pt x="5632" y="2117"/>
                </a:lnTo>
                <a:lnTo>
                  <a:pt x="6128" y="3792"/>
                </a:lnTo>
                <a:lnTo>
                  <a:pt x="8045" y="4910"/>
                </a:lnTo>
                <a:lnTo>
                  <a:pt x="10911" y="5654"/>
                </a:lnTo>
                <a:lnTo>
                  <a:pt x="14409" y="6151"/>
                </a:lnTo>
                <a:lnTo>
                  <a:pt x="17535" y="7276"/>
                </a:lnTo>
                <a:lnTo>
                  <a:pt x="20413" y="8819"/>
                </a:lnTo>
                <a:lnTo>
                  <a:pt x="23125" y="10642"/>
                </a:lnTo>
                <a:lnTo>
                  <a:pt x="26521" y="11857"/>
                </a:lnTo>
                <a:lnTo>
                  <a:pt x="30372" y="12667"/>
                </a:lnTo>
                <a:lnTo>
                  <a:pt x="34527" y="13207"/>
                </a:lnTo>
                <a:lnTo>
                  <a:pt x="38091" y="13567"/>
                </a:lnTo>
                <a:lnTo>
                  <a:pt x="44167" y="13967"/>
                </a:lnTo>
                <a:lnTo>
                  <a:pt x="51630" y="14145"/>
                </a:lnTo>
                <a:lnTo>
                  <a:pt x="101426" y="14285"/>
                </a:lnTo>
                <a:lnTo>
                  <a:pt x="107297" y="13492"/>
                </a:lnTo>
                <a:lnTo>
                  <a:pt x="112798" y="12170"/>
                </a:lnTo>
                <a:lnTo>
                  <a:pt x="118053" y="10495"/>
                </a:lnTo>
                <a:lnTo>
                  <a:pt x="123937" y="9378"/>
                </a:lnTo>
                <a:lnTo>
                  <a:pt x="130241" y="8633"/>
                </a:lnTo>
                <a:lnTo>
                  <a:pt x="136825" y="8137"/>
                </a:lnTo>
                <a:lnTo>
                  <a:pt x="142802" y="7806"/>
                </a:lnTo>
                <a:lnTo>
                  <a:pt x="153676" y="7438"/>
                </a:lnTo>
                <a:lnTo>
                  <a:pt x="189387" y="7170"/>
                </a:lnTo>
                <a:lnTo>
                  <a:pt x="194511" y="6367"/>
                </a:lnTo>
                <a:lnTo>
                  <a:pt x="199516" y="5039"/>
                </a:lnTo>
                <a:lnTo>
                  <a:pt x="204440" y="3359"/>
                </a:lnTo>
                <a:lnTo>
                  <a:pt x="209309" y="2239"/>
                </a:lnTo>
                <a:lnTo>
                  <a:pt x="214144" y="1493"/>
                </a:lnTo>
                <a:lnTo>
                  <a:pt x="218954" y="995"/>
                </a:lnTo>
                <a:lnTo>
                  <a:pt x="222955" y="664"/>
                </a:lnTo>
                <a:lnTo>
                  <a:pt x="226415" y="442"/>
                </a:lnTo>
                <a:lnTo>
                  <a:pt x="23571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60"/>
          <p:cNvSpPr/>
          <p:nvPr/>
        </p:nvSpPr>
        <p:spPr>
          <a:xfrm>
            <a:off x="7358062" y="2264595"/>
            <a:ext cx="228601" cy="271103"/>
          </a:xfrm>
          <a:custGeom>
            <a:avLst/>
            <a:gdLst/>
            <a:ahLst/>
            <a:cxnLst/>
            <a:rect l="0" t="0" r="0" b="0"/>
            <a:pathLst>
              <a:path w="228601" h="271103">
                <a:moveTo>
                  <a:pt x="0" y="14261"/>
                </a:moveTo>
                <a:lnTo>
                  <a:pt x="3793" y="10469"/>
                </a:lnTo>
                <a:lnTo>
                  <a:pt x="5704" y="9351"/>
                </a:lnTo>
                <a:lnTo>
                  <a:pt x="9943" y="8110"/>
                </a:lnTo>
                <a:lnTo>
                  <a:pt x="16793" y="7411"/>
                </a:lnTo>
                <a:lnTo>
                  <a:pt x="19132" y="6519"/>
                </a:lnTo>
                <a:lnTo>
                  <a:pt x="23850" y="3412"/>
                </a:lnTo>
                <a:lnTo>
                  <a:pt x="30708" y="1501"/>
                </a:lnTo>
                <a:lnTo>
                  <a:pt x="34759" y="992"/>
                </a:lnTo>
                <a:lnTo>
                  <a:pt x="39048" y="653"/>
                </a:lnTo>
                <a:lnTo>
                  <a:pt x="43495" y="426"/>
                </a:lnTo>
                <a:lnTo>
                  <a:pt x="55221" y="108"/>
                </a:lnTo>
                <a:lnTo>
                  <a:pt x="73878" y="0"/>
                </a:lnTo>
                <a:lnTo>
                  <a:pt x="79415" y="785"/>
                </a:lnTo>
                <a:lnTo>
                  <a:pt x="84693" y="2102"/>
                </a:lnTo>
                <a:lnTo>
                  <a:pt x="89800" y="3773"/>
                </a:lnTo>
                <a:lnTo>
                  <a:pt x="94792" y="4888"/>
                </a:lnTo>
                <a:lnTo>
                  <a:pt x="99707" y="5631"/>
                </a:lnTo>
                <a:lnTo>
                  <a:pt x="104572" y="6126"/>
                </a:lnTo>
                <a:lnTo>
                  <a:pt x="110196" y="7250"/>
                </a:lnTo>
                <a:lnTo>
                  <a:pt x="116326" y="8793"/>
                </a:lnTo>
                <a:lnTo>
                  <a:pt x="122795" y="10616"/>
                </a:lnTo>
                <a:lnTo>
                  <a:pt x="127901" y="12625"/>
                </a:lnTo>
                <a:lnTo>
                  <a:pt x="132098" y="14758"/>
                </a:lnTo>
                <a:lnTo>
                  <a:pt x="135690" y="16973"/>
                </a:lnTo>
                <a:lnTo>
                  <a:pt x="139673" y="19244"/>
                </a:lnTo>
                <a:lnTo>
                  <a:pt x="148331" y="23884"/>
                </a:lnTo>
                <a:lnTo>
                  <a:pt x="155354" y="28592"/>
                </a:lnTo>
                <a:lnTo>
                  <a:pt x="161915" y="33330"/>
                </a:lnTo>
                <a:lnTo>
                  <a:pt x="165888" y="35705"/>
                </a:lnTo>
                <a:lnTo>
                  <a:pt x="170123" y="38082"/>
                </a:lnTo>
                <a:lnTo>
                  <a:pt x="172946" y="41254"/>
                </a:lnTo>
                <a:lnTo>
                  <a:pt x="174829" y="44956"/>
                </a:lnTo>
                <a:lnTo>
                  <a:pt x="176920" y="53303"/>
                </a:lnTo>
                <a:lnTo>
                  <a:pt x="177478" y="57752"/>
                </a:lnTo>
                <a:lnTo>
                  <a:pt x="177850" y="62305"/>
                </a:lnTo>
                <a:lnTo>
                  <a:pt x="178892" y="66928"/>
                </a:lnTo>
                <a:lnTo>
                  <a:pt x="180380" y="71597"/>
                </a:lnTo>
                <a:lnTo>
                  <a:pt x="182166" y="76297"/>
                </a:lnTo>
                <a:lnTo>
                  <a:pt x="182563" y="81018"/>
                </a:lnTo>
                <a:lnTo>
                  <a:pt x="182033" y="85753"/>
                </a:lnTo>
                <a:lnTo>
                  <a:pt x="180887" y="90498"/>
                </a:lnTo>
                <a:lnTo>
                  <a:pt x="180122" y="95248"/>
                </a:lnTo>
                <a:lnTo>
                  <a:pt x="179613" y="100002"/>
                </a:lnTo>
                <a:lnTo>
                  <a:pt x="179273" y="104759"/>
                </a:lnTo>
                <a:lnTo>
                  <a:pt x="178253" y="110312"/>
                </a:lnTo>
                <a:lnTo>
                  <a:pt x="176779" y="116395"/>
                </a:lnTo>
                <a:lnTo>
                  <a:pt x="175002" y="122831"/>
                </a:lnTo>
                <a:lnTo>
                  <a:pt x="173025" y="128710"/>
                </a:lnTo>
                <a:lnTo>
                  <a:pt x="170913" y="134217"/>
                </a:lnTo>
                <a:lnTo>
                  <a:pt x="168710" y="139475"/>
                </a:lnTo>
                <a:lnTo>
                  <a:pt x="165654" y="145362"/>
                </a:lnTo>
                <a:lnTo>
                  <a:pt x="162030" y="151668"/>
                </a:lnTo>
                <a:lnTo>
                  <a:pt x="158027" y="158253"/>
                </a:lnTo>
                <a:lnTo>
                  <a:pt x="154564" y="164231"/>
                </a:lnTo>
                <a:lnTo>
                  <a:pt x="148599" y="175106"/>
                </a:lnTo>
                <a:lnTo>
                  <a:pt x="145104" y="180228"/>
                </a:lnTo>
                <a:lnTo>
                  <a:pt x="141186" y="185231"/>
                </a:lnTo>
                <a:lnTo>
                  <a:pt x="136986" y="190153"/>
                </a:lnTo>
                <a:lnTo>
                  <a:pt x="132600" y="195022"/>
                </a:lnTo>
                <a:lnTo>
                  <a:pt x="123492" y="204666"/>
                </a:lnTo>
                <a:lnTo>
                  <a:pt x="119633" y="209460"/>
                </a:lnTo>
                <a:lnTo>
                  <a:pt x="116268" y="214244"/>
                </a:lnTo>
                <a:lnTo>
                  <a:pt x="113231" y="219020"/>
                </a:lnTo>
                <a:lnTo>
                  <a:pt x="109619" y="222998"/>
                </a:lnTo>
                <a:lnTo>
                  <a:pt x="105623" y="226444"/>
                </a:lnTo>
                <a:lnTo>
                  <a:pt x="101372" y="229535"/>
                </a:lnTo>
                <a:lnTo>
                  <a:pt x="96950" y="233183"/>
                </a:lnTo>
                <a:lnTo>
                  <a:pt x="92415" y="237203"/>
                </a:lnTo>
                <a:lnTo>
                  <a:pt x="83936" y="245109"/>
                </a:lnTo>
                <a:lnTo>
                  <a:pt x="77522" y="251268"/>
                </a:lnTo>
                <a:lnTo>
                  <a:pt x="73906" y="254022"/>
                </a:lnTo>
                <a:lnTo>
                  <a:pt x="69908" y="256652"/>
                </a:lnTo>
                <a:lnTo>
                  <a:pt x="65656" y="259199"/>
                </a:lnTo>
                <a:lnTo>
                  <a:pt x="58813" y="262028"/>
                </a:lnTo>
                <a:lnTo>
                  <a:pt x="52333" y="264080"/>
                </a:lnTo>
                <a:lnTo>
                  <a:pt x="48382" y="265738"/>
                </a:lnTo>
                <a:lnTo>
                  <a:pt x="44161" y="267637"/>
                </a:lnTo>
                <a:lnTo>
                  <a:pt x="37354" y="269747"/>
                </a:lnTo>
                <a:lnTo>
                  <a:pt x="31683" y="270685"/>
                </a:lnTo>
                <a:lnTo>
                  <a:pt x="26517" y="271102"/>
                </a:lnTo>
                <a:lnTo>
                  <a:pt x="24028" y="270420"/>
                </a:lnTo>
                <a:lnTo>
                  <a:pt x="19145" y="267545"/>
                </a:lnTo>
                <a:lnTo>
                  <a:pt x="14330" y="265738"/>
                </a:lnTo>
                <a:lnTo>
                  <a:pt x="11935" y="265256"/>
                </a:lnTo>
                <a:lnTo>
                  <a:pt x="7157" y="262604"/>
                </a:lnTo>
                <a:lnTo>
                  <a:pt x="4771" y="260785"/>
                </a:lnTo>
                <a:lnTo>
                  <a:pt x="3180" y="258779"/>
                </a:lnTo>
                <a:lnTo>
                  <a:pt x="2121" y="256648"/>
                </a:lnTo>
                <a:lnTo>
                  <a:pt x="943" y="252163"/>
                </a:lnTo>
                <a:lnTo>
                  <a:pt x="279" y="245176"/>
                </a:lnTo>
                <a:lnTo>
                  <a:pt x="124" y="240450"/>
                </a:lnTo>
                <a:lnTo>
                  <a:pt x="2172" y="233587"/>
                </a:lnTo>
                <a:lnTo>
                  <a:pt x="3829" y="229535"/>
                </a:lnTo>
                <a:lnTo>
                  <a:pt x="6522" y="226039"/>
                </a:lnTo>
                <a:lnTo>
                  <a:pt x="9904" y="222915"/>
                </a:lnTo>
                <a:lnTo>
                  <a:pt x="13746" y="220038"/>
                </a:lnTo>
                <a:lnTo>
                  <a:pt x="20133" y="214726"/>
                </a:lnTo>
                <a:lnTo>
                  <a:pt x="26411" y="209719"/>
                </a:lnTo>
                <a:lnTo>
                  <a:pt x="30307" y="207273"/>
                </a:lnTo>
                <a:lnTo>
                  <a:pt x="34492" y="204848"/>
                </a:lnTo>
                <a:lnTo>
                  <a:pt x="43376" y="200037"/>
                </a:lnTo>
                <a:lnTo>
                  <a:pt x="62014" y="190481"/>
                </a:lnTo>
                <a:lnTo>
                  <a:pt x="66742" y="188891"/>
                </a:lnTo>
                <a:lnTo>
                  <a:pt x="71482" y="187831"/>
                </a:lnTo>
                <a:lnTo>
                  <a:pt x="76230" y="187124"/>
                </a:lnTo>
                <a:lnTo>
                  <a:pt x="80983" y="186653"/>
                </a:lnTo>
                <a:lnTo>
                  <a:pt x="85738" y="186339"/>
                </a:lnTo>
                <a:lnTo>
                  <a:pt x="90496" y="186130"/>
                </a:lnTo>
                <a:lnTo>
                  <a:pt x="100017" y="185897"/>
                </a:lnTo>
                <a:lnTo>
                  <a:pt x="119064" y="185748"/>
                </a:lnTo>
                <a:lnTo>
                  <a:pt x="123827" y="186529"/>
                </a:lnTo>
                <a:lnTo>
                  <a:pt x="128588" y="187844"/>
                </a:lnTo>
                <a:lnTo>
                  <a:pt x="151430" y="195657"/>
                </a:lnTo>
                <a:lnTo>
                  <a:pt x="157310" y="197898"/>
                </a:lnTo>
                <a:lnTo>
                  <a:pt x="162816" y="200185"/>
                </a:lnTo>
                <a:lnTo>
                  <a:pt x="168076" y="202504"/>
                </a:lnTo>
                <a:lnTo>
                  <a:pt x="172376" y="204844"/>
                </a:lnTo>
                <a:lnTo>
                  <a:pt x="179270" y="209560"/>
                </a:lnTo>
                <a:lnTo>
                  <a:pt x="184979" y="214302"/>
                </a:lnTo>
                <a:lnTo>
                  <a:pt x="190163" y="219056"/>
                </a:lnTo>
                <a:lnTo>
                  <a:pt x="197544" y="226194"/>
                </a:lnTo>
                <a:lnTo>
                  <a:pt x="210539" y="239091"/>
                </a:lnTo>
                <a:lnTo>
                  <a:pt x="212591" y="240348"/>
                </a:lnTo>
                <a:lnTo>
                  <a:pt x="219270" y="242910"/>
                </a:lnTo>
                <a:lnTo>
                  <a:pt x="225483" y="247550"/>
                </a:lnTo>
                <a:lnTo>
                  <a:pt x="228600" y="25000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61"/>
          <p:cNvSpPr/>
          <p:nvPr/>
        </p:nvSpPr>
        <p:spPr>
          <a:xfrm>
            <a:off x="7700962" y="2301280"/>
            <a:ext cx="71439" cy="227608"/>
          </a:xfrm>
          <a:custGeom>
            <a:avLst/>
            <a:gdLst/>
            <a:ahLst/>
            <a:cxnLst/>
            <a:rect l="0" t="0" r="0" b="0"/>
            <a:pathLst>
              <a:path w="71439" h="227608">
                <a:moveTo>
                  <a:pt x="0" y="6151"/>
                </a:moveTo>
                <a:lnTo>
                  <a:pt x="0" y="2359"/>
                </a:lnTo>
                <a:lnTo>
                  <a:pt x="794" y="1241"/>
                </a:lnTo>
                <a:lnTo>
                  <a:pt x="2116" y="496"/>
                </a:lnTo>
                <a:lnTo>
                  <a:pt x="3793" y="0"/>
                </a:lnTo>
                <a:lnTo>
                  <a:pt x="4910" y="463"/>
                </a:lnTo>
                <a:lnTo>
                  <a:pt x="5654" y="1565"/>
                </a:lnTo>
                <a:lnTo>
                  <a:pt x="6152" y="3094"/>
                </a:lnTo>
                <a:lnTo>
                  <a:pt x="7276" y="4113"/>
                </a:lnTo>
                <a:lnTo>
                  <a:pt x="8819" y="4792"/>
                </a:lnTo>
                <a:lnTo>
                  <a:pt x="10643" y="5245"/>
                </a:lnTo>
                <a:lnTo>
                  <a:pt x="11857" y="6341"/>
                </a:lnTo>
                <a:lnTo>
                  <a:pt x="12667" y="7865"/>
                </a:lnTo>
                <a:lnTo>
                  <a:pt x="13567" y="11675"/>
                </a:lnTo>
                <a:lnTo>
                  <a:pt x="14075" y="18283"/>
                </a:lnTo>
                <a:lnTo>
                  <a:pt x="14193" y="22920"/>
                </a:lnTo>
                <a:lnTo>
                  <a:pt x="16362" y="29743"/>
                </a:lnTo>
                <a:lnTo>
                  <a:pt x="18052" y="33785"/>
                </a:lnTo>
                <a:lnTo>
                  <a:pt x="19179" y="38068"/>
                </a:lnTo>
                <a:lnTo>
                  <a:pt x="19930" y="42510"/>
                </a:lnTo>
                <a:lnTo>
                  <a:pt x="20430" y="47059"/>
                </a:lnTo>
                <a:lnTo>
                  <a:pt x="20764" y="51679"/>
                </a:lnTo>
                <a:lnTo>
                  <a:pt x="20986" y="56347"/>
                </a:lnTo>
                <a:lnTo>
                  <a:pt x="21135" y="61046"/>
                </a:lnTo>
                <a:lnTo>
                  <a:pt x="22028" y="65766"/>
                </a:lnTo>
                <a:lnTo>
                  <a:pt x="23416" y="70501"/>
                </a:lnTo>
                <a:lnTo>
                  <a:pt x="25136" y="75244"/>
                </a:lnTo>
                <a:lnTo>
                  <a:pt x="26282" y="80788"/>
                </a:lnTo>
                <a:lnTo>
                  <a:pt x="27046" y="86865"/>
                </a:lnTo>
                <a:lnTo>
                  <a:pt x="27556" y="93298"/>
                </a:lnTo>
                <a:lnTo>
                  <a:pt x="28689" y="99174"/>
                </a:lnTo>
                <a:lnTo>
                  <a:pt x="30238" y="104679"/>
                </a:lnTo>
                <a:lnTo>
                  <a:pt x="32065" y="109936"/>
                </a:lnTo>
                <a:lnTo>
                  <a:pt x="34077" y="115028"/>
                </a:lnTo>
                <a:lnTo>
                  <a:pt x="36212" y="120011"/>
                </a:lnTo>
                <a:lnTo>
                  <a:pt x="38429" y="124920"/>
                </a:lnTo>
                <a:lnTo>
                  <a:pt x="40701" y="130574"/>
                </a:lnTo>
                <a:lnTo>
                  <a:pt x="45341" y="143206"/>
                </a:lnTo>
                <a:lnTo>
                  <a:pt x="46896" y="149115"/>
                </a:lnTo>
                <a:lnTo>
                  <a:pt x="47934" y="154641"/>
                </a:lnTo>
                <a:lnTo>
                  <a:pt x="48624" y="159913"/>
                </a:lnTo>
                <a:lnTo>
                  <a:pt x="49085" y="165015"/>
                </a:lnTo>
                <a:lnTo>
                  <a:pt x="49392" y="170004"/>
                </a:lnTo>
                <a:lnTo>
                  <a:pt x="49733" y="178987"/>
                </a:lnTo>
                <a:lnTo>
                  <a:pt x="49885" y="185625"/>
                </a:lnTo>
                <a:lnTo>
                  <a:pt x="50719" y="188507"/>
                </a:lnTo>
                <a:lnTo>
                  <a:pt x="52069" y="191221"/>
                </a:lnTo>
                <a:lnTo>
                  <a:pt x="53763" y="193825"/>
                </a:lnTo>
                <a:lnTo>
                  <a:pt x="55645" y="198835"/>
                </a:lnTo>
                <a:lnTo>
                  <a:pt x="56146" y="201282"/>
                </a:lnTo>
                <a:lnTo>
                  <a:pt x="57275" y="203707"/>
                </a:lnTo>
                <a:lnTo>
                  <a:pt x="58821" y="206117"/>
                </a:lnTo>
                <a:lnTo>
                  <a:pt x="60645" y="208518"/>
                </a:lnTo>
                <a:lnTo>
                  <a:pt x="62672" y="213302"/>
                </a:lnTo>
                <a:lnTo>
                  <a:pt x="63212" y="215689"/>
                </a:lnTo>
                <a:lnTo>
                  <a:pt x="64367" y="217280"/>
                </a:lnTo>
                <a:lnTo>
                  <a:pt x="65929" y="218342"/>
                </a:lnTo>
                <a:lnTo>
                  <a:pt x="67766" y="219049"/>
                </a:lnTo>
                <a:lnTo>
                  <a:pt x="68990" y="220314"/>
                </a:lnTo>
                <a:lnTo>
                  <a:pt x="69806" y="221951"/>
                </a:lnTo>
                <a:lnTo>
                  <a:pt x="71438" y="22760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62"/>
          <p:cNvSpPr/>
          <p:nvPr/>
        </p:nvSpPr>
        <p:spPr>
          <a:xfrm>
            <a:off x="7643838" y="2393164"/>
            <a:ext cx="207144" cy="14280"/>
          </a:xfrm>
          <a:custGeom>
            <a:avLst/>
            <a:gdLst/>
            <a:ahLst/>
            <a:cxnLst/>
            <a:rect l="0" t="0" r="0" b="0"/>
            <a:pathLst>
              <a:path w="207144" h="14280">
                <a:moveTo>
                  <a:pt x="7118" y="14279"/>
                </a:moveTo>
                <a:lnTo>
                  <a:pt x="0" y="7161"/>
                </a:lnTo>
                <a:lnTo>
                  <a:pt x="3775" y="3351"/>
                </a:lnTo>
                <a:lnTo>
                  <a:pt x="5682" y="2231"/>
                </a:lnTo>
                <a:lnTo>
                  <a:pt x="7748" y="1485"/>
                </a:lnTo>
                <a:lnTo>
                  <a:pt x="9920" y="987"/>
                </a:lnTo>
                <a:lnTo>
                  <a:pt x="12955" y="655"/>
                </a:lnTo>
                <a:lnTo>
                  <a:pt x="16565" y="434"/>
                </a:lnTo>
                <a:lnTo>
                  <a:pt x="24810" y="188"/>
                </a:lnTo>
                <a:lnTo>
                  <a:pt x="61926" y="0"/>
                </a:lnTo>
                <a:lnTo>
                  <a:pt x="67469" y="791"/>
                </a:lnTo>
                <a:lnTo>
                  <a:pt x="73546" y="2112"/>
                </a:lnTo>
                <a:lnTo>
                  <a:pt x="79978" y="3786"/>
                </a:lnTo>
                <a:lnTo>
                  <a:pt x="85854" y="4903"/>
                </a:lnTo>
                <a:lnTo>
                  <a:pt x="91358" y="5647"/>
                </a:lnTo>
                <a:lnTo>
                  <a:pt x="96616" y="6143"/>
                </a:lnTo>
                <a:lnTo>
                  <a:pt x="102501" y="6474"/>
                </a:lnTo>
                <a:lnTo>
                  <a:pt x="115392" y="6841"/>
                </a:lnTo>
                <a:lnTo>
                  <a:pt x="147292" y="7110"/>
                </a:lnTo>
                <a:lnTo>
                  <a:pt x="152161" y="7912"/>
                </a:lnTo>
                <a:lnTo>
                  <a:pt x="156995" y="9241"/>
                </a:lnTo>
                <a:lnTo>
                  <a:pt x="161804" y="10920"/>
                </a:lnTo>
                <a:lnTo>
                  <a:pt x="166598" y="12040"/>
                </a:lnTo>
                <a:lnTo>
                  <a:pt x="171382" y="12786"/>
                </a:lnTo>
                <a:lnTo>
                  <a:pt x="176159" y="13284"/>
                </a:lnTo>
                <a:lnTo>
                  <a:pt x="180137" y="13616"/>
                </a:lnTo>
                <a:lnTo>
                  <a:pt x="183583" y="13837"/>
                </a:lnTo>
                <a:lnTo>
                  <a:pt x="186673" y="13984"/>
                </a:lnTo>
                <a:lnTo>
                  <a:pt x="194341" y="14148"/>
                </a:lnTo>
                <a:lnTo>
                  <a:pt x="207143" y="1427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63"/>
          <p:cNvSpPr/>
          <p:nvPr/>
        </p:nvSpPr>
        <p:spPr>
          <a:xfrm>
            <a:off x="7929562" y="2293143"/>
            <a:ext cx="178595" cy="185739"/>
          </a:xfrm>
          <a:custGeom>
            <a:avLst/>
            <a:gdLst/>
            <a:ahLst/>
            <a:cxnLst/>
            <a:rect l="0" t="0" r="0" b="0"/>
            <a:pathLst>
              <a:path w="178595" h="185739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3793" y="16793"/>
                </a:lnTo>
                <a:lnTo>
                  <a:pt x="5654" y="21487"/>
                </a:lnTo>
                <a:lnTo>
                  <a:pt x="6152" y="23849"/>
                </a:lnTo>
                <a:lnTo>
                  <a:pt x="8819" y="28592"/>
                </a:lnTo>
                <a:lnTo>
                  <a:pt x="12652" y="34139"/>
                </a:lnTo>
                <a:lnTo>
                  <a:pt x="14784" y="37840"/>
                </a:lnTo>
                <a:lnTo>
                  <a:pt x="17001" y="41896"/>
                </a:lnTo>
                <a:lnTo>
                  <a:pt x="18476" y="46187"/>
                </a:lnTo>
                <a:lnTo>
                  <a:pt x="19462" y="50635"/>
                </a:lnTo>
                <a:lnTo>
                  <a:pt x="20118" y="55188"/>
                </a:lnTo>
                <a:lnTo>
                  <a:pt x="22144" y="59811"/>
                </a:lnTo>
                <a:lnTo>
                  <a:pt x="25081" y="64480"/>
                </a:lnTo>
                <a:lnTo>
                  <a:pt x="28628" y="69181"/>
                </a:lnTo>
                <a:lnTo>
                  <a:pt x="31785" y="73108"/>
                </a:lnTo>
                <a:lnTo>
                  <a:pt x="34684" y="76520"/>
                </a:lnTo>
                <a:lnTo>
                  <a:pt x="37410" y="79588"/>
                </a:lnTo>
                <a:lnTo>
                  <a:pt x="42556" y="85114"/>
                </a:lnTo>
                <a:lnTo>
                  <a:pt x="52032" y="94805"/>
                </a:lnTo>
                <a:lnTo>
                  <a:pt x="65664" y="108509"/>
                </a:lnTo>
                <a:lnTo>
                  <a:pt x="68383" y="112027"/>
                </a:lnTo>
                <a:lnTo>
                  <a:pt x="70989" y="115960"/>
                </a:lnTo>
                <a:lnTo>
                  <a:pt x="73520" y="120169"/>
                </a:lnTo>
                <a:lnTo>
                  <a:pt x="76795" y="123769"/>
                </a:lnTo>
                <a:lnTo>
                  <a:pt x="80565" y="126963"/>
                </a:lnTo>
                <a:lnTo>
                  <a:pt x="84666" y="129886"/>
                </a:lnTo>
                <a:lnTo>
                  <a:pt x="88988" y="132628"/>
                </a:lnTo>
                <a:lnTo>
                  <a:pt x="93456" y="135250"/>
                </a:lnTo>
                <a:lnTo>
                  <a:pt x="98023" y="137792"/>
                </a:lnTo>
                <a:lnTo>
                  <a:pt x="101861" y="140280"/>
                </a:lnTo>
                <a:lnTo>
                  <a:pt x="105215" y="142733"/>
                </a:lnTo>
                <a:lnTo>
                  <a:pt x="108243" y="145162"/>
                </a:lnTo>
                <a:lnTo>
                  <a:pt x="111850" y="147574"/>
                </a:lnTo>
                <a:lnTo>
                  <a:pt x="115841" y="149977"/>
                </a:lnTo>
                <a:lnTo>
                  <a:pt x="120090" y="152372"/>
                </a:lnTo>
                <a:lnTo>
                  <a:pt x="123716" y="154763"/>
                </a:lnTo>
                <a:lnTo>
                  <a:pt x="126927" y="157150"/>
                </a:lnTo>
                <a:lnTo>
                  <a:pt x="129862" y="159536"/>
                </a:lnTo>
                <a:lnTo>
                  <a:pt x="133406" y="161920"/>
                </a:lnTo>
                <a:lnTo>
                  <a:pt x="137356" y="164303"/>
                </a:lnTo>
                <a:lnTo>
                  <a:pt x="141577" y="166685"/>
                </a:lnTo>
                <a:lnTo>
                  <a:pt x="145185" y="168274"/>
                </a:lnTo>
                <a:lnTo>
                  <a:pt x="148384" y="169333"/>
                </a:lnTo>
                <a:lnTo>
                  <a:pt x="151309" y="170038"/>
                </a:lnTo>
                <a:lnTo>
                  <a:pt x="156677" y="172940"/>
                </a:lnTo>
                <a:lnTo>
                  <a:pt x="159221" y="174824"/>
                </a:lnTo>
                <a:lnTo>
                  <a:pt x="164164" y="176919"/>
                </a:lnTo>
                <a:lnTo>
                  <a:pt x="166592" y="177477"/>
                </a:lnTo>
                <a:lnTo>
                  <a:pt x="171407" y="180214"/>
                </a:lnTo>
                <a:lnTo>
                  <a:pt x="178594" y="18573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64"/>
          <p:cNvSpPr/>
          <p:nvPr/>
        </p:nvSpPr>
        <p:spPr>
          <a:xfrm>
            <a:off x="7908131" y="2271807"/>
            <a:ext cx="185738" cy="249937"/>
          </a:xfrm>
          <a:custGeom>
            <a:avLst/>
            <a:gdLst/>
            <a:ahLst/>
            <a:cxnLst/>
            <a:rect l="0" t="0" r="0" b="0"/>
            <a:pathLst>
              <a:path w="185738" h="249937">
                <a:moveTo>
                  <a:pt x="185737" y="14193"/>
                </a:moveTo>
                <a:lnTo>
                  <a:pt x="179586" y="8042"/>
                </a:lnTo>
                <a:lnTo>
                  <a:pt x="179035" y="5373"/>
                </a:lnTo>
                <a:lnTo>
                  <a:pt x="178680" y="985"/>
                </a:lnTo>
                <a:lnTo>
                  <a:pt x="177859" y="625"/>
                </a:lnTo>
                <a:lnTo>
                  <a:pt x="172450" y="0"/>
                </a:lnTo>
                <a:lnTo>
                  <a:pt x="167954" y="3725"/>
                </a:lnTo>
                <a:lnTo>
                  <a:pt x="166738" y="6421"/>
                </a:lnTo>
                <a:lnTo>
                  <a:pt x="165387" y="13649"/>
                </a:lnTo>
                <a:lnTo>
                  <a:pt x="163439" y="17005"/>
                </a:lnTo>
                <a:lnTo>
                  <a:pt x="160554" y="20036"/>
                </a:lnTo>
                <a:lnTo>
                  <a:pt x="157042" y="22851"/>
                </a:lnTo>
                <a:lnTo>
                  <a:pt x="153907" y="27109"/>
                </a:lnTo>
                <a:lnTo>
                  <a:pt x="151023" y="32328"/>
                </a:lnTo>
                <a:lnTo>
                  <a:pt x="148307" y="38189"/>
                </a:lnTo>
                <a:lnTo>
                  <a:pt x="144910" y="43684"/>
                </a:lnTo>
                <a:lnTo>
                  <a:pt x="141055" y="48935"/>
                </a:lnTo>
                <a:lnTo>
                  <a:pt x="136900" y="54023"/>
                </a:lnTo>
                <a:lnTo>
                  <a:pt x="133334" y="59796"/>
                </a:lnTo>
                <a:lnTo>
                  <a:pt x="130165" y="66026"/>
                </a:lnTo>
                <a:lnTo>
                  <a:pt x="127257" y="72561"/>
                </a:lnTo>
                <a:lnTo>
                  <a:pt x="122938" y="78505"/>
                </a:lnTo>
                <a:lnTo>
                  <a:pt x="117678" y="84055"/>
                </a:lnTo>
                <a:lnTo>
                  <a:pt x="111789" y="89342"/>
                </a:lnTo>
                <a:lnTo>
                  <a:pt x="107070" y="95249"/>
                </a:lnTo>
                <a:lnTo>
                  <a:pt x="103130" y="101567"/>
                </a:lnTo>
                <a:lnTo>
                  <a:pt x="87311" y="132611"/>
                </a:lnTo>
                <a:lnTo>
                  <a:pt x="82813" y="139969"/>
                </a:lnTo>
                <a:lnTo>
                  <a:pt x="78228" y="146462"/>
                </a:lnTo>
                <a:lnTo>
                  <a:pt x="73584" y="152379"/>
                </a:lnTo>
                <a:lnTo>
                  <a:pt x="68899" y="158704"/>
                </a:lnTo>
                <a:lnTo>
                  <a:pt x="59461" y="172082"/>
                </a:lnTo>
                <a:lnTo>
                  <a:pt x="45223" y="193002"/>
                </a:lnTo>
                <a:lnTo>
                  <a:pt x="40468" y="199280"/>
                </a:lnTo>
                <a:lnTo>
                  <a:pt x="35710" y="205053"/>
                </a:lnTo>
                <a:lnTo>
                  <a:pt x="30950" y="210489"/>
                </a:lnTo>
                <a:lnTo>
                  <a:pt x="26983" y="215701"/>
                </a:lnTo>
                <a:lnTo>
                  <a:pt x="23545" y="220763"/>
                </a:lnTo>
                <a:lnTo>
                  <a:pt x="20459" y="225725"/>
                </a:lnTo>
                <a:lnTo>
                  <a:pt x="14914" y="233355"/>
                </a:lnTo>
                <a:lnTo>
                  <a:pt x="9803" y="239392"/>
                </a:lnTo>
                <a:lnTo>
                  <a:pt x="7330" y="242113"/>
                </a:lnTo>
                <a:lnTo>
                  <a:pt x="0" y="24993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65"/>
          <p:cNvSpPr/>
          <p:nvPr/>
        </p:nvSpPr>
        <p:spPr>
          <a:xfrm>
            <a:off x="4407693" y="2728912"/>
            <a:ext cx="28576" cy="164307"/>
          </a:xfrm>
          <a:custGeom>
            <a:avLst/>
            <a:gdLst/>
            <a:ahLst/>
            <a:cxnLst/>
            <a:rect l="0" t="0" r="0" b="0"/>
            <a:pathLst>
              <a:path w="28576" h="164307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4"/>
                </a:lnTo>
                <a:lnTo>
                  <a:pt x="3793" y="16793"/>
                </a:lnTo>
                <a:lnTo>
                  <a:pt x="4910" y="19926"/>
                </a:lnTo>
                <a:lnTo>
                  <a:pt x="5655" y="23603"/>
                </a:lnTo>
                <a:lnTo>
                  <a:pt x="6151" y="27642"/>
                </a:lnTo>
                <a:lnTo>
                  <a:pt x="7276" y="31922"/>
                </a:lnTo>
                <a:lnTo>
                  <a:pt x="8819" y="36362"/>
                </a:lnTo>
                <a:lnTo>
                  <a:pt x="10642" y="40910"/>
                </a:lnTo>
                <a:lnTo>
                  <a:pt x="11857" y="45530"/>
                </a:lnTo>
                <a:lnTo>
                  <a:pt x="12668" y="50197"/>
                </a:lnTo>
                <a:lnTo>
                  <a:pt x="13208" y="54896"/>
                </a:lnTo>
                <a:lnTo>
                  <a:pt x="13568" y="58822"/>
                </a:lnTo>
                <a:lnTo>
                  <a:pt x="13808" y="62234"/>
                </a:lnTo>
                <a:lnTo>
                  <a:pt x="13968" y="65302"/>
                </a:lnTo>
                <a:lnTo>
                  <a:pt x="14146" y="72944"/>
                </a:lnTo>
                <a:lnTo>
                  <a:pt x="14259" y="94578"/>
                </a:lnTo>
                <a:lnTo>
                  <a:pt x="15063" y="99564"/>
                </a:lnTo>
                <a:lnTo>
                  <a:pt x="16392" y="103682"/>
                </a:lnTo>
                <a:lnTo>
                  <a:pt x="18072" y="107222"/>
                </a:lnTo>
                <a:lnTo>
                  <a:pt x="18398" y="111168"/>
                </a:lnTo>
                <a:lnTo>
                  <a:pt x="17822" y="115388"/>
                </a:lnTo>
                <a:lnTo>
                  <a:pt x="16643" y="119787"/>
                </a:lnTo>
                <a:lnTo>
                  <a:pt x="16652" y="123515"/>
                </a:lnTo>
                <a:lnTo>
                  <a:pt x="17452" y="126793"/>
                </a:lnTo>
                <a:lnTo>
                  <a:pt x="18778" y="129772"/>
                </a:lnTo>
                <a:lnTo>
                  <a:pt x="19663" y="132552"/>
                </a:lnTo>
                <a:lnTo>
                  <a:pt x="20253" y="135199"/>
                </a:lnTo>
                <a:lnTo>
                  <a:pt x="20646" y="137758"/>
                </a:lnTo>
                <a:lnTo>
                  <a:pt x="20908" y="141051"/>
                </a:lnTo>
                <a:lnTo>
                  <a:pt x="21082" y="144834"/>
                </a:lnTo>
                <a:lnTo>
                  <a:pt x="21199" y="148944"/>
                </a:lnTo>
                <a:lnTo>
                  <a:pt x="22070" y="151683"/>
                </a:lnTo>
                <a:lnTo>
                  <a:pt x="23445" y="153510"/>
                </a:lnTo>
                <a:lnTo>
                  <a:pt x="25155" y="154727"/>
                </a:lnTo>
                <a:lnTo>
                  <a:pt x="26295" y="156333"/>
                </a:lnTo>
                <a:lnTo>
                  <a:pt x="27055" y="158197"/>
                </a:lnTo>
                <a:lnTo>
                  <a:pt x="28575" y="1643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66"/>
          <p:cNvSpPr/>
          <p:nvPr/>
        </p:nvSpPr>
        <p:spPr>
          <a:xfrm>
            <a:off x="4350543" y="2757487"/>
            <a:ext cx="192883" cy="42864"/>
          </a:xfrm>
          <a:custGeom>
            <a:avLst/>
            <a:gdLst/>
            <a:ahLst/>
            <a:cxnLst/>
            <a:rect l="0" t="0" r="0" b="0"/>
            <a:pathLst>
              <a:path w="192883" h="42864">
                <a:moveTo>
                  <a:pt x="0" y="42863"/>
                </a:moveTo>
                <a:lnTo>
                  <a:pt x="6850" y="36013"/>
                </a:lnTo>
                <a:lnTo>
                  <a:pt x="11246" y="33733"/>
                </a:lnTo>
                <a:lnTo>
                  <a:pt x="14641" y="32014"/>
                </a:lnTo>
                <a:lnTo>
                  <a:pt x="17699" y="30074"/>
                </a:lnTo>
                <a:lnTo>
                  <a:pt x="20530" y="27987"/>
                </a:lnTo>
                <a:lnTo>
                  <a:pt x="23212" y="25802"/>
                </a:lnTo>
                <a:lnTo>
                  <a:pt x="26587" y="24345"/>
                </a:lnTo>
                <a:lnTo>
                  <a:pt x="30425" y="23374"/>
                </a:lnTo>
                <a:lnTo>
                  <a:pt x="34571" y="22726"/>
                </a:lnTo>
                <a:lnTo>
                  <a:pt x="39716" y="21501"/>
                </a:lnTo>
                <a:lnTo>
                  <a:pt x="45528" y="19890"/>
                </a:lnTo>
                <a:lnTo>
                  <a:pt x="51783" y="18023"/>
                </a:lnTo>
                <a:lnTo>
                  <a:pt x="57541" y="16778"/>
                </a:lnTo>
                <a:lnTo>
                  <a:pt x="62967" y="15948"/>
                </a:lnTo>
                <a:lnTo>
                  <a:pt x="68172" y="15394"/>
                </a:lnTo>
                <a:lnTo>
                  <a:pt x="73230" y="15025"/>
                </a:lnTo>
                <a:lnTo>
                  <a:pt x="78188" y="14779"/>
                </a:lnTo>
                <a:lnTo>
                  <a:pt x="83082" y="14615"/>
                </a:lnTo>
                <a:lnTo>
                  <a:pt x="88725" y="13712"/>
                </a:lnTo>
                <a:lnTo>
                  <a:pt x="94870" y="12317"/>
                </a:lnTo>
                <a:lnTo>
                  <a:pt x="101346" y="10592"/>
                </a:lnTo>
                <a:lnTo>
                  <a:pt x="108046" y="9443"/>
                </a:lnTo>
                <a:lnTo>
                  <a:pt x="114893" y="8676"/>
                </a:lnTo>
                <a:lnTo>
                  <a:pt x="121839" y="8166"/>
                </a:lnTo>
                <a:lnTo>
                  <a:pt x="128058" y="7825"/>
                </a:lnTo>
                <a:lnTo>
                  <a:pt x="139200" y="7447"/>
                </a:lnTo>
                <a:lnTo>
                  <a:pt x="169790" y="7184"/>
                </a:lnTo>
                <a:lnTo>
                  <a:pt x="175106" y="7170"/>
                </a:lnTo>
                <a:lnTo>
                  <a:pt x="179444" y="6368"/>
                </a:lnTo>
                <a:lnTo>
                  <a:pt x="183129" y="5039"/>
                </a:lnTo>
                <a:lnTo>
                  <a:pt x="19288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67"/>
          <p:cNvSpPr/>
          <p:nvPr/>
        </p:nvSpPr>
        <p:spPr>
          <a:xfrm>
            <a:off x="4622006" y="2714625"/>
            <a:ext cx="135732" cy="150019"/>
          </a:xfrm>
          <a:custGeom>
            <a:avLst/>
            <a:gdLst/>
            <a:ahLst/>
            <a:cxnLst/>
            <a:rect l="0" t="0" r="0" b="0"/>
            <a:pathLst>
              <a:path w="135732" h="150019">
                <a:moveTo>
                  <a:pt x="0" y="0"/>
                </a:moveTo>
                <a:lnTo>
                  <a:pt x="0" y="6150"/>
                </a:lnTo>
                <a:lnTo>
                  <a:pt x="3792" y="10641"/>
                </a:lnTo>
                <a:lnTo>
                  <a:pt x="7771" y="14783"/>
                </a:lnTo>
                <a:lnTo>
                  <a:pt x="9943" y="16999"/>
                </a:lnTo>
                <a:lnTo>
                  <a:pt x="11391" y="19270"/>
                </a:lnTo>
                <a:lnTo>
                  <a:pt x="13000" y="23910"/>
                </a:lnTo>
                <a:lnTo>
                  <a:pt x="14223" y="27052"/>
                </a:lnTo>
                <a:lnTo>
                  <a:pt x="15832" y="30735"/>
                </a:lnTo>
                <a:lnTo>
                  <a:pt x="17698" y="34777"/>
                </a:lnTo>
                <a:lnTo>
                  <a:pt x="20530" y="38266"/>
                </a:lnTo>
                <a:lnTo>
                  <a:pt x="24005" y="41385"/>
                </a:lnTo>
                <a:lnTo>
                  <a:pt x="27910" y="44259"/>
                </a:lnTo>
                <a:lnTo>
                  <a:pt x="31306" y="47762"/>
                </a:lnTo>
                <a:lnTo>
                  <a:pt x="34365" y="51685"/>
                </a:lnTo>
                <a:lnTo>
                  <a:pt x="37197" y="55888"/>
                </a:lnTo>
                <a:lnTo>
                  <a:pt x="40673" y="60277"/>
                </a:lnTo>
                <a:lnTo>
                  <a:pt x="44578" y="64791"/>
                </a:lnTo>
                <a:lnTo>
                  <a:pt x="48768" y="69388"/>
                </a:lnTo>
                <a:lnTo>
                  <a:pt x="52356" y="74039"/>
                </a:lnTo>
                <a:lnTo>
                  <a:pt x="55541" y="78728"/>
                </a:lnTo>
                <a:lnTo>
                  <a:pt x="58459" y="83441"/>
                </a:lnTo>
                <a:lnTo>
                  <a:pt x="61197" y="87378"/>
                </a:lnTo>
                <a:lnTo>
                  <a:pt x="63817" y="90796"/>
                </a:lnTo>
                <a:lnTo>
                  <a:pt x="66357" y="93868"/>
                </a:lnTo>
                <a:lnTo>
                  <a:pt x="69638" y="97503"/>
                </a:lnTo>
                <a:lnTo>
                  <a:pt x="77517" y="105776"/>
                </a:lnTo>
                <a:lnTo>
                  <a:pt x="87085" y="115566"/>
                </a:lnTo>
                <a:lnTo>
                  <a:pt x="89807" y="119113"/>
                </a:lnTo>
                <a:lnTo>
                  <a:pt x="92415" y="123065"/>
                </a:lnTo>
                <a:lnTo>
                  <a:pt x="94947" y="127287"/>
                </a:lnTo>
                <a:lnTo>
                  <a:pt x="98223" y="130895"/>
                </a:lnTo>
                <a:lnTo>
                  <a:pt x="101994" y="134095"/>
                </a:lnTo>
                <a:lnTo>
                  <a:pt x="106096" y="137021"/>
                </a:lnTo>
                <a:lnTo>
                  <a:pt x="109624" y="138972"/>
                </a:lnTo>
                <a:lnTo>
                  <a:pt x="112771" y="140273"/>
                </a:lnTo>
                <a:lnTo>
                  <a:pt x="115661" y="141140"/>
                </a:lnTo>
                <a:lnTo>
                  <a:pt x="118382" y="142512"/>
                </a:lnTo>
                <a:lnTo>
                  <a:pt x="120990" y="144221"/>
                </a:lnTo>
                <a:lnTo>
                  <a:pt x="123523" y="146153"/>
                </a:lnTo>
                <a:lnTo>
                  <a:pt x="126005" y="147441"/>
                </a:lnTo>
                <a:lnTo>
                  <a:pt x="128453" y="148300"/>
                </a:lnTo>
                <a:lnTo>
                  <a:pt x="135731" y="15001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68"/>
          <p:cNvSpPr/>
          <p:nvPr/>
        </p:nvSpPr>
        <p:spPr>
          <a:xfrm>
            <a:off x="4607718" y="2721794"/>
            <a:ext cx="171451" cy="157138"/>
          </a:xfrm>
          <a:custGeom>
            <a:avLst/>
            <a:gdLst/>
            <a:ahLst/>
            <a:cxnLst/>
            <a:rect l="0" t="0" r="0" b="0"/>
            <a:pathLst>
              <a:path w="171451" h="157138">
                <a:moveTo>
                  <a:pt x="171450" y="7118"/>
                </a:moveTo>
                <a:lnTo>
                  <a:pt x="164332" y="0"/>
                </a:lnTo>
                <a:lnTo>
                  <a:pt x="154366" y="9920"/>
                </a:lnTo>
                <a:lnTo>
                  <a:pt x="151329" y="12161"/>
                </a:lnTo>
                <a:lnTo>
                  <a:pt x="147718" y="14449"/>
                </a:lnTo>
                <a:lnTo>
                  <a:pt x="143722" y="16768"/>
                </a:lnTo>
                <a:lnTo>
                  <a:pt x="139471" y="20695"/>
                </a:lnTo>
                <a:lnTo>
                  <a:pt x="135049" y="25694"/>
                </a:lnTo>
                <a:lnTo>
                  <a:pt x="130514" y="31408"/>
                </a:lnTo>
                <a:lnTo>
                  <a:pt x="125110" y="36805"/>
                </a:lnTo>
                <a:lnTo>
                  <a:pt x="119125" y="41991"/>
                </a:lnTo>
                <a:lnTo>
                  <a:pt x="112755" y="47035"/>
                </a:lnTo>
                <a:lnTo>
                  <a:pt x="106920" y="51986"/>
                </a:lnTo>
                <a:lnTo>
                  <a:pt x="101443" y="56874"/>
                </a:lnTo>
                <a:lnTo>
                  <a:pt x="96203" y="61720"/>
                </a:lnTo>
                <a:lnTo>
                  <a:pt x="91123" y="67332"/>
                </a:lnTo>
                <a:lnTo>
                  <a:pt x="86149" y="73454"/>
                </a:lnTo>
                <a:lnTo>
                  <a:pt x="81245" y="79917"/>
                </a:lnTo>
                <a:lnTo>
                  <a:pt x="75595" y="85813"/>
                </a:lnTo>
                <a:lnTo>
                  <a:pt x="69447" y="91331"/>
                </a:lnTo>
                <a:lnTo>
                  <a:pt x="62967" y="96598"/>
                </a:lnTo>
                <a:lnTo>
                  <a:pt x="57059" y="101696"/>
                </a:lnTo>
                <a:lnTo>
                  <a:pt x="51534" y="106683"/>
                </a:lnTo>
                <a:lnTo>
                  <a:pt x="46262" y="111595"/>
                </a:lnTo>
                <a:lnTo>
                  <a:pt x="41954" y="116456"/>
                </a:lnTo>
                <a:lnTo>
                  <a:pt x="38288" y="121285"/>
                </a:lnTo>
                <a:lnTo>
                  <a:pt x="35050" y="126092"/>
                </a:lnTo>
                <a:lnTo>
                  <a:pt x="31305" y="130090"/>
                </a:lnTo>
                <a:lnTo>
                  <a:pt x="27220" y="133550"/>
                </a:lnTo>
                <a:lnTo>
                  <a:pt x="22909" y="136649"/>
                </a:lnTo>
                <a:lnTo>
                  <a:pt x="18448" y="140303"/>
                </a:lnTo>
                <a:lnTo>
                  <a:pt x="13886" y="144327"/>
                </a:lnTo>
                <a:lnTo>
                  <a:pt x="0" y="1571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69"/>
          <p:cNvSpPr/>
          <p:nvPr/>
        </p:nvSpPr>
        <p:spPr>
          <a:xfrm>
            <a:off x="2407443" y="2928937"/>
            <a:ext cx="228601" cy="42864"/>
          </a:xfrm>
          <a:custGeom>
            <a:avLst/>
            <a:gdLst/>
            <a:ahLst/>
            <a:cxnLst/>
            <a:rect l="0" t="0" r="0" b="0"/>
            <a:pathLst>
              <a:path w="228601" h="42864">
                <a:moveTo>
                  <a:pt x="0" y="0"/>
                </a:moveTo>
                <a:lnTo>
                  <a:pt x="6151" y="0"/>
                </a:lnTo>
                <a:lnTo>
                  <a:pt x="7276" y="794"/>
                </a:lnTo>
                <a:lnTo>
                  <a:pt x="8819" y="2117"/>
                </a:lnTo>
                <a:lnTo>
                  <a:pt x="10642" y="3792"/>
                </a:lnTo>
                <a:lnTo>
                  <a:pt x="12651" y="4910"/>
                </a:lnTo>
                <a:lnTo>
                  <a:pt x="17000" y="6151"/>
                </a:lnTo>
                <a:lnTo>
                  <a:pt x="20065" y="7276"/>
                </a:lnTo>
                <a:lnTo>
                  <a:pt x="23695" y="8819"/>
                </a:lnTo>
                <a:lnTo>
                  <a:pt x="27703" y="10642"/>
                </a:lnTo>
                <a:lnTo>
                  <a:pt x="32756" y="11857"/>
                </a:lnTo>
                <a:lnTo>
                  <a:pt x="38506" y="12667"/>
                </a:lnTo>
                <a:lnTo>
                  <a:pt x="44721" y="13207"/>
                </a:lnTo>
                <a:lnTo>
                  <a:pt x="50452" y="13567"/>
                </a:lnTo>
                <a:lnTo>
                  <a:pt x="61052" y="13967"/>
                </a:lnTo>
                <a:lnTo>
                  <a:pt x="66895" y="14868"/>
                </a:lnTo>
                <a:lnTo>
                  <a:pt x="73172" y="16262"/>
                </a:lnTo>
                <a:lnTo>
                  <a:pt x="79738" y="17985"/>
                </a:lnTo>
                <a:lnTo>
                  <a:pt x="86496" y="19134"/>
                </a:lnTo>
                <a:lnTo>
                  <a:pt x="93383" y="19900"/>
                </a:lnTo>
                <a:lnTo>
                  <a:pt x="100355" y="20410"/>
                </a:lnTo>
                <a:lnTo>
                  <a:pt x="106591" y="21544"/>
                </a:lnTo>
                <a:lnTo>
                  <a:pt x="112336" y="23094"/>
                </a:lnTo>
                <a:lnTo>
                  <a:pt x="117753" y="24921"/>
                </a:lnTo>
                <a:lnTo>
                  <a:pt x="122952" y="26139"/>
                </a:lnTo>
                <a:lnTo>
                  <a:pt x="128006" y="26951"/>
                </a:lnTo>
                <a:lnTo>
                  <a:pt x="132962" y="27492"/>
                </a:lnTo>
                <a:lnTo>
                  <a:pt x="138648" y="28647"/>
                </a:lnTo>
                <a:lnTo>
                  <a:pt x="144820" y="30211"/>
                </a:lnTo>
                <a:lnTo>
                  <a:pt x="151315" y="32046"/>
                </a:lnTo>
                <a:lnTo>
                  <a:pt x="157233" y="33271"/>
                </a:lnTo>
                <a:lnTo>
                  <a:pt x="162766" y="34087"/>
                </a:lnTo>
                <a:lnTo>
                  <a:pt x="168042" y="34631"/>
                </a:lnTo>
                <a:lnTo>
                  <a:pt x="173147" y="34993"/>
                </a:lnTo>
                <a:lnTo>
                  <a:pt x="178137" y="35235"/>
                </a:lnTo>
                <a:lnTo>
                  <a:pt x="183052" y="35396"/>
                </a:lnTo>
                <a:lnTo>
                  <a:pt x="187122" y="36298"/>
                </a:lnTo>
                <a:lnTo>
                  <a:pt x="190630" y="37692"/>
                </a:lnTo>
                <a:lnTo>
                  <a:pt x="193762" y="39416"/>
                </a:lnTo>
                <a:lnTo>
                  <a:pt x="197437" y="40565"/>
                </a:lnTo>
                <a:lnTo>
                  <a:pt x="201475" y="41331"/>
                </a:lnTo>
                <a:lnTo>
                  <a:pt x="205754" y="41841"/>
                </a:lnTo>
                <a:lnTo>
                  <a:pt x="212626" y="42409"/>
                </a:lnTo>
                <a:lnTo>
                  <a:pt x="219712" y="42773"/>
                </a:lnTo>
                <a:lnTo>
                  <a:pt x="222798" y="42823"/>
                </a:lnTo>
                <a:lnTo>
                  <a:pt x="228600" y="428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70"/>
          <p:cNvSpPr/>
          <p:nvPr/>
        </p:nvSpPr>
        <p:spPr>
          <a:xfrm>
            <a:off x="2517627" y="2871787"/>
            <a:ext cx="104130" cy="192882"/>
          </a:xfrm>
          <a:custGeom>
            <a:avLst/>
            <a:gdLst/>
            <a:ahLst/>
            <a:cxnLst/>
            <a:rect l="0" t="0" r="0" b="0"/>
            <a:pathLst>
              <a:path w="104130" h="192882">
                <a:moveTo>
                  <a:pt x="4116" y="0"/>
                </a:moveTo>
                <a:lnTo>
                  <a:pt x="324" y="0"/>
                </a:lnTo>
                <a:lnTo>
                  <a:pt x="0" y="794"/>
                </a:lnTo>
                <a:lnTo>
                  <a:pt x="579" y="2117"/>
                </a:lnTo>
                <a:lnTo>
                  <a:pt x="1758" y="3792"/>
                </a:lnTo>
                <a:lnTo>
                  <a:pt x="3068" y="7771"/>
                </a:lnTo>
                <a:lnTo>
                  <a:pt x="3417" y="9943"/>
                </a:lnTo>
                <a:lnTo>
                  <a:pt x="4444" y="12979"/>
                </a:lnTo>
                <a:lnTo>
                  <a:pt x="5923" y="16590"/>
                </a:lnTo>
                <a:lnTo>
                  <a:pt x="7702" y="20585"/>
                </a:lnTo>
                <a:lnTo>
                  <a:pt x="11795" y="29257"/>
                </a:lnTo>
                <a:lnTo>
                  <a:pt x="13998" y="33793"/>
                </a:lnTo>
                <a:lnTo>
                  <a:pt x="15467" y="37610"/>
                </a:lnTo>
                <a:lnTo>
                  <a:pt x="16446" y="40948"/>
                </a:lnTo>
                <a:lnTo>
                  <a:pt x="17099" y="43968"/>
                </a:lnTo>
                <a:lnTo>
                  <a:pt x="18327" y="47568"/>
                </a:lnTo>
                <a:lnTo>
                  <a:pt x="19940" y="51556"/>
                </a:lnTo>
                <a:lnTo>
                  <a:pt x="21809" y="55802"/>
                </a:lnTo>
                <a:lnTo>
                  <a:pt x="26003" y="64753"/>
                </a:lnTo>
                <a:lnTo>
                  <a:pt x="42243" y="97658"/>
                </a:lnTo>
                <a:lnTo>
                  <a:pt x="43822" y="101618"/>
                </a:lnTo>
                <a:lnTo>
                  <a:pt x="44874" y="105052"/>
                </a:lnTo>
                <a:lnTo>
                  <a:pt x="45575" y="108134"/>
                </a:lnTo>
                <a:lnTo>
                  <a:pt x="46043" y="111777"/>
                </a:lnTo>
                <a:lnTo>
                  <a:pt x="46355" y="115793"/>
                </a:lnTo>
                <a:lnTo>
                  <a:pt x="46563" y="120058"/>
                </a:lnTo>
                <a:lnTo>
                  <a:pt x="47495" y="124489"/>
                </a:lnTo>
                <a:lnTo>
                  <a:pt x="48911" y="129030"/>
                </a:lnTo>
                <a:lnTo>
                  <a:pt x="50648" y="133645"/>
                </a:lnTo>
                <a:lnTo>
                  <a:pt x="52600" y="137515"/>
                </a:lnTo>
                <a:lnTo>
                  <a:pt x="54695" y="140889"/>
                </a:lnTo>
                <a:lnTo>
                  <a:pt x="56885" y="143932"/>
                </a:lnTo>
                <a:lnTo>
                  <a:pt x="58346" y="147549"/>
                </a:lnTo>
                <a:lnTo>
                  <a:pt x="59319" y="151547"/>
                </a:lnTo>
                <a:lnTo>
                  <a:pt x="59968" y="155800"/>
                </a:lnTo>
                <a:lnTo>
                  <a:pt x="61195" y="159429"/>
                </a:lnTo>
                <a:lnTo>
                  <a:pt x="62806" y="162642"/>
                </a:lnTo>
                <a:lnTo>
                  <a:pt x="64674" y="165578"/>
                </a:lnTo>
                <a:lnTo>
                  <a:pt x="66713" y="168329"/>
                </a:lnTo>
                <a:lnTo>
                  <a:pt x="68866" y="170957"/>
                </a:lnTo>
                <a:lnTo>
                  <a:pt x="71095" y="173503"/>
                </a:lnTo>
                <a:lnTo>
                  <a:pt x="73375" y="175200"/>
                </a:lnTo>
                <a:lnTo>
                  <a:pt x="75689" y="176331"/>
                </a:lnTo>
                <a:lnTo>
                  <a:pt x="78025" y="177085"/>
                </a:lnTo>
                <a:lnTo>
                  <a:pt x="80376" y="178382"/>
                </a:lnTo>
                <a:lnTo>
                  <a:pt x="82738" y="180040"/>
                </a:lnTo>
                <a:lnTo>
                  <a:pt x="85105" y="181939"/>
                </a:lnTo>
                <a:lnTo>
                  <a:pt x="86684" y="183999"/>
                </a:lnTo>
                <a:lnTo>
                  <a:pt x="87737" y="186166"/>
                </a:lnTo>
                <a:lnTo>
                  <a:pt x="88438" y="188404"/>
                </a:lnTo>
                <a:lnTo>
                  <a:pt x="89700" y="189897"/>
                </a:lnTo>
                <a:lnTo>
                  <a:pt x="91334" y="190891"/>
                </a:lnTo>
                <a:lnTo>
                  <a:pt x="93218" y="191555"/>
                </a:lnTo>
                <a:lnTo>
                  <a:pt x="95267" y="191997"/>
                </a:lnTo>
                <a:lnTo>
                  <a:pt x="97427" y="192292"/>
                </a:lnTo>
                <a:lnTo>
                  <a:pt x="104129" y="1928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71"/>
          <p:cNvSpPr/>
          <p:nvPr/>
        </p:nvSpPr>
        <p:spPr>
          <a:xfrm>
            <a:off x="2710468" y="2843212"/>
            <a:ext cx="147033" cy="171451"/>
          </a:xfrm>
          <a:custGeom>
            <a:avLst/>
            <a:gdLst/>
            <a:ahLst/>
            <a:cxnLst/>
            <a:rect l="0" t="0" r="0" b="0"/>
            <a:pathLst>
              <a:path w="147033" h="171451">
                <a:moveTo>
                  <a:pt x="4157" y="0"/>
                </a:moveTo>
                <a:lnTo>
                  <a:pt x="41" y="0"/>
                </a:lnTo>
                <a:lnTo>
                  <a:pt x="1798" y="0"/>
                </a:lnTo>
                <a:lnTo>
                  <a:pt x="2584" y="794"/>
                </a:lnTo>
                <a:lnTo>
                  <a:pt x="3108" y="2117"/>
                </a:lnTo>
                <a:lnTo>
                  <a:pt x="3949" y="6151"/>
                </a:lnTo>
                <a:lnTo>
                  <a:pt x="1948" y="8819"/>
                </a:lnTo>
                <a:lnTo>
                  <a:pt x="303" y="10642"/>
                </a:lnTo>
                <a:lnTo>
                  <a:pt x="0" y="11857"/>
                </a:lnTo>
                <a:lnTo>
                  <a:pt x="592" y="12667"/>
                </a:lnTo>
                <a:lnTo>
                  <a:pt x="1780" y="13207"/>
                </a:lnTo>
                <a:lnTo>
                  <a:pt x="5217" y="15924"/>
                </a:lnTo>
                <a:lnTo>
                  <a:pt x="9390" y="19777"/>
                </a:lnTo>
                <a:lnTo>
                  <a:pt x="13891" y="24136"/>
                </a:lnTo>
                <a:lnTo>
                  <a:pt x="16996" y="26409"/>
                </a:lnTo>
                <a:lnTo>
                  <a:pt x="20654" y="28719"/>
                </a:lnTo>
                <a:lnTo>
                  <a:pt x="24680" y="31052"/>
                </a:lnTo>
                <a:lnTo>
                  <a:pt x="28157" y="33401"/>
                </a:lnTo>
                <a:lnTo>
                  <a:pt x="31270" y="35761"/>
                </a:lnTo>
                <a:lnTo>
                  <a:pt x="34138" y="38128"/>
                </a:lnTo>
                <a:lnTo>
                  <a:pt x="37638" y="41294"/>
                </a:lnTo>
                <a:lnTo>
                  <a:pt x="45760" y="49045"/>
                </a:lnTo>
                <a:lnTo>
                  <a:pt x="76888" y="79883"/>
                </a:lnTo>
                <a:lnTo>
                  <a:pt x="80425" y="82624"/>
                </a:lnTo>
                <a:lnTo>
                  <a:pt x="84371" y="85245"/>
                </a:lnTo>
                <a:lnTo>
                  <a:pt x="88589" y="87786"/>
                </a:lnTo>
                <a:lnTo>
                  <a:pt x="92195" y="91068"/>
                </a:lnTo>
                <a:lnTo>
                  <a:pt x="95393" y="94843"/>
                </a:lnTo>
                <a:lnTo>
                  <a:pt x="98318" y="98947"/>
                </a:lnTo>
                <a:lnTo>
                  <a:pt x="101062" y="103271"/>
                </a:lnTo>
                <a:lnTo>
                  <a:pt x="103685" y="107741"/>
                </a:lnTo>
                <a:lnTo>
                  <a:pt x="106228" y="112309"/>
                </a:lnTo>
                <a:lnTo>
                  <a:pt x="108716" y="116148"/>
                </a:lnTo>
                <a:lnTo>
                  <a:pt x="111170" y="119500"/>
                </a:lnTo>
                <a:lnTo>
                  <a:pt x="113599" y="122529"/>
                </a:lnTo>
                <a:lnTo>
                  <a:pt x="116805" y="126136"/>
                </a:lnTo>
                <a:lnTo>
                  <a:pt x="124602" y="134377"/>
                </a:lnTo>
                <a:lnTo>
                  <a:pt x="128110" y="138797"/>
                </a:lnTo>
                <a:lnTo>
                  <a:pt x="131242" y="143332"/>
                </a:lnTo>
                <a:lnTo>
                  <a:pt x="134124" y="147942"/>
                </a:lnTo>
                <a:lnTo>
                  <a:pt x="136839" y="151809"/>
                </a:lnTo>
                <a:lnTo>
                  <a:pt x="139443" y="155181"/>
                </a:lnTo>
                <a:lnTo>
                  <a:pt x="141972" y="158223"/>
                </a:lnTo>
                <a:lnTo>
                  <a:pt x="143659" y="161044"/>
                </a:lnTo>
                <a:lnTo>
                  <a:pt x="144783" y="163719"/>
                </a:lnTo>
                <a:lnTo>
                  <a:pt x="147032" y="1714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2"/>
          <p:cNvSpPr/>
          <p:nvPr/>
        </p:nvSpPr>
        <p:spPr>
          <a:xfrm>
            <a:off x="2728912" y="2836155"/>
            <a:ext cx="135732" cy="185652"/>
          </a:xfrm>
          <a:custGeom>
            <a:avLst/>
            <a:gdLst/>
            <a:ahLst/>
            <a:cxnLst/>
            <a:rect l="0" t="0" r="0" b="0"/>
            <a:pathLst>
              <a:path w="135732" h="185652">
                <a:moveTo>
                  <a:pt x="135731" y="7057"/>
                </a:moveTo>
                <a:lnTo>
                  <a:pt x="131939" y="7057"/>
                </a:lnTo>
                <a:lnTo>
                  <a:pt x="130822" y="6263"/>
                </a:lnTo>
                <a:lnTo>
                  <a:pt x="130077" y="4940"/>
                </a:lnTo>
                <a:lnTo>
                  <a:pt x="128613" y="0"/>
                </a:lnTo>
                <a:lnTo>
                  <a:pt x="128590" y="6072"/>
                </a:lnTo>
                <a:lnTo>
                  <a:pt x="124796" y="10557"/>
                </a:lnTo>
                <a:lnTo>
                  <a:pt x="121297" y="12566"/>
                </a:lnTo>
                <a:lnTo>
                  <a:pt x="116584" y="14698"/>
                </a:lnTo>
                <a:lnTo>
                  <a:pt x="111060" y="16914"/>
                </a:lnTo>
                <a:lnTo>
                  <a:pt x="106584" y="19978"/>
                </a:lnTo>
                <a:lnTo>
                  <a:pt x="102806" y="23609"/>
                </a:lnTo>
                <a:lnTo>
                  <a:pt x="99493" y="27616"/>
                </a:lnTo>
                <a:lnTo>
                  <a:pt x="96491" y="32669"/>
                </a:lnTo>
                <a:lnTo>
                  <a:pt x="93696" y="38419"/>
                </a:lnTo>
                <a:lnTo>
                  <a:pt x="91039" y="44634"/>
                </a:lnTo>
                <a:lnTo>
                  <a:pt x="87680" y="51158"/>
                </a:lnTo>
                <a:lnTo>
                  <a:pt x="83854" y="57889"/>
                </a:lnTo>
                <a:lnTo>
                  <a:pt x="79715" y="64758"/>
                </a:lnTo>
                <a:lnTo>
                  <a:pt x="75368" y="70924"/>
                </a:lnTo>
                <a:lnTo>
                  <a:pt x="70883" y="76623"/>
                </a:lnTo>
                <a:lnTo>
                  <a:pt x="66305" y="82009"/>
                </a:lnTo>
                <a:lnTo>
                  <a:pt x="62460" y="87981"/>
                </a:lnTo>
                <a:lnTo>
                  <a:pt x="59103" y="94344"/>
                </a:lnTo>
                <a:lnTo>
                  <a:pt x="56070" y="100967"/>
                </a:lnTo>
                <a:lnTo>
                  <a:pt x="52462" y="106970"/>
                </a:lnTo>
                <a:lnTo>
                  <a:pt x="48468" y="112559"/>
                </a:lnTo>
                <a:lnTo>
                  <a:pt x="44218" y="117873"/>
                </a:lnTo>
                <a:lnTo>
                  <a:pt x="40592" y="123003"/>
                </a:lnTo>
                <a:lnTo>
                  <a:pt x="37380" y="128011"/>
                </a:lnTo>
                <a:lnTo>
                  <a:pt x="34445" y="132937"/>
                </a:lnTo>
                <a:lnTo>
                  <a:pt x="31695" y="137808"/>
                </a:lnTo>
                <a:lnTo>
                  <a:pt x="26522" y="147454"/>
                </a:lnTo>
                <a:lnTo>
                  <a:pt x="19147" y="161810"/>
                </a:lnTo>
                <a:lnTo>
                  <a:pt x="16733" y="165788"/>
                </a:lnTo>
                <a:lnTo>
                  <a:pt x="14331" y="169234"/>
                </a:lnTo>
                <a:lnTo>
                  <a:pt x="11935" y="172325"/>
                </a:lnTo>
                <a:lnTo>
                  <a:pt x="9544" y="175179"/>
                </a:lnTo>
                <a:lnTo>
                  <a:pt x="7157" y="177876"/>
                </a:lnTo>
                <a:lnTo>
                  <a:pt x="0" y="18565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3"/>
          <p:cNvSpPr/>
          <p:nvPr/>
        </p:nvSpPr>
        <p:spPr>
          <a:xfrm>
            <a:off x="2603352" y="3143589"/>
            <a:ext cx="311299" cy="249271"/>
          </a:xfrm>
          <a:custGeom>
            <a:avLst/>
            <a:gdLst/>
            <a:ahLst/>
            <a:cxnLst/>
            <a:rect l="0" t="0" r="0" b="0"/>
            <a:pathLst>
              <a:path w="311299" h="249271">
                <a:moveTo>
                  <a:pt x="4116" y="92529"/>
                </a:moveTo>
                <a:lnTo>
                  <a:pt x="4116" y="88737"/>
                </a:lnTo>
                <a:lnTo>
                  <a:pt x="3323" y="87620"/>
                </a:lnTo>
                <a:lnTo>
                  <a:pt x="2000" y="86875"/>
                </a:lnTo>
                <a:lnTo>
                  <a:pt x="324" y="86378"/>
                </a:lnTo>
                <a:lnTo>
                  <a:pt x="0" y="86048"/>
                </a:lnTo>
                <a:lnTo>
                  <a:pt x="579" y="85827"/>
                </a:lnTo>
                <a:lnTo>
                  <a:pt x="1758" y="85680"/>
                </a:lnTo>
                <a:lnTo>
                  <a:pt x="2544" y="84788"/>
                </a:lnTo>
                <a:lnTo>
                  <a:pt x="3068" y="83400"/>
                </a:lnTo>
                <a:lnTo>
                  <a:pt x="3806" y="77653"/>
                </a:lnTo>
                <a:lnTo>
                  <a:pt x="3909" y="75468"/>
                </a:lnTo>
                <a:lnTo>
                  <a:pt x="5566" y="73218"/>
                </a:lnTo>
                <a:lnTo>
                  <a:pt x="17514" y="63903"/>
                </a:lnTo>
                <a:lnTo>
                  <a:pt x="25284" y="56795"/>
                </a:lnTo>
                <a:lnTo>
                  <a:pt x="27753" y="54419"/>
                </a:lnTo>
                <a:lnTo>
                  <a:pt x="32613" y="47546"/>
                </a:lnTo>
                <a:lnTo>
                  <a:pt x="35021" y="43490"/>
                </a:lnTo>
                <a:lnTo>
                  <a:pt x="41928" y="36867"/>
                </a:lnTo>
                <a:lnTo>
                  <a:pt x="50291" y="30485"/>
                </a:lnTo>
                <a:lnTo>
                  <a:pt x="54743" y="26560"/>
                </a:lnTo>
                <a:lnTo>
                  <a:pt x="59299" y="22356"/>
                </a:lnTo>
                <a:lnTo>
                  <a:pt x="68594" y="15568"/>
                </a:lnTo>
                <a:lnTo>
                  <a:pt x="73295" y="12647"/>
                </a:lnTo>
                <a:lnTo>
                  <a:pt x="82752" y="9401"/>
                </a:lnTo>
                <a:lnTo>
                  <a:pt x="92247" y="7165"/>
                </a:lnTo>
                <a:lnTo>
                  <a:pt x="101758" y="3525"/>
                </a:lnTo>
                <a:lnTo>
                  <a:pt x="109161" y="1378"/>
                </a:lnTo>
                <a:lnTo>
                  <a:pt x="115890" y="424"/>
                </a:lnTo>
                <a:lnTo>
                  <a:pt x="124173" y="0"/>
                </a:lnTo>
                <a:lnTo>
                  <a:pt x="133146" y="1928"/>
                </a:lnTo>
                <a:lnTo>
                  <a:pt x="141631" y="4637"/>
                </a:lnTo>
                <a:lnTo>
                  <a:pt x="148049" y="5841"/>
                </a:lnTo>
                <a:lnTo>
                  <a:pt x="155663" y="8493"/>
                </a:lnTo>
                <a:lnTo>
                  <a:pt x="159916" y="10311"/>
                </a:lnTo>
                <a:lnTo>
                  <a:pt x="168875" y="16565"/>
                </a:lnTo>
                <a:lnTo>
                  <a:pt x="173487" y="20455"/>
                </a:lnTo>
                <a:lnTo>
                  <a:pt x="176561" y="24636"/>
                </a:lnTo>
                <a:lnTo>
                  <a:pt x="178611" y="29011"/>
                </a:lnTo>
                <a:lnTo>
                  <a:pt x="179977" y="33515"/>
                </a:lnTo>
                <a:lnTo>
                  <a:pt x="181682" y="38105"/>
                </a:lnTo>
                <a:lnTo>
                  <a:pt x="183612" y="42753"/>
                </a:lnTo>
                <a:lnTo>
                  <a:pt x="185693" y="47439"/>
                </a:lnTo>
                <a:lnTo>
                  <a:pt x="190121" y="56879"/>
                </a:lnTo>
                <a:lnTo>
                  <a:pt x="192413" y="61619"/>
                </a:lnTo>
                <a:lnTo>
                  <a:pt x="194735" y="67160"/>
                </a:lnTo>
                <a:lnTo>
                  <a:pt x="197077" y="73235"/>
                </a:lnTo>
                <a:lnTo>
                  <a:pt x="199432" y="79666"/>
                </a:lnTo>
                <a:lnTo>
                  <a:pt x="201002" y="85542"/>
                </a:lnTo>
                <a:lnTo>
                  <a:pt x="202048" y="91046"/>
                </a:lnTo>
                <a:lnTo>
                  <a:pt x="202746" y="96303"/>
                </a:lnTo>
                <a:lnTo>
                  <a:pt x="203211" y="101395"/>
                </a:lnTo>
                <a:lnTo>
                  <a:pt x="203521" y="106377"/>
                </a:lnTo>
                <a:lnTo>
                  <a:pt x="203866" y="116146"/>
                </a:lnTo>
                <a:lnTo>
                  <a:pt x="204087" y="135353"/>
                </a:lnTo>
                <a:lnTo>
                  <a:pt x="204105" y="140129"/>
                </a:lnTo>
                <a:lnTo>
                  <a:pt x="203323" y="144900"/>
                </a:lnTo>
                <a:lnTo>
                  <a:pt x="202008" y="149668"/>
                </a:lnTo>
                <a:lnTo>
                  <a:pt x="200338" y="154434"/>
                </a:lnTo>
                <a:lnTo>
                  <a:pt x="198482" y="161847"/>
                </a:lnTo>
                <a:lnTo>
                  <a:pt x="196864" y="168581"/>
                </a:lnTo>
                <a:lnTo>
                  <a:pt x="195321" y="172599"/>
                </a:lnTo>
                <a:lnTo>
                  <a:pt x="193498" y="176866"/>
                </a:lnTo>
                <a:lnTo>
                  <a:pt x="189357" y="183723"/>
                </a:lnTo>
                <a:lnTo>
                  <a:pt x="184871" y="190210"/>
                </a:lnTo>
                <a:lnTo>
                  <a:pt x="182563" y="194162"/>
                </a:lnTo>
                <a:lnTo>
                  <a:pt x="180231" y="198385"/>
                </a:lnTo>
                <a:lnTo>
                  <a:pt x="177088" y="202787"/>
                </a:lnTo>
                <a:lnTo>
                  <a:pt x="173406" y="207309"/>
                </a:lnTo>
                <a:lnTo>
                  <a:pt x="165875" y="215774"/>
                </a:lnTo>
                <a:lnTo>
                  <a:pt x="159882" y="222182"/>
                </a:lnTo>
                <a:lnTo>
                  <a:pt x="152456" y="227676"/>
                </a:lnTo>
                <a:lnTo>
                  <a:pt x="143864" y="232763"/>
                </a:lnTo>
                <a:lnTo>
                  <a:pt x="134753" y="237670"/>
                </a:lnTo>
                <a:lnTo>
                  <a:pt x="127529" y="242497"/>
                </a:lnTo>
                <a:lnTo>
                  <a:pt x="124491" y="244895"/>
                </a:lnTo>
                <a:lnTo>
                  <a:pt x="119000" y="247560"/>
                </a:lnTo>
                <a:lnTo>
                  <a:pt x="113119" y="248744"/>
                </a:lnTo>
                <a:lnTo>
                  <a:pt x="105214" y="249270"/>
                </a:lnTo>
                <a:lnTo>
                  <a:pt x="101677" y="248617"/>
                </a:lnTo>
                <a:lnTo>
                  <a:pt x="92907" y="244699"/>
                </a:lnTo>
                <a:lnTo>
                  <a:pt x="87764" y="243504"/>
                </a:lnTo>
                <a:lnTo>
                  <a:pt x="82833" y="240856"/>
                </a:lnTo>
                <a:lnTo>
                  <a:pt x="80406" y="239039"/>
                </a:lnTo>
                <a:lnTo>
                  <a:pt x="79583" y="237034"/>
                </a:lnTo>
                <a:lnTo>
                  <a:pt x="79827" y="234903"/>
                </a:lnTo>
                <a:lnTo>
                  <a:pt x="80784" y="232689"/>
                </a:lnTo>
                <a:lnTo>
                  <a:pt x="80628" y="230419"/>
                </a:lnTo>
                <a:lnTo>
                  <a:pt x="79730" y="228112"/>
                </a:lnTo>
                <a:lnTo>
                  <a:pt x="78338" y="225780"/>
                </a:lnTo>
                <a:lnTo>
                  <a:pt x="78204" y="223432"/>
                </a:lnTo>
                <a:lnTo>
                  <a:pt x="78908" y="221073"/>
                </a:lnTo>
                <a:lnTo>
                  <a:pt x="80171" y="218706"/>
                </a:lnTo>
                <a:lnTo>
                  <a:pt x="81575" y="211844"/>
                </a:lnTo>
                <a:lnTo>
                  <a:pt x="81949" y="207791"/>
                </a:lnTo>
                <a:lnTo>
                  <a:pt x="82992" y="204295"/>
                </a:lnTo>
                <a:lnTo>
                  <a:pt x="86268" y="198294"/>
                </a:lnTo>
                <a:lnTo>
                  <a:pt x="90370" y="192982"/>
                </a:lnTo>
                <a:lnTo>
                  <a:pt x="97142" y="185529"/>
                </a:lnTo>
                <a:lnTo>
                  <a:pt x="104175" y="178293"/>
                </a:lnTo>
                <a:lnTo>
                  <a:pt x="109706" y="173509"/>
                </a:lnTo>
                <a:lnTo>
                  <a:pt x="117455" y="168737"/>
                </a:lnTo>
                <a:lnTo>
                  <a:pt x="126191" y="163970"/>
                </a:lnTo>
                <a:lnTo>
                  <a:pt x="134572" y="160000"/>
                </a:lnTo>
                <a:lnTo>
                  <a:pt x="140942" y="158235"/>
                </a:lnTo>
                <a:lnTo>
                  <a:pt x="148536" y="157450"/>
                </a:lnTo>
                <a:lnTo>
                  <a:pt x="157203" y="157102"/>
                </a:lnTo>
                <a:lnTo>
                  <a:pt x="166346" y="156947"/>
                </a:lnTo>
                <a:lnTo>
                  <a:pt x="175702" y="158995"/>
                </a:lnTo>
                <a:lnTo>
                  <a:pt x="184358" y="162551"/>
                </a:lnTo>
                <a:lnTo>
                  <a:pt x="194487" y="169015"/>
                </a:lnTo>
                <a:lnTo>
                  <a:pt x="202761" y="173619"/>
                </a:lnTo>
                <a:lnTo>
                  <a:pt x="216344" y="180673"/>
                </a:lnTo>
                <a:lnTo>
                  <a:pt x="223588" y="185415"/>
                </a:lnTo>
                <a:lnTo>
                  <a:pt x="230247" y="190962"/>
                </a:lnTo>
                <a:lnTo>
                  <a:pt x="238498" y="198719"/>
                </a:lnTo>
                <a:lnTo>
                  <a:pt x="248276" y="208219"/>
                </a:lnTo>
                <a:lnTo>
                  <a:pt x="255771" y="213532"/>
                </a:lnTo>
                <a:lnTo>
                  <a:pt x="263600" y="218540"/>
                </a:lnTo>
                <a:lnTo>
                  <a:pt x="273264" y="225821"/>
                </a:lnTo>
                <a:lnTo>
                  <a:pt x="281429" y="230616"/>
                </a:lnTo>
                <a:lnTo>
                  <a:pt x="288233" y="235393"/>
                </a:lnTo>
                <a:lnTo>
                  <a:pt x="291159" y="237778"/>
                </a:lnTo>
                <a:lnTo>
                  <a:pt x="296526" y="240428"/>
                </a:lnTo>
                <a:lnTo>
                  <a:pt x="304011" y="241920"/>
                </a:lnTo>
                <a:lnTo>
                  <a:pt x="311298" y="24254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4"/>
          <p:cNvSpPr/>
          <p:nvPr/>
        </p:nvSpPr>
        <p:spPr>
          <a:xfrm>
            <a:off x="2964743" y="3207543"/>
            <a:ext cx="199939" cy="150020"/>
          </a:xfrm>
          <a:custGeom>
            <a:avLst/>
            <a:gdLst/>
            <a:ahLst/>
            <a:cxnLst/>
            <a:rect l="0" t="0" r="0" b="0"/>
            <a:pathLst>
              <a:path w="199939" h="150020">
                <a:moveTo>
                  <a:pt x="7057" y="0"/>
                </a:moveTo>
                <a:lnTo>
                  <a:pt x="0" y="0"/>
                </a:lnTo>
                <a:lnTo>
                  <a:pt x="6765" y="0"/>
                </a:lnTo>
                <a:lnTo>
                  <a:pt x="10762" y="3793"/>
                </a:lnTo>
                <a:lnTo>
                  <a:pt x="23842" y="16793"/>
                </a:lnTo>
                <a:lnTo>
                  <a:pt x="26184" y="18339"/>
                </a:lnTo>
                <a:lnTo>
                  <a:pt x="30903" y="20057"/>
                </a:lnTo>
                <a:lnTo>
                  <a:pt x="33273" y="22103"/>
                </a:lnTo>
                <a:lnTo>
                  <a:pt x="35647" y="25054"/>
                </a:lnTo>
                <a:lnTo>
                  <a:pt x="38023" y="28609"/>
                </a:lnTo>
                <a:lnTo>
                  <a:pt x="41195" y="31773"/>
                </a:lnTo>
                <a:lnTo>
                  <a:pt x="44896" y="34676"/>
                </a:lnTo>
                <a:lnTo>
                  <a:pt x="48952" y="37405"/>
                </a:lnTo>
                <a:lnTo>
                  <a:pt x="53243" y="40018"/>
                </a:lnTo>
                <a:lnTo>
                  <a:pt x="57691" y="42554"/>
                </a:lnTo>
                <a:lnTo>
                  <a:pt x="62244" y="45038"/>
                </a:lnTo>
                <a:lnTo>
                  <a:pt x="66073" y="48282"/>
                </a:lnTo>
                <a:lnTo>
                  <a:pt x="69420" y="52032"/>
                </a:lnTo>
                <a:lnTo>
                  <a:pt x="72444" y="56119"/>
                </a:lnTo>
                <a:lnTo>
                  <a:pt x="76049" y="59638"/>
                </a:lnTo>
                <a:lnTo>
                  <a:pt x="80039" y="62777"/>
                </a:lnTo>
                <a:lnTo>
                  <a:pt x="84286" y="65664"/>
                </a:lnTo>
                <a:lnTo>
                  <a:pt x="88706" y="69176"/>
                </a:lnTo>
                <a:lnTo>
                  <a:pt x="93239" y="73105"/>
                </a:lnTo>
                <a:lnTo>
                  <a:pt x="97849" y="77312"/>
                </a:lnTo>
                <a:lnTo>
                  <a:pt x="101716" y="81704"/>
                </a:lnTo>
                <a:lnTo>
                  <a:pt x="105088" y="86219"/>
                </a:lnTo>
                <a:lnTo>
                  <a:pt x="108130" y="90817"/>
                </a:lnTo>
                <a:lnTo>
                  <a:pt x="111745" y="94676"/>
                </a:lnTo>
                <a:lnTo>
                  <a:pt x="115743" y="98043"/>
                </a:lnTo>
                <a:lnTo>
                  <a:pt x="119995" y="101081"/>
                </a:lnTo>
                <a:lnTo>
                  <a:pt x="124418" y="103900"/>
                </a:lnTo>
                <a:lnTo>
                  <a:pt x="128954" y="106573"/>
                </a:lnTo>
                <a:lnTo>
                  <a:pt x="133565" y="109149"/>
                </a:lnTo>
                <a:lnTo>
                  <a:pt x="137433" y="111660"/>
                </a:lnTo>
                <a:lnTo>
                  <a:pt x="140805" y="114127"/>
                </a:lnTo>
                <a:lnTo>
                  <a:pt x="143848" y="116566"/>
                </a:lnTo>
                <a:lnTo>
                  <a:pt x="146669" y="118986"/>
                </a:lnTo>
                <a:lnTo>
                  <a:pt x="149344" y="121393"/>
                </a:lnTo>
                <a:lnTo>
                  <a:pt x="154433" y="126184"/>
                </a:lnTo>
                <a:lnTo>
                  <a:pt x="159341" y="130959"/>
                </a:lnTo>
                <a:lnTo>
                  <a:pt x="162554" y="132550"/>
                </a:lnTo>
                <a:lnTo>
                  <a:pt x="166284" y="133610"/>
                </a:lnTo>
                <a:lnTo>
                  <a:pt x="170358" y="134318"/>
                </a:lnTo>
                <a:lnTo>
                  <a:pt x="173074" y="135583"/>
                </a:lnTo>
                <a:lnTo>
                  <a:pt x="174885" y="137220"/>
                </a:lnTo>
                <a:lnTo>
                  <a:pt x="176092" y="139105"/>
                </a:lnTo>
                <a:lnTo>
                  <a:pt x="181667" y="143316"/>
                </a:lnTo>
                <a:lnTo>
                  <a:pt x="185376" y="145551"/>
                </a:lnTo>
                <a:lnTo>
                  <a:pt x="191614" y="148033"/>
                </a:lnTo>
                <a:lnTo>
                  <a:pt x="199938" y="1500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5"/>
          <p:cNvSpPr/>
          <p:nvPr/>
        </p:nvSpPr>
        <p:spPr>
          <a:xfrm>
            <a:off x="2993231" y="3178968"/>
            <a:ext cx="171451" cy="150020"/>
          </a:xfrm>
          <a:custGeom>
            <a:avLst/>
            <a:gdLst/>
            <a:ahLst/>
            <a:cxnLst/>
            <a:rect l="0" t="0" r="0" b="0"/>
            <a:pathLst>
              <a:path w="171451" h="150020">
                <a:moveTo>
                  <a:pt x="171450" y="0"/>
                </a:moveTo>
                <a:lnTo>
                  <a:pt x="155556" y="0"/>
                </a:lnTo>
                <a:lnTo>
                  <a:pt x="156091" y="0"/>
                </a:lnTo>
                <a:lnTo>
                  <a:pt x="150918" y="0"/>
                </a:lnTo>
                <a:lnTo>
                  <a:pt x="146492" y="3793"/>
                </a:lnTo>
                <a:lnTo>
                  <a:pt x="140154" y="9943"/>
                </a:lnTo>
                <a:lnTo>
                  <a:pt x="137886" y="12979"/>
                </a:lnTo>
                <a:lnTo>
                  <a:pt x="135580" y="16590"/>
                </a:lnTo>
                <a:lnTo>
                  <a:pt x="133249" y="20585"/>
                </a:lnTo>
                <a:lnTo>
                  <a:pt x="130108" y="24836"/>
                </a:lnTo>
                <a:lnTo>
                  <a:pt x="126426" y="29258"/>
                </a:lnTo>
                <a:lnTo>
                  <a:pt x="122384" y="33793"/>
                </a:lnTo>
                <a:lnTo>
                  <a:pt x="118895" y="38404"/>
                </a:lnTo>
                <a:lnTo>
                  <a:pt x="115776" y="43065"/>
                </a:lnTo>
                <a:lnTo>
                  <a:pt x="112903" y="47760"/>
                </a:lnTo>
                <a:lnTo>
                  <a:pt x="109399" y="52478"/>
                </a:lnTo>
                <a:lnTo>
                  <a:pt x="105477" y="57210"/>
                </a:lnTo>
                <a:lnTo>
                  <a:pt x="101274" y="61953"/>
                </a:lnTo>
                <a:lnTo>
                  <a:pt x="92371" y="71456"/>
                </a:lnTo>
                <a:lnTo>
                  <a:pt x="87774" y="76212"/>
                </a:lnTo>
                <a:lnTo>
                  <a:pt x="83122" y="80177"/>
                </a:lnTo>
                <a:lnTo>
                  <a:pt x="78434" y="83614"/>
                </a:lnTo>
                <a:lnTo>
                  <a:pt x="73720" y="86699"/>
                </a:lnTo>
                <a:lnTo>
                  <a:pt x="68991" y="90343"/>
                </a:lnTo>
                <a:lnTo>
                  <a:pt x="64250" y="94360"/>
                </a:lnTo>
                <a:lnTo>
                  <a:pt x="55543" y="102263"/>
                </a:lnTo>
                <a:lnTo>
                  <a:pt x="49027" y="108422"/>
                </a:lnTo>
                <a:lnTo>
                  <a:pt x="40897" y="116351"/>
                </a:lnTo>
                <a:lnTo>
                  <a:pt x="38377" y="119636"/>
                </a:lnTo>
                <a:lnTo>
                  <a:pt x="35903" y="123414"/>
                </a:lnTo>
                <a:lnTo>
                  <a:pt x="33460" y="127520"/>
                </a:lnTo>
                <a:lnTo>
                  <a:pt x="31038" y="130257"/>
                </a:lnTo>
                <a:lnTo>
                  <a:pt x="28629" y="132082"/>
                </a:lnTo>
                <a:lnTo>
                  <a:pt x="23836" y="134903"/>
                </a:lnTo>
                <a:lnTo>
                  <a:pt x="19061" y="138803"/>
                </a:lnTo>
                <a:lnTo>
                  <a:pt x="16676" y="140160"/>
                </a:lnTo>
                <a:lnTo>
                  <a:pt x="11909" y="141669"/>
                </a:lnTo>
                <a:lnTo>
                  <a:pt x="10321" y="142864"/>
                </a:lnTo>
                <a:lnTo>
                  <a:pt x="9262" y="144456"/>
                </a:lnTo>
                <a:lnTo>
                  <a:pt x="7562" y="148920"/>
                </a:lnTo>
                <a:lnTo>
                  <a:pt x="6629" y="149286"/>
                </a:lnTo>
                <a:lnTo>
                  <a:pt x="5213" y="149531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6"/>
          <p:cNvSpPr/>
          <p:nvPr/>
        </p:nvSpPr>
        <p:spPr>
          <a:xfrm>
            <a:off x="3328987" y="3250406"/>
            <a:ext cx="142876" cy="1"/>
          </a:xfrm>
          <a:custGeom>
            <a:avLst/>
            <a:gdLst/>
            <a:ahLst/>
            <a:cxnLst/>
            <a:rect l="0" t="0" r="0" b="0"/>
            <a:pathLst>
              <a:path w="142876" h="1">
                <a:moveTo>
                  <a:pt x="0" y="0"/>
                </a:move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77"/>
          <p:cNvSpPr/>
          <p:nvPr/>
        </p:nvSpPr>
        <p:spPr>
          <a:xfrm>
            <a:off x="3536156" y="3124927"/>
            <a:ext cx="228601" cy="175477"/>
          </a:xfrm>
          <a:custGeom>
            <a:avLst/>
            <a:gdLst/>
            <a:ahLst/>
            <a:cxnLst/>
            <a:rect l="0" t="0" r="0" b="0"/>
            <a:pathLst>
              <a:path w="228601" h="175477">
                <a:moveTo>
                  <a:pt x="0" y="39754"/>
                </a:moveTo>
                <a:lnTo>
                  <a:pt x="0" y="29112"/>
                </a:lnTo>
                <a:lnTo>
                  <a:pt x="794" y="27897"/>
                </a:lnTo>
                <a:lnTo>
                  <a:pt x="2116" y="27086"/>
                </a:lnTo>
                <a:lnTo>
                  <a:pt x="6497" y="25393"/>
                </a:lnTo>
                <a:lnTo>
                  <a:pt x="13735" y="21994"/>
                </a:lnTo>
                <a:lnTo>
                  <a:pt x="26736" y="15618"/>
                </a:lnTo>
                <a:lnTo>
                  <a:pt x="33843" y="11035"/>
                </a:lnTo>
                <a:lnTo>
                  <a:pt x="36849" y="8702"/>
                </a:lnTo>
                <a:lnTo>
                  <a:pt x="40441" y="7146"/>
                </a:lnTo>
                <a:lnTo>
                  <a:pt x="44423" y="6109"/>
                </a:lnTo>
                <a:lnTo>
                  <a:pt x="48665" y="5418"/>
                </a:lnTo>
                <a:lnTo>
                  <a:pt x="53081" y="4957"/>
                </a:lnTo>
                <a:lnTo>
                  <a:pt x="57612" y="4649"/>
                </a:lnTo>
                <a:lnTo>
                  <a:pt x="62220" y="4445"/>
                </a:lnTo>
                <a:lnTo>
                  <a:pt x="66087" y="3514"/>
                </a:lnTo>
                <a:lnTo>
                  <a:pt x="72499" y="364"/>
                </a:lnTo>
                <a:lnTo>
                  <a:pt x="76114" y="0"/>
                </a:lnTo>
                <a:lnTo>
                  <a:pt x="80111" y="551"/>
                </a:lnTo>
                <a:lnTo>
                  <a:pt x="84364" y="1713"/>
                </a:lnTo>
                <a:lnTo>
                  <a:pt x="88786" y="2487"/>
                </a:lnTo>
                <a:lnTo>
                  <a:pt x="93322" y="3003"/>
                </a:lnTo>
                <a:lnTo>
                  <a:pt x="97933" y="3347"/>
                </a:lnTo>
                <a:lnTo>
                  <a:pt x="105174" y="3729"/>
                </a:lnTo>
                <a:lnTo>
                  <a:pt x="108216" y="3831"/>
                </a:lnTo>
                <a:lnTo>
                  <a:pt x="111038" y="4693"/>
                </a:lnTo>
                <a:lnTo>
                  <a:pt x="116290" y="7767"/>
                </a:lnTo>
                <a:lnTo>
                  <a:pt x="118008" y="9698"/>
                </a:lnTo>
                <a:lnTo>
                  <a:pt x="119153" y="11779"/>
                </a:lnTo>
                <a:lnTo>
                  <a:pt x="120425" y="16208"/>
                </a:lnTo>
                <a:lnTo>
                  <a:pt x="120991" y="20822"/>
                </a:lnTo>
                <a:lnTo>
                  <a:pt x="121242" y="25519"/>
                </a:lnTo>
                <a:lnTo>
                  <a:pt x="121309" y="27883"/>
                </a:lnTo>
                <a:lnTo>
                  <a:pt x="121404" y="38794"/>
                </a:lnTo>
                <a:lnTo>
                  <a:pt x="120623" y="43083"/>
                </a:lnTo>
                <a:lnTo>
                  <a:pt x="119309" y="47529"/>
                </a:lnTo>
                <a:lnTo>
                  <a:pt x="117639" y="52081"/>
                </a:lnTo>
                <a:lnTo>
                  <a:pt x="115733" y="56703"/>
                </a:lnTo>
                <a:lnTo>
                  <a:pt x="113667" y="61372"/>
                </a:lnTo>
                <a:lnTo>
                  <a:pt x="111497" y="66072"/>
                </a:lnTo>
                <a:lnTo>
                  <a:pt x="108462" y="70793"/>
                </a:lnTo>
                <a:lnTo>
                  <a:pt x="104852" y="75528"/>
                </a:lnTo>
                <a:lnTo>
                  <a:pt x="100858" y="80272"/>
                </a:lnTo>
                <a:lnTo>
                  <a:pt x="97401" y="84228"/>
                </a:lnTo>
                <a:lnTo>
                  <a:pt x="91443" y="90741"/>
                </a:lnTo>
                <a:lnTo>
                  <a:pt x="88743" y="94383"/>
                </a:lnTo>
                <a:lnTo>
                  <a:pt x="86150" y="98398"/>
                </a:lnTo>
                <a:lnTo>
                  <a:pt x="83626" y="102663"/>
                </a:lnTo>
                <a:lnTo>
                  <a:pt x="81151" y="107093"/>
                </a:lnTo>
                <a:lnTo>
                  <a:pt x="76284" y="116249"/>
                </a:lnTo>
                <a:lnTo>
                  <a:pt x="74668" y="120119"/>
                </a:lnTo>
                <a:lnTo>
                  <a:pt x="73591" y="123493"/>
                </a:lnTo>
                <a:lnTo>
                  <a:pt x="72873" y="126536"/>
                </a:lnTo>
                <a:lnTo>
                  <a:pt x="71601" y="129359"/>
                </a:lnTo>
                <a:lnTo>
                  <a:pt x="68070" y="134612"/>
                </a:lnTo>
                <a:lnTo>
                  <a:pt x="63856" y="139592"/>
                </a:lnTo>
                <a:lnTo>
                  <a:pt x="61620" y="142031"/>
                </a:lnTo>
                <a:lnTo>
                  <a:pt x="60130" y="144451"/>
                </a:lnTo>
                <a:lnTo>
                  <a:pt x="58474" y="149257"/>
                </a:lnTo>
                <a:lnTo>
                  <a:pt x="55622" y="154039"/>
                </a:lnTo>
                <a:lnTo>
                  <a:pt x="51115" y="159784"/>
                </a:lnTo>
                <a:lnTo>
                  <a:pt x="51539" y="161049"/>
                </a:lnTo>
                <a:lnTo>
                  <a:pt x="55134" y="165828"/>
                </a:lnTo>
                <a:lnTo>
                  <a:pt x="58869" y="169961"/>
                </a:lnTo>
                <a:lnTo>
                  <a:pt x="60677" y="171803"/>
                </a:lnTo>
                <a:lnTo>
                  <a:pt x="62676" y="173030"/>
                </a:lnTo>
                <a:lnTo>
                  <a:pt x="69471" y="175000"/>
                </a:lnTo>
                <a:lnTo>
                  <a:pt x="70127" y="175162"/>
                </a:lnTo>
                <a:lnTo>
                  <a:pt x="75088" y="175341"/>
                </a:lnTo>
                <a:lnTo>
                  <a:pt x="98838" y="175476"/>
                </a:lnTo>
                <a:lnTo>
                  <a:pt x="103198" y="174685"/>
                </a:lnTo>
                <a:lnTo>
                  <a:pt x="107692" y="173365"/>
                </a:lnTo>
                <a:lnTo>
                  <a:pt x="112276" y="171690"/>
                </a:lnTo>
                <a:lnTo>
                  <a:pt x="116919" y="169780"/>
                </a:lnTo>
                <a:lnTo>
                  <a:pt x="121603" y="167713"/>
                </a:lnTo>
                <a:lnTo>
                  <a:pt x="126312" y="165541"/>
                </a:lnTo>
                <a:lnTo>
                  <a:pt x="131039" y="164093"/>
                </a:lnTo>
                <a:lnTo>
                  <a:pt x="135778" y="163128"/>
                </a:lnTo>
                <a:lnTo>
                  <a:pt x="140525" y="162485"/>
                </a:lnTo>
                <a:lnTo>
                  <a:pt x="145277" y="161262"/>
                </a:lnTo>
                <a:lnTo>
                  <a:pt x="150032" y="159653"/>
                </a:lnTo>
                <a:lnTo>
                  <a:pt x="154790" y="157786"/>
                </a:lnTo>
                <a:lnTo>
                  <a:pt x="160343" y="156542"/>
                </a:lnTo>
                <a:lnTo>
                  <a:pt x="166427" y="155713"/>
                </a:lnTo>
                <a:lnTo>
                  <a:pt x="172864" y="155160"/>
                </a:lnTo>
                <a:lnTo>
                  <a:pt x="179536" y="153998"/>
                </a:lnTo>
                <a:lnTo>
                  <a:pt x="186366" y="152429"/>
                </a:lnTo>
                <a:lnTo>
                  <a:pt x="193300" y="150589"/>
                </a:lnTo>
                <a:lnTo>
                  <a:pt x="199510" y="149363"/>
                </a:lnTo>
                <a:lnTo>
                  <a:pt x="205238" y="148545"/>
                </a:lnTo>
                <a:lnTo>
                  <a:pt x="210644" y="148000"/>
                </a:lnTo>
                <a:lnTo>
                  <a:pt x="215042" y="147637"/>
                </a:lnTo>
                <a:lnTo>
                  <a:pt x="218767" y="147394"/>
                </a:lnTo>
                <a:lnTo>
                  <a:pt x="228600" y="14691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78"/>
          <p:cNvSpPr/>
          <p:nvPr/>
        </p:nvSpPr>
        <p:spPr>
          <a:xfrm>
            <a:off x="3929062" y="3164683"/>
            <a:ext cx="178595" cy="28574"/>
          </a:xfrm>
          <a:custGeom>
            <a:avLst/>
            <a:gdLst/>
            <a:ahLst/>
            <a:cxnLst/>
            <a:rect l="0" t="0" r="0" b="0"/>
            <a:pathLst>
              <a:path w="178595" h="28574">
                <a:moveTo>
                  <a:pt x="0" y="28573"/>
                </a:moveTo>
                <a:lnTo>
                  <a:pt x="0" y="24781"/>
                </a:lnTo>
                <a:lnTo>
                  <a:pt x="794" y="23663"/>
                </a:lnTo>
                <a:lnTo>
                  <a:pt x="2117" y="22918"/>
                </a:lnTo>
                <a:lnTo>
                  <a:pt x="3792" y="22422"/>
                </a:lnTo>
                <a:lnTo>
                  <a:pt x="5703" y="21297"/>
                </a:lnTo>
                <a:lnTo>
                  <a:pt x="7771" y="19754"/>
                </a:lnTo>
                <a:lnTo>
                  <a:pt x="9943" y="17931"/>
                </a:lnTo>
                <a:lnTo>
                  <a:pt x="12979" y="16716"/>
                </a:lnTo>
                <a:lnTo>
                  <a:pt x="16590" y="15905"/>
                </a:lnTo>
                <a:lnTo>
                  <a:pt x="20585" y="15365"/>
                </a:lnTo>
                <a:lnTo>
                  <a:pt x="24836" y="14212"/>
                </a:lnTo>
                <a:lnTo>
                  <a:pt x="29258" y="12649"/>
                </a:lnTo>
                <a:lnTo>
                  <a:pt x="33793" y="10813"/>
                </a:lnTo>
                <a:lnTo>
                  <a:pt x="38403" y="9589"/>
                </a:lnTo>
                <a:lnTo>
                  <a:pt x="43065" y="8773"/>
                </a:lnTo>
                <a:lnTo>
                  <a:pt x="47760" y="8229"/>
                </a:lnTo>
                <a:lnTo>
                  <a:pt x="52477" y="7867"/>
                </a:lnTo>
                <a:lnTo>
                  <a:pt x="57210" y="7625"/>
                </a:lnTo>
                <a:lnTo>
                  <a:pt x="66702" y="7356"/>
                </a:lnTo>
                <a:lnTo>
                  <a:pt x="76212" y="7237"/>
                </a:lnTo>
                <a:lnTo>
                  <a:pt x="80971" y="6411"/>
                </a:lnTo>
                <a:lnTo>
                  <a:pt x="85730" y="5067"/>
                </a:lnTo>
                <a:lnTo>
                  <a:pt x="90491" y="3377"/>
                </a:lnTo>
                <a:lnTo>
                  <a:pt x="95252" y="2251"/>
                </a:lnTo>
                <a:lnTo>
                  <a:pt x="100014" y="1500"/>
                </a:lnTo>
                <a:lnTo>
                  <a:pt x="104776" y="999"/>
                </a:lnTo>
                <a:lnTo>
                  <a:pt x="109538" y="665"/>
                </a:lnTo>
                <a:lnTo>
                  <a:pt x="114300" y="443"/>
                </a:lnTo>
                <a:lnTo>
                  <a:pt x="123825" y="196"/>
                </a:lnTo>
                <a:lnTo>
                  <a:pt x="159420" y="0"/>
                </a:lnTo>
                <a:lnTo>
                  <a:pt x="161843" y="793"/>
                </a:lnTo>
                <a:lnTo>
                  <a:pt x="164251" y="2115"/>
                </a:lnTo>
                <a:lnTo>
                  <a:pt x="166651" y="3791"/>
                </a:lnTo>
                <a:lnTo>
                  <a:pt x="169044" y="4908"/>
                </a:lnTo>
                <a:lnTo>
                  <a:pt x="171434" y="5652"/>
                </a:lnTo>
                <a:lnTo>
                  <a:pt x="178594" y="714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79"/>
          <p:cNvSpPr/>
          <p:nvPr/>
        </p:nvSpPr>
        <p:spPr>
          <a:xfrm>
            <a:off x="3964781" y="3250406"/>
            <a:ext cx="150020" cy="14288"/>
          </a:xfrm>
          <a:custGeom>
            <a:avLst/>
            <a:gdLst/>
            <a:ahLst/>
            <a:cxnLst/>
            <a:rect l="0" t="0" r="0" b="0"/>
            <a:pathLst>
              <a:path w="150020" h="14288">
                <a:moveTo>
                  <a:pt x="0" y="14287"/>
                </a:moveTo>
                <a:lnTo>
                  <a:pt x="41627" y="14287"/>
                </a:lnTo>
                <a:lnTo>
                  <a:pt x="46801" y="13494"/>
                </a:lnTo>
                <a:lnTo>
                  <a:pt x="52632" y="12171"/>
                </a:lnTo>
                <a:lnTo>
                  <a:pt x="58900" y="10495"/>
                </a:lnTo>
                <a:lnTo>
                  <a:pt x="64667" y="9378"/>
                </a:lnTo>
                <a:lnTo>
                  <a:pt x="70099" y="8633"/>
                </a:lnTo>
                <a:lnTo>
                  <a:pt x="75308" y="8136"/>
                </a:lnTo>
                <a:lnTo>
                  <a:pt x="80367" y="7805"/>
                </a:lnTo>
                <a:lnTo>
                  <a:pt x="85328" y="7585"/>
                </a:lnTo>
                <a:lnTo>
                  <a:pt x="95073" y="7340"/>
                </a:lnTo>
                <a:lnTo>
                  <a:pt x="104696" y="7231"/>
                </a:lnTo>
                <a:lnTo>
                  <a:pt x="109485" y="6408"/>
                </a:lnTo>
                <a:lnTo>
                  <a:pt x="114265" y="5066"/>
                </a:lnTo>
                <a:lnTo>
                  <a:pt x="119039" y="3377"/>
                </a:lnTo>
                <a:lnTo>
                  <a:pt x="123809" y="2252"/>
                </a:lnTo>
                <a:lnTo>
                  <a:pt x="128577" y="1501"/>
                </a:lnTo>
                <a:lnTo>
                  <a:pt x="133343" y="1000"/>
                </a:lnTo>
                <a:lnTo>
                  <a:pt x="137314" y="667"/>
                </a:lnTo>
                <a:lnTo>
                  <a:pt x="140755" y="444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80"/>
          <p:cNvSpPr/>
          <p:nvPr/>
        </p:nvSpPr>
        <p:spPr>
          <a:xfrm>
            <a:off x="4214812" y="3082066"/>
            <a:ext cx="278607" cy="138762"/>
          </a:xfrm>
          <a:custGeom>
            <a:avLst/>
            <a:gdLst/>
            <a:ahLst/>
            <a:cxnLst/>
            <a:rect l="0" t="0" r="0" b="0"/>
            <a:pathLst>
              <a:path w="278607" h="138762">
                <a:moveTo>
                  <a:pt x="0" y="54040"/>
                </a:moveTo>
                <a:lnTo>
                  <a:pt x="0" y="50248"/>
                </a:lnTo>
                <a:lnTo>
                  <a:pt x="794" y="49130"/>
                </a:lnTo>
                <a:lnTo>
                  <a:pt x="2117" y="48385"/>
                </a:lnTo>
                <a:lnTo>
                  <a:pt x="3792" y="47889"/>
                </a:lnTo>
                <a:lnTo>
                  <a:pt x="4910" y="46764"/>
                </a:lnTo>
                <a:lnTo>
                  <a:pt x="5654" y="45221"/>
                </a:lnTo>
                <a:lnTo>
                  <a:pt x="6151" y="43398"/>
                </a:lnTo>
                <a:lnTo>
                  <a:pt x="8819" y="39256"/>
                </a:lnTo>
                <a:lnTo>
                  <a:pt x="10642" y="37040"/>
                </a:lnTo>
                <a:lnTo>
                  <a:pt x="12651" y="34769"/>
                </a:lnTo>
                <a:lnTo>
                  <a:pt x="17000" y="30129"/>
                </a:lnTo>
                <a:lnTo>
                  <a:pt x="23911" y="23054"/>
                </a:lnTo>
                <a:lnTo>
                  <a:pt x="27053" y="20683"/>
                </a:lnTo>
                <a:lnTo>
                  <a:pt x="30735" y="18308"/>
                </a:lnTo>
                <a:lnTo>
                  <a:pt x="34778" y="15931"/>
                </a:lnTo>
                <a:lnTo>
                  <a:pt x="39060" y="13553"/>
                </a:lnTo>
                <a:lnTo>
                  <a:pt x="48052" y="8793"/>
                </a:lnTo>
                <a:lnTo>
                  <a:pt x="52672" y="7207"/>
                </a:lnTo>
                <a:lnTo>
                  <a:pt x="57340" y="6149"/>
                </a:lnTo>
                <a:lnTo>
                  <a:pt x="65966" y="4974"/>
                </a:lnTo>
                <a:lnTo>
                  <a:pt x="72445" y="4451"/>
                </a:lnTo>
                <a:lnTo>
                  <a:pt x="80088" y="2103"/>
                </a:lnTo>
                <a:lnTo>
                  <a:pt x="84348" y="365"/>
                </a:lnTo>
                <a:lnTo>
                  <a:pt x="88776" y="0"/>
                </a:lnTo>
                <a:lnTo>
                  <a:pt x="93315" y="551"/>
                </a:lnTo>
                <a:lnTo>
                  <a:pt x="101798" y="2486"/>
                </a:lnTo>
                <a:lnTo>
                  <a:pt x="108214" y="3346"/>
                </a:lnTo>
                <a:lnTo>
                  <a:pt x="116289" y="3830"/>
                </a:lnTo>
                <a:lnTo>
                  <a:pt x="118801" y="4691"/>
                </a:lnTo>
                <a:lnTo>
                  <a:pt x="123709" y="7765"/>
                </a:lnTo>
                <a:lnTo>
                  <a:pt x="128536" y="11778"/>
                </a:lnTo>
                <a:lnTo>
                  <a:pt x="130935" y="13959"/>
                </a:lnTo>
                <a:lnTo>
                  <a:pt x="132533" y="16207"/>
                </a:lnTo>
                <a:lnTo>
                  <a:pt x="133600" y="18499"/>
                </a:lnTo>
                <a:lnTo>
                  <a:pt x="134310" y="20821"/>
                </a:lnTo>
                <a:lnTo>
                  <a:pt x="134784" y="23163"/>
                </a:lnTo>
                <a:lnTo>
                  <a:pt x="135100" y="25517"/>
                </a:lnTo>
                <a:lnTo>
                  <a:pt x="135310" y="27881"/>
                </a:lnTo>
                <a:lnTo>
                  <a:pt x="134657" y="31044"/>
                </a:lnTo>
                <a:lnTo>
                  <a:pt x="133428" y="34741"/>
                </a:lnTo>
                <a:lnTo>
                  <a:pt x="131814" y="38793"/>
                </a:lnTo>
                <a:lnTo>
                  <a:pt x="129945" y="42288"/>
                </a:lnTo>
                <a:lnTo>
                  <a:pt x="127905" y="45411"/>
                </a:lnTo>
                <a:lnTo>
                  <a:pt x="125751" y="48287"/>
                </a:lnTo>
                <a:lnTo>
                  <a:pt x="123522" y="51792"/>
                </a:lnTo>
                <a:lnTo>
                  <a:pt x="121241" y="55716"/>
                </a:lnTo>
                <a:lnTo>
                  <a:pt x="118928" y="59920"/>
                </a:lnTo>
                <a:lnTo>
                  <a:pt x="116591" y="63516"/>
                </a:lnTo>
                <a:lnTo>
                  <a:pt x="114240" y="66707"/>
                </a:lnTo>
                <a:lnTo>
                  <a:pt x="111879" y="69629"/>
                </a:lnTo>
                <a:lnTo>
                  <a:pt x="109511" y="73164"/>
                </a:lnTo>
                <a:lnTo>
                  <a:pt x="107138" y="77108"/>
                </a:lnTo>
                <a:lnTo>
                  <a:pt x="104763" y="81325"/>
                </a:lnTo>
                <a:lnTo>
                  <a:pt x="101592" y="84930"/>
                </a:lnTo>
                <a:lnTo>
                  <a:pt x="97891" y="88127"/>
                </a:lnTo>
                <a:lnTo>
                  <a:pt x="93835" y="91052"/>
                </a:lnTo>
                <a:lnTo>
                  <a:pt x="90338" y="93796"/>
                </a:lnTo>
                <a:lnTo>
                  <a:pt x="87213" y="96419"/>
                </a:lnTo>
                <a:lnTo>
                  <a:pt x="84336" y="98961"/>
                </a:lnTo>
                <a:lnTo>
                  <a:pt x="79022" y="103903"/>
                </a:lnTo>
                <a:lnTo>
                  <a:pt x="76494" y="106332"/>
                </a:lnTo>
                <a:lnTo>
                  <a:pt x="74808" y="108745"/>
                </a:lnTo>
                <a:lnTo>
                  <a:pt x="73685" y="111148"/>
                </a:lnTo>
                <a:lnTo>
                  <a:pt x="72936" y="113543"/>
                </a:lnTo>
                <a:lnTo>
                  <a:pt x="72436" y="115933"/>
                </a:lnTo>
                <a:lnTo>
                  <a:pt x="72103" y="118321"/>
                </a:lnTo>
                <a:lnTo>
                  <a:pt x="71881" y="120706"/>
                </a:lnTo>
                <a:lnTo>
                  <a:pt x="71734" y="123091"/>
                </a:lnTo>
                <a:lnTo>
                  <a:pt x="71496" y="130503"/>
                </a:lnTo>
                <a:lnTo>
                  <a:pt x="71449" y="132203"/>
                </a:lnTo>
                <a:lnTo>
                  <a:pt x="75233" y="132497"/>
                </a:lnTo>
                <a:lnTo>
                  <a:pt x="77143" y="133332"/>
                </a:lnTo>
                <a:lnTo>
                  <a:pt x="83624" y="137506"/>
                </a:lnTo>
                <a:lnTo>
                  <a:pt x="88230" y="138761"/>
                </a:lnTo>
                <a:lnTo>
                  <a:pt x="95041" y="137202"/>
                </a:lnTo>
                <a:lnTo>
                  <a:pt x="103359" y="134657"/>
                </a:lnTo>
                <a:lnTo>
                  <a:pt x="107800" y="133978"/>
                </a:lnTo>
                <a:lnTo>
                  <a:pt x="112348" y="133526"/>
                </a:lnTo>
                <a:lnTo>
                  <a:pt x="116968" y="132431"/>
                </a:lnTo>
                <a:lnTo>
                  <a:pt x="121635" y="130907"/>
                </a:lnTo>
                <a:lnTo>
                  <a:pt x="126333" y="129097"/>
                </a:lnTo>
                <a:lnTo>
                  <a:pt x="131054" y="127890"/>
                </a:lnTo>
                <a:lnTo>
                  <a:pt x="135788" y="127086"/>
                </a:lnTo>
                <a:lnTo>
                  <a:pt x="140531" y="126550"/>
                </a:lnTo>
                <a:lnTo>
                  <a:pt x="146869" y="125399"/>
                </a:lnTo>
                <a:lnTo>
                  <a:pt x="154269" y="123837"/>
                </a:lnTo>
                <a:lnTo>
                  <a:pt x="162377" y="122003"/>
                </a:lnTo>
                <a:lnTo>
                  <a:pt x="169370" y="120779"/>
                </a:lnTo>
                <a:lnTo>
                  <a:pt x="175620" y="119964"/>
                </a:lnTo>
                <a:lnTo>
                  <a:pt x="181374" y="119421"/>
                </a:lnTo>
                <a:lnTo>
                  <a:pt x="187591" y="118265"/>
                </a:lnTo>
                <a:lnTo>
                  <a:pt x="194117" y="116700"/>
                </a:lnTo>
                <a:lnTo>
                  <a:pt x="200849" y="114863"/>
                </a:lnTo>
                <a:lnTo>
                  <a:pt x="206924" y="112845"/>
                </a:lnTo>
                <a:lnTo>
                  <a:pt x="212562" y="110706"/>
                </a:lnTo>
                <a:lnTo>
                  <a:pt x="217908" y="108486"/>
                </a:lnTo>
                <a:lnTo>
                  <a:pt x="223060" y="107006"/>
                </a:lnTo>
                <a:lnTo>
                  <a:pt x="228081" y="106020"/>
                </a:lnTo>
                <a:lnTo>
                  <a:pt x="233017" y="105361"/>
                </a:lnTo>
                <a:lnTo>
                  <a:pt x="237895" y="104923"/>
                </a:lnTo>
                <a:lnTo>
                  <a:pt x="242734" y="104631"/>
                </a:lnTo>
                <a:lnTo>
                  <a:pt x="251551" y="104306"/>
                </a:lnTo>
                <a:lnTo>
                  <a:pt x="260977" y="104123"/>
                </a:lnTo>
                <a:lnTo>
                  <a:pt x="278606" y="1040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81"/>
          <p:cNvSpPr/>
          <p:nvPr/>
        </p:nvSpPr>
        <p:spPr>
          <a:xfrm>
            <a:off x="3464718" y="3378993"/>
            <a:ext cx="71439" cy="192883"/>
          </a:xfrm>
          <a:custGeom>
            <a:avLst/>
            <a:gdLst/>
            <a:ahLst/>
            <a:cxnLst/>
            <a:rect l="0" t="0" r="0" b="0"/>
            <a:pathLst>
              <a:path w="71439" h="192883">
                <a:moveTo>
                  <a:pt x="0" y="0"/>
                </a:moveTo>
                <a:lnTo>
                  <a:pt x="0" y="3793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6151" y="16793"/>
                </a:lnTo>
                <a:lnTo>
                  <a:pt x="7276" y="19927"/>
                </a:lnTo>
                <a:lnTo>
                  <a:pt x="8819" y="23603"/>
                </a:lnTo>
                <a:lnTo>
                  <a:pt x="10642" y="27642"/>
                </a:lnTo>
                <a:lnTo>
                  <a:pt x="14784" y="36362"/>
                </a:lnTo>
                <a:lnTo>
                  <a:pt x="17000" y="40911"/>
                </a:lnTo>
                <a:lnTo>
                  <a:pt x="19271" y="46324"/>
                </a:lnTo>
                <a:lnTo>
                  <a:pt x="21579" y="52314"/>
                </a:lnTo>
                <a:lnTo>
                  <a:pt x="26259" y="65320"/>
                </a:lnTo>
                <a:lnTo>
                  <a:pt x="30986" y="79037"/>
                </a:lnTo>
                <a:lnTo>
                  <a:pt x="32563" y="85235"/>
                </a:lnTo>
                <a:lnTo>
                  <a:pt x="33615" y="90955"/>
                </a:lnTo>
                <a:lnTo>
                  <a:pt x="34316" y="96356"/>
                </a:lnTo>
                <a:lnTo>
                  <a:pt x="35578" y="102337"/>
                </a:lnTo>
                <a:lnTo>
                  <a:pt x="37212" y="108706"/>
                </a:lnTo>
                <a:lnTo>
                  <a:pt x="39096" y="115333"/>
                </a:lnTo>
                <a:lnTo>
                  <a:pt x="41145" y="121339"/>
                </a:lnTo>
                <a:lnTo>
                  <a:pt x="43305" y="126930"/>
                </a:lnTo>
                <a:lnTo>
                  <a:pt x="45539" y="132245"/>
                </a:lnTo>
                <a:lnTo>
                  <a:pt x="47028" y="137376"/>
                </a:lnTo>
                <a:lnTo>
                  <a:pt x="48021" y="142384"/>
                </a:lnTo>
                <a:lnTo>
                  <a:pt x="48683" y="147311"/>
                </a:lnTo>
                <a:lnTo>
                  <a:pt x="49124" y="152182"/>
                </a:lnTo>
                <a:lnTo>
                  <a:pt x="49418" y="157017"/>
                </a:lnTo>
                <a:lnTo>
                  <a:pt x="49614" y="161828"/>
                </a:lnTo>
                <a:lnTo>
                  <a:pt x="50539" y="165830"/>
                </a:lnTo>
                <a:lnTo>
                  <a:pt x="51949" y="169291"/>
                </a:lnTo>
                <a:lnTo>
                  <a:pt x="53683" y="172392"/>
                </a:lnTo>
                <a:lnTo>
                  <a:pt x="55633" y="175253"/>
                </a:lnTo>
                <a:lnTo>
                  <a:pt x="57726" y="177954"/>
                </a:lnTo>
                <a:lnTo>
                  <a:pt x="59915" y="180549"/>
                </a:lnTo>
                <a:lnTo>
                  <a:pt x="62169" y="183072"/>
                </a:lnTo>
                <a:lnTo>
                  <a:pt x="71438" y="19288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82"/>
          <p:cNvSpPr/>
          <p:nvPr/>
        </p:nvSpPr>
        <p:spPr>
          <a:xfrm>
            <a:off x="3411258" y="3450431"/>
            <a:ext cx="132043" cy="42863"/>
          </a:xfrm>
          <a:custGeom>
            <a:avLst/>
            <a:gdLst/>
            <a:ahLst/>
            <a:cxnLst/>
            <a:rect l="0" t="0" r="0" b="0"/>
            <a:pathLst>
              <a:path w="132043" h="42863">
                <a:moveTo>
                  <a:pt x="10598" y="42862"/>
                </a:moveTo>
                <a:lnTo>
                  <a:pt x="0" y="42862"/>
                </a:lnTo>
                <a:lnTo>
                  <a:pt x="10985" y="42862"/>
                </a:lnTo>
                <a:lnTo>
                  <a:pt x="14031" y="42069"/>
                </a:lnTo>
                <a:lnTo>
                  <a:pt x="16855" y="40746"/>
                </a:lnTo>
                <a:lnTo>
                  <a:pt x="19532" y="39070"/>
                </a:lnTo>
                <a:lnTo>
                  <a:pt x="22904" y="37953"/>
                </a:lnTo>
                <a:lnTo>
                  <a:pt x="26739" y="37208"/>
                </a:lnTo>
                <a:lnTo>
                  <a:pt x="30884" y="36711"/>
                </a:lnTo>
                <a:lnTo>
                  <a:pt x="35234" y="35587"/>
                </a:lnTo>
                <a:lnTo>
                  <a:pt x="39722" y="34043"/>
                </a:lnTo>
                <a:lnTo>
                  <a:pt x="44302" y="32220"/>
                </a:lnTo>
                <a:lnTo>
                  <a:pt x="48942" y="30211"/>
                </a:lnTo>
                <a:lnTo>
                  <a:pt x="58331" y="25863"/>
                </a:lnTo>
                <a:lnTo>
                  <a:pt x="63851" y="24385"/>
                </a:lnTo>
                <a:lnTo>
                  <a:pt x="69913" y="23401"/>
                </a:lnTo>
                <a:lnTo>
                  <a:pt x="76335" y="22744"/>
                </a:lnTo>
                <a:lnTo>
                  <a:pt x="82204" y="21513"/>
                </a:lnTo>
                <a:lnTo>
                  <a:pt x="87704" y="19898"/>
                </a:lnTo>
                <a:lnTo>
                  <a:pt x="105146" y="13833"/>
                </a:lnTo>
                <a:lnTo>
                  <a:pt x="111730" y="11603"/>
                </a:lnTo>
                <a:lnTo>
                  <a:pt x="116913" y="9323"/>
                </a:lnTo>
                <a:lnTo>
                  <a:pt x="121162" y="7009"/>
                </a:lnTo>
                <a:lnTo>
                  <a:pt x="13204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83"/>
          <p:cNvSpPr/>
          <p:nvPr/>
        </p:nvSpPr>
        <p:spPr>
          <a:xfrm>
            <a:off x="3614737" y="3357659"/>
            <a:ext cx="150020" cy="157037"/>
          </a:xfrm>
          <a:custGeom>
            <a:avLst/>
            <a:gdLst/>
            <a:ahLst/>
            <a:cxnLst/>
            <a:rect l="0" t="0" r="0" b="0"/>
            <a:pathLst>
              <a:path w="150020" h="157037">
                <a:moveTo>
                  <a:pt x="0" y="35622"/>
                </a:moveTo>
                <a:lnTo>
                  <a:pt x="0" y="28566"/>
                </a:lnTo>
                <a:lnTo>
                  <a:pt x="3792" y="24712"/>
                </a:lnTo>
                <a:lnTo>
                  <a:pt x="5703" y="23586"/>
                </a:lnTo>
                <a:lnTo>
                  <a:pt x="9943" y="22335"/>
                </a:lnTo>
                <a:lnTo>
                  <a:pt x="14474" y="19662"/>
                </a:lnTo>
                <a:lnTo>
                  <a:pt x="16792" y="17838"/>
                </a:lnTo>
                <a:lnTo>
                  <a:pt x="19926" y="15829"/>
                </a:lnTo>
                <a:lnTo>
                  <a:pt x="23603" y="13695"/>
                </a:lnTo>
                <a:lnTo>
                  <a:pt x="27641" y="11479"/>
                </a:lnTo>
                <a:lnTo>
                  <a:pt x="31921" y="10002"/>
                </a:lnTo>
                <a:lnTo>
                  <a:pt x="36362" y="9017"/>
                </a:lnTo>
                <a:lnTo>
                  <a:pt x="40910" y="8360"/>
                </a:lnTo>
                <a:lnTo>
                  <a:pt x="44736" y="7129"/>
                </a:lnTo>
                <a:lnTo>
                  <a:pt x="48080" y="5514"/>
                </a:lnTo>
                <a:lnTo>
                  <a:pt x="51104" y="3643"/>
                </a:lnTo>
                <a:lnTo>
                  <a:pt x="54707" y="2397"/>
                </a:lnTo>
                <a:lnTo>
                  <a:pt x="58696" y="1566"/>
                </a:lnTo>
                <a:lnTo>
                  <a:pt x="62943" y="1011"/>
                </a:lnTo>
                <a:lnTo>
                  <a:pt x="66568" y="642"/>
                </a:lnTo>
                <a:lnTo>
                  <a:pt x="69779" y="396"/>
                </a:lnTo>
                <a:lnTo>
                  <a:pt x="72713" y="231"/>
                </a:lnTo>
                <a:lnTo>
                  <a:pt x="80207" y="49"/>
                </a:lnTo>
                <a:lnTo>
                  <a:pt x="84427" y="0"/>
                </a:lnTo>
                <a:lnTo>
                  <a:pt x="88035" y="762"/>
                </a:lnTo>
                <a:lnTo>
                  <a:pt x="91234" y="2063"/>
                </a:lnTo>
                <a:lnTo>
                  <a:pt x="94160" y="3724"/>
                </a:lnTo>
                <a:lnTo>
                  <a:pt x="96111" y="5626"/>
                </a:lnTo>
                <a:lnTo>
                  <a:pt x="97411" y="7687"/>
                </a:lnTo>
                <a:lnTo>
                  <a:pt x="98278" y="9855"/>
                </a:lnTo>
                <a:lnTo>
                  <a:pt x="99650" y="12887"/>
                </a:lnTo>
                <a:lnTo>
                  <a:pt x="103291" y="20491"/>
                </a:lnTo>
                <a:lnTo>
                  <a:pt x="103786" y="23947"/>
                </a:lnTo>
                <a:lnTo>
                  <a:pt x="103322" y="27045"/>
                </a:lnTo>
                <a:lnTo>
                  <a:pt x="102219" y="29904"/>
                </a:lnTo>
                <a:lnTo>
                  <a:pt x="101483" y="34191"/>
                </a:lnTo>
                <a:lnTo>
                  <a:pt x="100993" y="39430"/>
                </a:lnTo>
                <a:lnTo>
                  <a:pt x="100666" y="45304"/>
                </a:lnTo>
                <a:lnTo>
                  <a:pt x="99654" y="50808"/>
                </a:lnTo>
                <a:lnTo>
                  <a:pt x="98186" y="56065"/>
                </a:lnTo>
                <a:lnTo>
                  <a:pt x="96413" y="61157"/>
                </a:lnTo>
                <a:lnTo>
                  <a:pt x="94438" y="66139"/>
                </a:lnTo>
                <a:lnTo>
                  <a:pt x="92328" y="71048"/>
                </a:lnTo>
                <a:lnTo>
                  <a:pt x="87866" y="80735"/>
                </a:lnTo>
                <a:lnTo>
                  <a:pt x="76168" y="104661"/>
                </a:lnTo>
                <a:lnTo>
                  <a:pt x="73798" y="108636"/>
                </a:lnTo>
                <a:lnTo>
                  <a:pt x="71424" y="112079"/>
                </a:lnTo>
                <a:lnTo>
                  <a:pt x="69047" y="115168"/>
                </a:lnTo>
                <a:lnTo>
                  <a:pt x="67463" y="118021"/>
                </a:lnTo>
                <a:lnTo>
                  <a:pt x="66406" y="120717"/>
                </a:lnTo>
                <a:lnTo>
                  <a:pt x="65702" y="123308"/>
                </a:lnTo>
                <a:lnTo>
                  <a:pt x="65233" y="125829"/>
                </a:lnTo>
                <a:lnTo>
                  <a:pt x="64920" y="128304"/>
                </a:lnTo>
                <a:lnTo>
                  <a:pt x="64572" y="133170"/>
                </a:lnTo>
                <a:lnTo>
                  <a:pt x="64418" y="137979"/>
                </a:lnTo>
                <a:lnTo>
                  <a:pt x="64330" y="145148"/>
                </a:lnTo>
                <a:lnTo>
                  <a:pt x="65112" y="146739"/>
                </a:lnTo>
                <a:lnTo>
                  <a:pt x="66427" y="147800"/>
                </a:lnTo>
                <a:lnTo>
                  <a:pt x="68097" y="148507"/>
                </a:lnTo>
                <a:lnTo>
                  <a:pt x="72069" y="151410"/>
                </a:lnTo>
                <a:lnTo>
                  <a:pt x="74240" y="153295"/>
                </a:lnTo>
                <a:lnTo>
                  <a:pt x="76481" y="154552"/>
                </a:lnTo>
                <a:lnTo>
                  <a:pt x="81087" y="155948"/>
                </a:lnTo>
                <a:lnTo>
                  <a:pt x="83427" y="156321"/>
                </a:lnTo>
                <a:lnTo>
                  <a:pt x="85780" y="156569"/>
                </a:lnTo>
                <a:lnTo>
                  <a:pt x="88143" y="156735"/>
                </a:lnTo>
                <a:lnTo>
                  <a:pt x="91306" y="156845"/>
                </a:lnTo>
                <a:lnTo>
                  <a:pt x="103342" y="157000"/>
                </a:lnTo>
                <a:lnTo>
                  <a:pt x="112340" y="157036"/>
                </a:lnTo>
                <a:lnTo>
                  <a:pt x="116962" y="156252"/>
                </a:lnTo>
                <a:lnTo>
                  <a:pt x="121631" y="154936"/>
                </a:lnTo>
                <a:lnTo>
                  <a:pt x="126331" y="153265"/>
                </a:lnTo>
                <a:lnTo>
                  <a:pt x="131052" y="152150"/>
                </a:lnTo>
                <a:lnTo>
                  <a:pt x="135787" y="151407"/>
                </a:lnTo>
                <a:lnTo>
                  <a:pt x="150019" y="14992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84"/>
          <p:cNvSpPr/>
          <p:nvPr/>
        </p:nvSpPr>
        <p:spPr>
          <a:xfrm>
            <a:off x="4257762" y="3336131"/>
            <a:ext cx="71351" cy="157163"/>
          </a:xfrm>
          <a:custGeom>
            <a:avLst/>
            <a:gdLst/>
            <a:ahLst/>
            <a:cxnLst/>
            <a:rect l="0" t="0" r="0" b="0"/>
            <a:pathLst>
              <a:path w="71351" h="157163">
                <a:moveTo>
                  <a:pt x="7056" y="0"/>
                </a:moveTo>
                <a:lnTo>
                  <a:pt x="905" y="0"/>
                </a:lnTo>
                <a:lnTo>
                  <a:pt x="574" y="794"/>
                </a:lnTo>
                <a:lnTo>
                  <a:pt x="43" y="5654"/>
                </a:lnTo>
                <a:lnTo>
                  <a:pt x="0" y="6151"/>
                </a:lnTo>
                <a:lnTo>
                  <a:pt x="2068" y="8819"/>
                </a:lnTo>
                <a:lnTo>
                  <a:pt x="3731" y="10642"/>
                </a:lnTo>
                <a:lnTo>
                  <a:pt x="7695" y="14784"/>
                </a:lnTo>
                <a:lnTo>
                  <a:pt x="9863" y="16999"/>
                </a:lnTo>
                <a:lnTo>
                  <a:pt x="11309" y="20064"/>
                </a:lnTo>
                <a:lnTo>
                  <a:pt x="12273" y="23695"/>
                </a:lnTo>
                <a:lnTo>
                  <a:pt x="12915" y="27703"/>
                </a:lnTo>
                <a:lnTo>
                  <a:pt x="14137" y="31962"/>
                </a:lnTo>
                <a:lnTo>
                  <a:pt x="15746" y="36389"/>
                </a:lnTo>
                <a:lnTo>
                  <a:pt x="17612" y="40928"/>
                </a:lnTo>
                <a:lnTo>
                  <a:pt x="19649" y="45542"/>
                </a:lnTo>
                <a:lnTo>
                  <a:pt x="24030" y="54901"/>
                </a:lnTo>
                <a:lnTo>
                  <a:pt x="26310" y="60413"/>
                </a:lnTo>
                <a:lnTo>
                  <a:pt x="28623" y="66469"/>
                </a:lnTo>
                <a:lnTo>
                  <a:pt x="30959" y="72888"/>
                </a:lnTo>
                <a:lnTo>
                  <a:pt x="33310" y="78754"/>
                </a:lnTo>
                <a:lnTo>
                  <a:pt x="35672" y="84253"/>
                </a:lnTo>
                <a:lnTo>
                  <a:pt x="40412" y="94596"/>
                </a:lnTo>
                <a:lnTo>
                  <a:pt x="45164" y="104484"/>
                </a:lnTo>
                <a:lnTo>
                  <a:pt x="46749" y="109343"/>
                </a:lnTo>
                <a:lnTo>
                  <a:pt x="47806" y="114171"/>
                </a:lnTo>
                <a:lnTo>
                  <a:pt x="48510" y="118976"/>
                </a:lnTo>
                <a:lnTo>
                  <a:pt x="49773" y="123767"/>
                </a:lnTo>
                <a:lnTo>
                  <a:pt x="51409" y="128549"/>
                </a:lnTo>
                <a:lnTo>
                  <a:pt x="53294" y="133324"/>
                </a:lnTo>
                <a:lnTo>
                  <a:pt x="55344" y="137301"/>
                </a:lnTo>
                <a:lnTo>
                  <a:pt x="57504" y="140747"/>
                </a:lnTo>
                <a:lnTo>
                  <a:pt x="62882" y="148187"/>
                </a:lnTo>
                <a:lnTo>
                  <a:pt x="64118" y="149591"/>
                </a:lnTo>
                <a:lnTo>
                  <a:pt x="65734" y="151322"/>
                </a:lnTo>
                <a:lnTo>
                  <a:pt x="71350" y="1571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85"/>
          <p:cNvSpPr/>
          <p:nvPr/>
        </p:nvSpPr>
        <p:spPr>
          <a:xfrm>
            <a:off x="4221956" y="3386137"/>
            <a:ext cx="128588" cy="42838"/>
          </a:xfrm>
          <a:custGeom>
            <a:avLst/>
            <a:gdLst/>
            <a:ahLst/>
            <a:cxnLst/>
            <a:rect l="0" t="0" r="0" b="0"/>
            <a:pathLst>
              <a:path w="128588" h="42838">
                <a:moveTo>
                  <a:pt x="0" y="35719"/>
                </a:moveTo>
                <a:lnTo>
                  <a:pt x="0" y="41870"/>
                </a:lnTo>
                <a:lnTo>
                  <a:pt x="794" y="42201"/>
                </a:lnTo>
                <a:lnTo>
                  <a:pt x="3792" y="42568"/>
                </a:lnTo>
                <a:lnTo>
                  <a:pt x="7771" y="42732"/>
                </a:lnTo>
                <a:lnTo>
                  <a:pt x="14473" y="42824"/>
                </a:lnTo>
                <a:lnTo>
                  <a:pt x="16792" y="42837"/>
                </a:lnTo>
                <a:lnTo>
                  <a:pt x="19926" y="42052"/>
                </a:lnTo>
                <a:lnTo>
                  <a:pt x="23603" y="40734"/>
                </a:lnTo>
                <a:lnTo>
                  <a:pt x="27641" y="39063"/>
                </a:lnTo>
                <a:lnTo>
                  <a:pt x="31921" y="37948"/>
                </a:lnTo>
                <a:lnTo>
                  <a:pt x="36362" y="37205"/>
                </a:lnTo>
                <a:lnTo>
                  <a:pt x="40910" y="36709"/>
                </a:lnTo>
                <a:lnTo>
                  <a:pt x="46323" y="35585"/>
                </a:lnTo>
                <a:lnTo>
                  <a:pt x="52314" y="34042"/>
                </a:lnTo>
                <a:lnTo>
                  <a:pt x="58688" y="32220"/>
                </a:lnTo>
                <a:lnTo>
                  <a:pt x="64525" y="30211"/>
                </a:lnTo>
                <a:lnTo>
                  <a:pt x="70004" y="28079"/>
                </a:lnTo>
                <a:lnTo>
                  <a:pt x="75245" y="25863"/>
                </a:lnTo>
                <a:lnTo>
                  <a:pt x="81119" y="22798"/>
                </a:lnTo>
                <a:lnTo>
                  <a:pt x="87417" y="19167"/>
                </a:lnTo>
                <a:lnTo>
                  <a:pt x="93996" y="15160"/>
                </a:lnTo>
                <a:lnTo>
                  <a:pt x="100765" y="11694"/>
                </a:lnTo>
                <a:lnTo>
                  <a:pt x="107658" y="8590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86"/>
          <p:cNvSpPr/>
          <p:nvPr/>
        </p:nvSpPr>
        <p:spPr>
          <a:xfrm>
            <a:off x="4407693" y="3271932"/>
            <a:ext cx="207170" cy="142772"/>
          </a:xfrm>
          <a:custGeom>
            <a:avLst/>
            <a:gdLst/>
            <a:ahLst/>
            <a:cxnLst/>
            <a:rect l="0" t="0" r="0" b="0"/>
            <a:pathLst>
              <a:path w="207170" h="142772">
                <a:moveTo>
                  <a:pt x="0" y="28480"/>
                </a:moveTo>
                <a:lnTo>
                  <a:pt x="0" y="17631"/>
                </a:lnTo>
                <a:lnTo>
                  <a:pt x="794" y="16485"/>
                </a:lnTo>
                <a:lnTo>
                  <a:pt x="2117" y="15721"/>
                </a:lnTo>
                <a:lnTo>
                  <a:pt x="5703" y="14872"/>
                </a:lnTo>
                <a:lnTo>
                  <a:pt x="9943" y="14494"/>
                </a:lnTo>
                <a:lnTo>
                  <a:pt x="12185" y="13600"/>
                </a:lnTo>
                <a:lnTo>
                  <a:pt x="16793" y="10490"/>
                </a:lnTo>
                <a:lnTo>
                  <a:pt x="19926" y="9343"/>
                </a:lnTo>
                <a:lnTo>
                  <a:pt x="23603" y="8578"/>
                </a:lnTo>
                <a:lnTo>
                  <a:pt x="27642" y="8068"/>
                </a:lnTo>
                <a:lnTo>
                  <a:pt x="31128" y="6935"/>
                </a:lnTo>
                <a:lnTo>
                  <a:pt x="37118" y="3559"/>
                </a:lnTo>
                <a:lnTo>
                  <a:pt x="40621" y="2341"/>
                </a:lnTo>
                <a:lnTo>
                  <a:pt x="44543" y="1529"/>
                </a:lnTo>
                <a:lnTo>
                  <a:pt x="48745" y="987"/>
                </a:lnTo>
                <a:lnTo>
                  <a:pt x="53135" y="627"/>
                </a:lnTo>
                <a:lnTo>
                  <a:pt x="57648" y="386"/>
                </a:lnTo>
                <a:lnTo>
                  <a:pt x="66897" y="119"/>
                </a:lnTo>
                <a:lnTo>
                  <a:pt x="76299" y="0"/>
                </a:lnTo>
                <a:lnTo>
                  <a:pt x="80234" y="762"/>
                </a:lnTo>
                <a:lnTo>
                  <a:pt x="83653" y="2064"/>
                </a:lnTo>
                <a:lnTo>
                  <a:pt x="86724" y="3725"/>
                </a:lnTo>
                <a:lnTo>
                  <a:pt x="90360" y="4833"/>
                </a:lnTo>
                <a:lnTo>
                  <a:pt x="94372" y="5572"/>
                </a:lnTo>
                <a:lnTo>
                  <a:pt x="98633" y="6064"/>
                </a:lnTo>
                <a:lnTo>
                  <a:pt x="102268" y="7186"/>
                </a:lnTo>
                <a:lnTo>
                  <a:pt x="108423" y="10549"/>
                </a:lnTo>
                <a:lnTo>
                  <a:pt x="110382" y="12557"/>
                </a:lnTo>
                <a:lnTo>
                  <a:pt x="111688" y="14690"/>
                </a:lnTo>
                <a:lnTo>
                  <a:pt x="112559" y="16906"/>
                </a:lnTo>
                <a:lnTo>
                  <a:pt x="113139" y="19970"/>
                </a:lnTo>
                <a:lnTo>
                  <a:pt x="113526" y="23600"/>
                </a:lnTo>
                <a:lnTo>
                  <a:pt x="113784" y="27608"/>
                </a:lnTo>
                <a:lnTo>
                  <a:pt x="113163" y="31868"/>
                </a:lnTo>
                <a:lnTo>
                  <a:pt x="111955" y="36295"/>
                </a:lnTo>
                <a:lnTo>
                  <a:pt x="110355" y="40834"/>
                </a:lnTo>
                <a:lnTo>
                  <a:pt x="108495" y="44653"/>
                </a:lnTo>
                <a:lnTo>
                  <a:pt x="106462" y="47994"/>
                </a:lnTo>
                <a:lnTo>
                  <a:pt x="104312" y="51014"/>
                </a:lnTo>
                <a:lnTo>
                  <a:pt x="102085" y="54615"/>
                </a:lnTo>
                <a:lnTo>
                  <a:pt x="99807" y="58603"/>
                </a:lnTo>
                <a:lnTo>
                  <a:pt x="97494" y="62850"/>
                </a:lnTo>
                <a:lnTo>
                  <a:pt x="95953" y="67268"/>
                </a:lnTo>
                <a:lnTo>
                  <a:pt x="94925" y="71801"/>
                </a:lnTo>
                <a:lnTo>
                  <a:pt x="94239" y="76411"/>
                </a:lnTo>
                <a:lnTo>
                  <a:pt x="92195" y="80278"/>
                </a:lnTo>
                <a:lnTo>
                  <a:pt x="89245" y="83650"/>
                </a:lnTo>
                <a:lnTo>
                  <a:pt x="85690" y="86691"/>
                </a:lnTo>
                <a:lnTo>
                  <a:pt x="83321" y="90306"/>
                </a:lnTo>
                <a:lnTo>
                  <a:pt x="81741" y="94304"/>
                </a:lnTo>
                <a:lnTo>
                  <a:pt x="80688" y="98556"/>
                </a:lnTo>
                <a:lnTo>
                  <a:pt x="79192" y="102185"/>
                </a:lnTo>
                <a:lnTo>
                  <a:pt x="77401" y="105398"/>
                </a:lnTo>
                <a:lnTo>
                  <a:pt x="75413" y="108334"/>
                </a:lnTo>
                <a:lnTo>
                  <a:pt x="74088" y="111084"/>
                </a:lnTo>
                <a:lnTo>
                  <a:pt x="73204" y="113712"/>
                </a:lnTo>
                <a:lnTo>
                  <a:pt x="72616" y="116258"/>
                </a:lnTo>
                <a:lnTo>
                  <a:pt x="72223" y="118748"/>
                </a:lnTo>
                <a:lnTo>
                  <a:pt x="71961" y="121203"/>
                </a:lnTo>
                <a:lnTo>
                  <a:pt x="71787" y="123633"/>
                </a:lnTo>
                <a:lnTo>
                  <a:pt x="72464" y="126047"/>
                </a:lnTo>
                <a:lnTo>
                  <a:pt x="73709" y="128449"/>
                </a:lnTo>
                <a:lnTo>
                  <a:pt x="77619" y="134217"/>
                </a:lnTo>
                <a:lnTo>
                  <a:pt x="80271" y="137122"/>
                </a:lnTo>
                <a:lnTo>
                  <a:pt x="82089" y="139008"/>
                </a:lnTo>
                <a:lnTo>
                  <a:pt x="84094" y="140265"/>
                </a:lnTo>
                <a:lnTo>
                  <a:pt x="88440" y="141663"/>
                </a:lnTo>
                <a:lnTo>
                  <a:pt x="91504" y="142035"/>
                </a:lnTo>
                <a:lnTo>
                  <a:pt x="95134" y="142284"/>
                </a:lnTo>
                <a:lnTo>
                  <a:pt x="99141" y="142449"/>
                </a:lnTo>
                <a:lnTo>
                  <a:pt x="107827" y="142633"/>
                </a:lnTo>
                <a:lnTo>
                  <a:pt x="134382" y="142771"/>
                </a:lnTo>
                <a:lnTo>
                  <a:pt x="139595" y="141187"/>
                </a:lnTo>
                <a:lnTo>
                  <a:pt x="145451" y="138543"/>
                </a:lnTo>
                <a:lnTo>
                  <a:pt x="162953" y="129354"/>
                </a:lnTo>
                <a:lnTo>
                  <a:pt x="168167" y="126685"/>
                </a:lnTo>
                <a:lnTo>
                  <a:pt x="173230" y="124906"/>
                </a:lnTo>
                <a:lnTo>
                  <a:pt x="178193" y="123721"/>
                </a:lnTo>
                <a:lnTo>
                  <a:pt x="183089" y="122930"/>
                </a:lnTo>
                <a:lnTo>
                  <a:pt x="187147" y="122403"/>
                </a:lnTo>
                <a:lnTo>
                  <a:pt x="190646" y="122052"/>
                </a:lnTo>
                <a:lnTo>
                  <a:pt x="196650" y="121661"/>
                </a:lnTo>
                <a:lnTo>
                  <a:pt x="207169" y="12134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87"/>
          <p:cNvSpPr/>
          <p:nvPr/>
        </p:nvSpPr>
        <p:spPr>
          <a:xfrm>
            <a:off x="3443287" y="3743743"/>
            <a:ext cx="271464" cy="205534"/>
          </a:xfrm>
          <a:custGeom>
            <a:avLst/>
            <a:gdLst/>
            <a:ahLst/>
            <a:cxnLst/>
            <a:rect l="0" t="0" r="0" b="0"/>
            <a:pathLst>
              <a:path w="271464" h="205534">
                <a:moveTo>
                  <a:pt x="0" y="63875"/>
                </a:moveTo>
                <a:lnTo>
                  <a:pt x="3792" y="60083"/>
                </a:lnTo>
                <a:lnTo>
                  <a:pt x="4116" y="58965"/>
                </a:lnTo>
                <a:lnTo>
                  <a:pt x="3538" y="58221"/>
                </a:lnTo>
                <a:lnTo>
                  <a:pt x="2358" y="57724"/>
                </a:lnTo>
                <a:lnTo>
                  <a:pt x="2366" y="56600"/>
                </a:lnTo>
                <a:lnTo>
                  <a:pt x="3165" y="55056"/>
                </a:lnTo>
                <a:lnTo>
                  <a:pt x="4491" y="53233"/>
                </a:lnTo>
                <a:lnTo>
                  <a:pt x="5965" y="49092"/>
                </a:lnTo>
                <a:lnTo>
                  <a:pt x="6358" y="46876"/>
                </a:lnTo>
                <a:lnTo>
                  <a:pt x="8207" y="44604"/>
                </a:lnTo>
                <a:lnTo>
                  <a:pt x="14496" y="39965"/>
                </a:lnTo>
                <a:lnTo>
                  <a:pt x="20465" y="35257"/>
                </a:lnTo>
                <a:lnTo>
                  <a:pt x="26558" y="30518"/>
                </a:lnTo>
                <a:lnTo>
                  <a:pt x="34558" y="25767"/>
                </a:lnTo>
                <a:lnTo>
                  <a:pt x="43405" y="21009"/>
                </a:lnTo>
                <a:lnTo>
                  <a:pt x="62020" y="11487"/>
                </a:lnTo>
                <a:lnTo>
                  <a:pt x="67540" y="9106"/>
                </a:lnTo>
                <a:lnTo>
                  <a:pt x="73602" y="6725"/>
                </a:lnTo>
                <a:lnTo>
                  <a:pt x="80024" y="4344"/>
                </a:lnTo>
                <a:lnTo>
                  <a:pt x="85893" y="2756"/>
                </a:lnTo>
                <a:lnTo>
                  <a:pt x="91394" y="1698"/>
                </a:lnTo>
                <a:lnTo>
                  <a:pt x="96648" y="992"/>
                </a:lnTo>
                <a:lnTo>
                  <a:pt x="101738" y="522"/>
                </a:lnTo>
                <a:lnTo>
                  <a:pt x="106719" y="209"/>
                </a:lnTo>
                <a:lnTo>
                  <a:pt x="111627" y="0"/>
                </a:lnTo>
                <a:lnTo>
                  <a:pt x="116487" y="654"/>
                </a:lnTo>
                <a:lnTo>
                  <a:pt x="121314" y="1884"/>
                </a:lnTo>
                <a:lnTo>
                  <a:pt x="126120" y="3498"/>
                </a:lnTo>
                <a:lnTo>
                  <a:pt x="130911" y="5368"/>
                </a:lnTo>
                <a:lnTo>
                  <a:pt x="135693" y="7408"/>
                </a:lnTo>
                <a:lnTo>
                  <a:pt x="140468" y="9561"/>
                </a:lnTo>
                <a:lnTo>
                  <a:pt x="147891" y="14071"/>
                </a:lnTo>
                <a:lnTo>
                  <a:pt x="150981" y="16385"/>
                </a:lnTo>
                <a:lnTo>
                  <a:pt x="153836" y="19515"/>
                </a:lnTo>
                <a:lnTo>
                  <a:pt x="156532" y="23189"/>
                </a:lnTo>
                <a:lnTo>
                  <a:pt x="159123" y="27226"/>
                </a:lnTo>
                <a:lnTo>
                  <a:pt x="160851" y="31505"/>
                </a:lnTo>
                <a:lnTo>
                  <a:pt x="162003" y="35945"/>
                </a:lnTo>
                <a:lnTo>
                  <a:pt x="162771" y="40493"/>
                </a:lnTo>
                <a:lnTo>
                  <a:pt x="163282" y="45112"/>
                </a:lnTo>
                <a:lnTo>
                  <a:pt x="163624" y="49779"/>
                </a:lnTo>
                <a:lnTo>
                  <a:pt x="163851" y="54478"/>
                </a:lnTo>
                <a:lnTo>
                  <a:pt x="164104" y="66048"/>
                </a:lnTo>
                <a:lnTo>
                  <a:pt x="164171" y="72468"/>
                </a:lnTo>
                <a:lnTo>
                  <a:pt x="163423" y="79129"/>
                </a:lnTo>
                <a:lnTo>
                  <a:pt x="162130" y="85951"/>
                </a:lnTo>
                <a:lnTo>
                  <a:pt x="160474" y="92879"/>
                </a:lnTo>
                <a:lnTo>
                  <a:pt x="157783" y="99880"/>
                </a:lnTo>
                <a:lnTo>
                  <a:pt x="154401" y="106929"/>
                </a:lnTo>
                <a:lnTo>
                  <a:pt x="147204" y="120316"/>
                </a:lnTo>
                <a:lnTo>
                  <a:pt x="141360" y="131558"/>
                </a:lnTo>
                <a:lnTo>
                  <a:pt x="137896" y="137572"/>
                </a:lnTo>
                <a:lnTo>
                  <a:pt x="134000" y="143963"/>
                </a:lnTo>
                <a:lnTo>
                  <a:pt x="129814" y="150604"/>
                </a:lnTo>
                <a:lnTo>
                  <a:pt x="126230" y="156620"/>
                </a:lnTo>
                <a:lnTo>
                  <a:pt x="123047" y="162217"/>
                </a:lnTo>
                <a:lnTo>
                  <a:pt x="120131" y="167537"/>
                </a:lnTo>
                <a:lnTo>
                  <a:pt x="117394" y="171876"/>
                </a:lnTo>
                <a:lnTo>
                  <a:pt x="114775" y="175563"/>
                </a:lnTo>
                <a:lnTo>
                  <a:pt x="112235" y="178816"/>
                </a:lnTo>
                <a:lnTo>
                  <a:pt x="108955" y="182571"/>
                </a:lnTo>
                <a:lnTo>
                  <a:pt x="105180" y="186662"/>
                </a:lnTo>
                <a:lnTo>
                  <a:pt x="101077" y="190977"/>
                </a:lnTo>
                <a:lnTo>
                  <a:pt x="94400" y="195771"/>
                </a:lnTo>
                <a:lnTo>
                  <a:pt x="88787" y="198696"/>
                </a:lnTo>
                <a:lnTo>
                  <a:pt x="81164" y="204011"/>
                </a:lnTo>
                <a:lnTo>
                  <a:pt x="76290" y="205533"/>
                </a:lnTo>
                <a:lnTo>
                  <a:pt x="73878" y="205145"/>
                </a:lnTo>
                <a:lnTo>
                  <a:pt x="66693" y="201601"/>
                </a:lnTo>
                <a:lnTo>
                  <a:pt x="61921" y="200493"/>
                </a:lnTo>
                <a:lnTo>
                  <a:pt x="60330" y="199404"/>
                </a:lnTo>
                <a:lnTo>
                  <a:pt x="59270" y="197884"/>
                </a:lnTo>
                <a:lnTo>
                  <a:pt x="58563" y="196077"/>
                </a:lnTo>
                <a:lnTo>
                  <a:pt x="57778" y="189836"/>
                </a:lnTo>
                <a:lnTo>
                  <a:pt x="57429" y="182564"/>
                </a:lnTo>
                <a:lnTo>
                  <a:pt x="57274" y="176686"/>
                </a:lnTo>
                <a:lnTo>
                  <a:pt x="57186" y="165122"/>
                </a:lnTo>
                <a:lnTo>
                  <a:pt x="57968" y="160742"/>
                </a:lnTo>
                <a:lnTo>
                  <a:pt x="59283" y="156234"/>
                </a:lnTo>
                <a:lnTo>
                  <a:pt x="60953" y="151642"/>
                </a:lnTo>
                <a:lnTo>
                  <a:pt x="62861" y="147786"/>
                </a:lnTo>
                <a:lnTo>
                  <a:pt x="67097" y="141386"/>
                </a:lnTo>
                <a:lnTo>
                  <a:pt x="73741" y="135895"/>
                </a:lnTo>
                <a:lnTo>
                  <a:pt x="81986" y="130809"/>
                </a:lnTo>
                <a:lnTo>
                  <a:pt x="86408" y="128342"/>
                </a:lnTo>
                <a:lnTo>
                  <a:pt x="90943" y="125902"/>
                </a:lnTo>
                <a:lnTo>
                  <a:pt x="95553" y="124277"/>
                </a:lnTo>
                <a:lnTo>
                  <a:pt x="100215" y="123193"/>
                </a:lnTo>
                <a:lnTo>
                  <a:pt x="104910" y="122470"/>
                </a:lnTo>
                <a:lnTo>
                  <a:pt x="109627" y="121989"/>
                </a:lnTo>
                <a:lnTo>
                  <a:pt x="114360" y="121667"/>
                </a:lnTo>
                <a:lnTo>
                  <a:pt x="119102" y="121454"/>
                </a:lnTo>
                <a:lnTo>
                  <a:pt x="128605" y="121216"/>
                </a:lnTo>
                <a:lnTo>
                  <a:pt x="147641" y="121063"/>
                </a:lnTo>
                <a:lnTo>
                  <a:pt x="152402" y="121844"/>
                </a:lnTo>
                <a:lnTo>
                  <a:pt x="157164" y="123159"/>
                </a:lnTo>
                <a:lnTo>
                  <a:pt x="180005" y="130972"/>
                </a:lnTo>
                <a:lnTo>
                  <a:pt x="185091" y="133212"/>
                </a:lnTo>
                <a:lnTo>
                  <a:pt x="192859" y="137819"/>
                </a:lnTo>
                <a:lnTo>
                  <a:pt x="201073" y="142512"/>
                </a:lnTo>
                <a:lnTo>
                  <a:pt x="210016" y="147243"/>
                </a:lnTo>
                <a:lnTo>
                  <a:pt x="219282" y="151992"/>
                </a:lnTo>
                <a:lnTo>
                  <a:pt x="226576" y="154633"/>
                </a:lnTo>
                <a:lnTo>
                  <a:pt x="233256" y="156599"/>
                </a:lnTo>
                <a:lnTo>
                  <a:pt x="241517" y="160119"/>
                </a:lnTo>
                <a:lnTo>
                  <a:pt x="248364" y="162213"/>
                </a:lnTo>
                <a:lnTo>
                  <a:pt x="256681" y="163392"/>
                </a:lnTo>
                <a:lnTo>
                  <a:pt x="264172" y="163741"/>
                </a:lnTo>
                <a:lnTo>
                  <a:pt x="271463" y="1638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88"/>
          <p:cNvSpPr/>
          <p:nvPr/>
        </p:nvSpPr>
        <p:spPr>
          <a:xfrm>
            <a:off x="3750468" y="3764756"/>
            <a:ext cx="135733" cy="150020"/>
          </a:xfrm>
          <a:custGeom>
            <a:avLst/>
            <a:gdLst/>
            <a:ahLst/>
            <a:cxnLst/>
            <a:rect l="0" t="0" r="0" b="0"/>
            <a:pathLst>
              <a:path w="135733" h="150020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9943" y="3792"/>
                </a:lnTo>
                <a:lnTo>
                  <a:pt x="12185" y="4910"/>
                </a:lnTo>
                <a:lnTo>
                  <a:pt x="14473" y="5654"/>
                </a:lnTo>
                <a:lnTo>
                  <a:pt x="16793" y="6151"/>
                </a:lnTo>
                <a:lnTo>
                  <a:pt x="19133" y="8069"/>
                </a:lnTo>
                <a:lnTo>
                  <a:pt x="21487" y="10936"/>
                </a:lnTo>
                <a:lnTo>
                  <a:pt x="23850" y="14434"/>
                </a:lnTo>
                <a:lnTo>
                  <a:pt x="26218" y="17560"/>
                </a:lnTo>
                <a:lnTo>
                  <a:pt x="28592" y="20438"/>
                </a:lnTo>
                <a:lnTo>
                  <a:pt x="30967" y="23150"/>
                </a:lnTo>
                <a:lnTo>
                  <a:pt x="33345" y="26546"/>
                </a:lnTo>
                <a:lnTo>
                  <a:pt x="35724" y="30397"/>
                </a:lnTo>
                <a:lnTo>
                  <a:pt x="38104" y="34552"/>
                </a:lnTo>
                <a:lnTo>
                  <a:pt x="41278" y="38116"/>
                </a:lnTo>
                <a:lnTo>
                  <a:pt x="44981" y="41286"/>
                </a:lnTo>
                <a:lnTo>
                  <a:pt x="49037" y="44192"/>
                </a:lnTo>
                <a:lnTo>
                  <a:pt x="52535" y="47718"/>
                </a:lnTo>
                <a:lnTo>
                  <a:pt x="55661" y="51656"/>
                </a:lnTo>
                <a:lnTo>
                  <a:pt x="58539" y="55868"/>
                </a:lnTo>
                <a:lnTo>
                  <a:pt x="62045" y="60264"/>
                </a:lnTo>
                <a:lnTo>
                  <a:pt x="65969" y="64782"/>
                </a:lnTo>
                <a:lnTo>
                  <a:pt x="70174" y="69382"/>
                </a:lnTo>
                <a:lnTo>
                  <a:pt x="73770" y="74036"/>
                </a:lnTo>
                <a:lnTo>
                  <a:pt x="76961" y="78726"/>
                </a:lnTo>
                <a:lnTo>
                  <a:pt x="79883" y="83440"/>
                </a:lnTo>
                <a:lnTo>
                  <a:pt x="83418" y="87377"/>
                </a:lnTo>
                <a:lnTo>
                  <a:pt x="87362" y="90795"/>
                </a:lnTo>
                <a:lnTo>
                  <a:pt x="91579" y="93867"/>
                </a:lnTo>
                <a:lnTo>
                  <a:pt x="95184" y="97503"/>
                </a:lnTo>
                <a:lnTo>
                  <a:pt x="98381" y="101515"/>
                </a:lnTo>
                <a:lnTo>
                  <a:pt x="101306" y="105776"/>
                </a:lnTo>
                <a:lnTo>
                  <a:pt x="104050" y="110205"/>
                </a:lnTo>
                <a:lnTo>
                  <a:pt x="106673" y="114745"/>
                </a:lnTo>
                <a:lnTo>
                  <a:pt x="109215" y="119359"/>
                </a:lnTo>
                <a:lnTo>
                  <a:pt x="111704" y="123229"/>
                </a:lnTo>
                <a:lnTo>
                  <a:pt x="114157" y="126602"/>
                </a:lnTo>
                <a:lnTo>
                  <a:pt x="116586" y="129645"/>
                </a:lnTo>
                <a:lnTo>
                  <a:pt x="118999" y="132468"/>
                </a:lnTo>
                <a:lnTo>
                  <a:pt x="121402" y="135143"/>
                </a:lnTo>
                <a:lnTo>
                  <a:pt x="123797" y="137720"/>
                </a:lnTo>
                <a:lnTo>
                  <a:pt x="125394" y="140232"/>
                </a:lnTo>
                <a:lnTo>
                  <a:pt x="126459" y="142701"/>
                </a:lnTo>
                <a:lnTo>
                  <a:pt x="127168" y="145140"/>
                </a:lnTo>
                <a:lnTo>
                  <a:pt x="128435" y="146766"/>
                </a:lnTo>
                <a:lnTo>
                  <a:pt x="130074" y="147850"/>
                </a:lnTo>
                <a:lnTo>
                  <a:pt x="135732" y="1500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89"/>
          <p:cNvSpPr/>
          <p:nvPr/>
        </p:nvSpPr>
        <p:spPr>
          <a:xfrm>
            <a:off x="3771900" y="3743325"/>
            <a:ext cx="135732" cy="164307"/>
          </a:xfrm>
          <a:custGeom>
            <a:avLst/>
            <a:gdLst/>
            <a:ahLst/>
            <a:cxnLst/>
            <a:rect l="0" t="0" r="0" b="0"/>
            <a:pathLst>
              <a:path w="135732" h="164307">
                <a:moveTo>
                  <a:pt x="135731" y="0"/>
                </a:moveTo>
                <a:lnTo>
                  <a:pt x="108089" y="27641"/>
                </a:lnTo>
                <a:lnTo>
                  <a:pt x="104603" y="32715"/>
                </a:lnTo>
                <a:lnTo>
                  <a:pt x="101485" y="38478"/>
                </a:lnTo>
                <a:lnTo>
                  <a:pt x="98613" y="44703"/>
                </a:lnTo>
                <a:lnTo>
                  <a:pt x="95111" y="50439"/>
                </a:lnTo>
                <a:lnTo>
                  <a:pt x="91188" y="55851"/>
                </a:lnTo>
                <a:lnTo>
                  <a:pt x="86986" y="61046"/>
                </a:lnTo>
                <a:lnTo>
                  <a:pt x="82596" y="66891"/>
                </a:lnTo>
                <a:lnTo>
                  <a:pt x="73487" y="79735"/>
                </a:lnTo>
                <a:lnTo>
                  <a:pt x="68834" y="85700"/>
                </a:lnTo>
                <a:lnTo>
                  <a:pt x="64146" y="91265"/>
                </a:lnTo>
                <a:lnTo>
                  <a:pt x="59432" y="96562"/>
                </a:lnTo>
                <a:lnTo>
                  <a:pt x="49962" y="106681"/>
                </a:lnTo>
                <a:lnTo>
                  <a:pt x="26981" y="130112"/>
                </a:lnTo>
                <a:lnTo>
                  <a:pt x="4886" y="152273"/>
                </a:lnTo>
                <a:lnTo>
                  <a:pt x="3257" y="154697"/>
                </a:lnTo>
                <a:lnTo>
                  <a:pt x="2171" y="157106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90"/>
          <p:cNvSpPr/>
          <p:nvPr/>
        </p:nvSpPr>
        <p:spPr>
          <a:xfrm>
            <a:off x="4021931" y="3750468"/>
            <a:ext cx="150020" cy="42864"/>
          </a:xfrm>
          <a:custGeom>
            <a:avLst/>
            <a:gdLst/>
            <a:ahLst/>
            <a:cxnLst/>
            <a:rect l="0" t="0" r="0" b="0"/>
            <a:pathLst>
              <a:path w="150020" h="42864">
                <a:moveTo>
                  <a:pt x="0" y="42863"/>
                </a:moveTo>
                <a:lnTo>
                  <a:pt x="3792" y="39071"/>
                </a:lnTo>
                <a:lnTo>
                  <a:pt x="5703" y="37953"/>
                </a:lnTo>
                <a:lnTo>
                  <a:pt x="9943" y="36712"/>
                </a:lnTo>
                <a:lnTo>
                  <a:pt x="14473" y="36160"/>
                </a:lnTo>
                <a:lnTo>
                  <a:pt x="16792" y="36013"/>
                </a:lnTo>
                <a:lnTo>
                  <a:pt x="19132" y="35122"/>
                </a:lnTo>
                <a:lnTo>
                  <a:pt x="21486" y="33733"/>
                </a:lnTo>
                <a:lnTo>
                  <a:pt x="23849" y="32014"/>
                </a:lnTo>
                <a:lnTo>
                  <a:pt x="27806" y="30074"/>
                </a:lnTo>
                <a:lnTo>
                  <a:pt x="32824" y="27987"/>
                </a:lnTo>
                <a:lnTo>
                  <a:pt x="38552" y="25802"/>
                </a:lnTo>
                <a:lnTo>
                  <a:pt x="43957" y="23552"/>
                </a:lnTo>
                <a:lnTo>
                  <a:pt x="49149" y="21257"/>
                </a:lnTo>
                <a:lnTo>
                  <a:pt x="54197" y="18934"/>
                </a:lnTo>
                <a:lnTo>
                  <a:pt x="59150" y="17385"/>
                </a:lnTo>
                <a:lnTo>
                  <a:pt x="64040" y="16353"/>
                </a:lnTo>
                <a:lnTo>
                  <a:pt x="68887" y="15664"/>
                </a:lnTo>
                <a:lnTo>
                  <a:pt x="74499" y="14412"/>
                </a:lnTo>
                <a:lnTo>
                  <a:pt x="80622" y="12783"/>
                </a:lnTo>
                <a:lnTo>
                  <a:pt x="87086" y="10903"/>
                </a:lnTo>
                <a:lnTo>
                  <a:pt x="92982" y="8856"/>
                </a:lnTo>
                <a:lnTo>
                  <a:pt x="98501" y="6698"/>
                </a:lnTo>
                <a:lnTo>
                  <a:pt x="103767" y="4465"/>
                </a:lnTo>
                <a:lnTo>
                  <a:pt x="108071" y="2978"/>
                </a:lnTo>
                <a:lnTo>
                  <a:pt x="111735" y="1985"/>
                </a:lnTo>
                <a:lnTo>
                  <a:pt x="114971" y="1323"/>
                </a:lnTo>
                <a:lnTo>
                  <a:pt x="119510" y="882"/>
                </a:lnTo>
                <a:lnTo>
                  <a:pt x="124917" y="589"/>
                </a:lnTo>
                <a:lnTo>
                  <a:pt x="139670" y="175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91"/>
          <p:cNvSpPr/>
          <p:nvPr/>
        </p:nvSpPr>
        <p:spPr>
          <a:xfrm>
            <a:off x="4032103" y="3796364"/>
            <a:ext cx="182710" cy="11255"/>
          </a:xfrm>
          <a:custGeom>
            <a:avLst/>
            <a:gdLst/>
            <a:ahLst/>
            <a:cxnLst/>
            <a:rect l="0" t="0" r="0" b="0"/>
            <a:pathLst>
              <a:path w="182710" h="11255">
                <a:moveTo>
                  <a:pt x="4115" y="11254"/>
                </a:moveTo>
                <a:lnTo>
                  <a:pt x="0" y="11254"/>
                </a:lnTo>
                <a:lnTo>
                  <a:pt x="3908" y="11254"/>
                </a:lnTo>
                <a:lnTo>
                  <a:pt x="11639" y="7462"/>
                </a:lnTo>
                <a:lnTo>
                  <a:pt x="14687" y="6344"/>
                </a:lnTo>
                <a:lnTo>
                  <a:pt x="17513" y="5600"/>
                </a:lnTo>
                <a:lnTo>
                  <a:pt x="20191" y="5103"/>
                </a:lnTo>
                <a:lnTo>
                  <a:pt x="23564" y="4772"/>
                </a:lnTo>
                <a:lnTo>
                  <a:pt x="27399" y="4552"/>
                </a:lnTo>
                <a:lnTo>
                  <a:pt x="35895" y="4307"/>
                </a:lnTo>
                <a:lnTo>
                  <a:pt x="58993" y="4136"/>
                </a:lnTo>
                <a:lnTo>
                  <a:pt x="63719" y="3334"/>
                </a:lnTo>
                <a:lnTo>
                  <a:pt x="68457" y="2005"/>
                </a:lnTo>
                <a:lnTo>
                  <a:pt x="73204" y="326"/>
                </a:lnTo>
                <a:lnTo>
                  <a:pt x="78749" y="0"/>
                </a:lnTo>
                <a:lnTo>
                  <a:pt x="84828" y="577"/>
                </a:lnTo>
                <a:lnTo>
                  <a:pt x="91261" y="1754"/>
                </a:lnTo>
                <a:lnTo>
                  <a:pt x="97137" y="2540"/>
                </a:lnTo>
                <a:lnTo>
                  <a:pt x="102643" y="3063"/>
                </a:lnTo>
                <a:lnTo>
                  <a:pt x="107900" y="3412"/>
                </a:lnTo>
                <a:lnTo>
                  <a:pt x="113786" y="3645"/>
                </a:lnTo>
                <a:lnTo>
                  <a:pt x="132654" y="3973"/>
                </a:lnTo>
                <a:lnTo>
                  <a:pt x="182709" y="411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92"/>
          <p:cNvSpPr/>
          <p:nvPr/>
        </p:nvSpPr>
        <p:spPr>
          <a:xfrm>
            <a:off x="4314912" y="3657600"/>
            <a:ext cx="128501" cy="85726"/>
          </a:xfrm>
          <a:custGeom>
            <a:avLst/>
            <a:gdLst/>
            <a:ahLst/>
            <a:cxnLst/>
            <a:rect l="0" t="0" r="0" b="0"/>
            <a:pathLst>
              <a:path w="128501" h="85726">
                <a:moveTo>
                  <a:pt x="21344" y="0"/>
                </a:moveTo>
                <a:lnTo>
                  <a:pt x="17552" y="0"/>
                </a:lnTo>
                <a:lnTo>
                  <a:pt x="16434" y="794"/>
                </a:lnTo>
                <a:lnTo>
                  <a:pt x="15689" y="2116"/>
                </a:lnTo>
                <a:lnTo>
                  <a:pt x="15193" y="3792"/>
                </a:lnTo>
                <a:lnTo>
                  <a:pt x="14862" y="5703"/>
                </a:lnTo>
                <a:lnTo>
                  <a:pt x="14641" y="7770"/>
                </a:lnTo>
                <a:lnTo>
                  <a:pt x="14494" y="9942"/>
                </a:lnTo>
                <a:lnTo>
                  <a:pt x="14396" y="12184"/>
                </a:lnTo>
                <a:lnTo>
                  <a:pt x="14287" y="16792"/>
                </a:lnTo>
                <a:lnTo>
                  <a:pt x="13464" y="19925"/>
                </a:lnTo>
                <a:lnTo>
                  <a:pt x="12122" y="23603"/>
                </a:lnTo>
                <a:lnTo>
                  <a:pt x="10434" y="27641"/>
                </a:lnTo>
                <a:lnTo>
                  <a:pt x="9308" y="31127"/>
                </a:lnTo>
                <a:lnTo>
                  <a:pt x="8557" y="34245"/>
                </a:lnTo>
                <a:lnTo>
                  <a:pt x="8057" y="37117"/>
                </a:lnTo>
                <a:lnTo>
                  <a:pt x="7723" y="39826"/>
                </a:lnTo>
                <a:lnTo>
                  <a:pt x="7501" y="42426"/>
                </a:lnTo>
                <a:lnTo>
                  <a:pt x="7353" y="44952"/>
                </a:lnTo>
                <a:lnTo>
                  <a:pt x="7188" y="51993"/>
                </a:lnTo>
                <a:lnTo>
                  <a:pt x="7144" y="56093"/>
                </a:lnTo>
                <a:lnTo>
                  <a:pt x="6321" y="58827"/>
                </a:lnTo>
                <a:lnTo>
                  <a:pt x="4978" y="60649"/>
                </a:lnTo>
                <a:lnTo>
                  <a:pt x="3290" y="61864"/>
                </a:lnTo>
                <a:lnTo>
                  <a:pt x="2164" y="63467"/>
                </a:lnTo>
                <a:lnTo>
                  <a:pt x="1414" y="65330"/>
                </a:lnTo>
                <a:lnTo>
                  <a:pt x="913" y="67366"/>
                </a:lnTo>
                <a:lnTo>
                  <a:pt x="580" y="69517"/>
                </a:lnTo>
                <a:lnTo>
                  <a:pt x="357" y="71744"/>
                </a:lnTo>
                <a:lnTo>
                  <a:pt x="0" y="77230"/>
                </a:lnTo>
                <a:lnTo>
                  <a:pt x="765" y="77680"/>
                </a:lnTo>
                <a:lnTo>
                  <a:pt x="3731" y="78181"/>
                </a:lnTo>
                <a:lnTo>
                  <a:pt x="4839" y="79108"/>
                </a:lnTo>
                <a:lnTo>
                  <a:pt x="5578" y="80520"/>
                </a:lnTo>
                <a:lnTo>
                  <a:pt x="6970" y="85420"/>
                </a:lnTo>
                <a:lnTo>
                  <a:pt x="10823" y="85634"/>
                </a:lnTo>
                <a:lnTo>
                  <a:pt x="23847" y="85717"/>
                </a:lnTo>
                <a:lnTo>
                  <a:pt x="55801" y="85724"/>
                </a:lnTo>
                <a:lnTo>
                  <a:pt x="59397" y="84930"/>
                </a:lnTo>
                <a:lnTo>
                  <a:pt x="62587" y="83608"/>
                </a:lnTo>
                <a:lnTo>
                  <a:pt x="65508" y="81932"/>
                </a:lnTo>
                <a:lnTo>
                  <a:pt x="69043" y="80815"/>
                </a:lnTo>
                <a:lnTo>
                  <a:pt x="72987" y="80070"/>
                </a:lnTo>
                <a:lnTo>
                  <a:pt x="77204" y="79574"/>
                </a:lnTo>
                <a:lnTo>
                  <a:pt x="81602" y="79243"/>
                </a:lnTo>
                <a:lnTo>
                  <a:pt x="86123" y="79022"/>
                </a:lnTo>
                <a:lnTo>
                  <a:pt x="97952" y="78712"/>
                </a:lnTo>
                <a:lnTo>
                  <a:pt x="112853" y="78606"/>
                </a:lnTo>
                <a:lnTo>
                  <a:pt x="116481" y="79392"/>
                </a:lnTo>
                <a:lnTo>
                  <a:pt x="119694" y="80709"/>
                </a:lnTo>
                <a:lnTo>
                  <a:pt x="128500" y="857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93"/>
          <p:cNvSpPr/>
          <p:nvPr/>
        </p:nvSpPr>
        <p:spPr>
          <a:xfrm>
            <a:off x="4429125" y="3650456"/>
            <a:ext cx="35719" cy="207170"/>
          </a:xfrm>
          <a:custGeom>
            <a:avLst/>
            <a:gdLst/>
            <a:ahLst/>
            <a:cxnLst/>
            <a:rect l="0" t="0" r="0" b="0"/>
            <a:pathLst>
              <a:path w="35719" h="207170">
                <a:moveTo>
                  <a:pt x="0" y="0"/>
                </a:moveTo>
                <a:lnTo>
                  <a:pt x="0" y="13735"/>
                </a:lnTo>
                <a:lnTo>
                  <a:pt x="794" y="17094"/>
                </a:lnTo>
                <a:lnTo>
                  <a:pt x="2116" y="20127"/>
                </a:lnTo>
                <a:lnTo>
                  <a:pt x="3792" y="22943"/>
                </a:lnTo>
                <a:lnTo>
                  <a:pt x="4909" y="26408"/>
                </a:lnTo>
                <a:lnTo>
                  <a:pt x="5654" y="30305"/>
                </a:lnTo>
                <a:lnTo>
                  <a:pt x="6150" y="34491"/>
                </a:lnTo>
                <a:lnTo>
                  <a:pt x="6481" y="38869"/>
                </a:lnTo>
                <a:lnTo>
                  <a:pt x="6702" y="43375"/>
                </a:lnTo>
                <a:lnTo>
                  <a:pt x="6849" y="47967"/>
                </a:lnTo>
                <a:lnTo>
                  <a:pt x="7741" y="52615"/>
                </a:lnTo>
                <a:lnTo>
                  <a:pt x="9129" y="57302"/>
                </a:lnTo>
                <a:lnTo>
                  <a:pt x="10848" y="62013"/>
                </a:lnTo>
                <a:lnTo>
                  <a:pt x="11995" y="67536"/>
                </a:lnTo>
                <a:lnTo>
                  <a:pt x="12759" y="73599"/>
                </a:lnTo>
                <a:lnTo>
                  <a:pt x="13268" y="80022"/>
                </a:lnTo>
                <a:lnTo>
                  <a:pt x="13608" y="85892"/>
                </a:lnTo>
                <a:lnTo>
                  <a:pt x="13985" y="96647"/>
                </a:lnTo>
                <a:lnTo>
                  <a:pt x="14880" y="101738"/>
                </a:lnTo>
                <a:lnTo>
                  <a:pt x="16269" y="106719"/>
                </a:lnTo>
                <a:lnTo>
                  <a:pt x="17990" y="111627"/>
                </a:lnTo>
                <a:lnTo>
                  <a:pt x="19137" y="116486"/>
                </a:lnTo>
                <a:lnTo>
                  <a:pt x="19902" y="121314"/>
                </a:lnTo>
                <a:lnTo>
                  <a:pt x="20411" y="126120"/>
                </a:lnTo>
                <a:lnTo>
                  <a:pt x="21545" y="130911"/>
                </a:lnTo>
                <a:lnTo>
                  <a:pt x="23094" y="135693"/>
                </a:lnTo>
                <a:lnTo>
                  <a:pt x="24921" y="140468"/>
                </a:lnTo>
                <a:lnTo>
                  <a:pt x="25345" y="145239"/>
                </a:lnTo>
                <a:lnTo>
                  <a:pt x="24834" y="150007"/>
                </a:lnTo>
                <a:lnTo>
                  <a:pt x="23700" y="154774"/>
                </a:lnTo>
                <a:lnTo>
                  <a:pt x="23737" y="158745"/>
                </a:lnTo>
                <a:lnTo>
                  <a:pt x="24556" y="162186"/>
                </a:lnTo>
                <a:lnTo>
                  <a:pt x="25895" y="165274"/>
                </a:lnTo>
                <a:lnTo>
                  <a:pt x="26789" y="168920"/>
                </a:lnTo>
                <a:lnTo>
                  <a:pt x="27384" y="172938"/>
                </a:lnTo>
                <a:lnTo>
                  <a:pt x="27781" y="177205"/>
                </a:lnTo>
                <a:lnTo>
                  <a:pt x="28839" y="180843"/>
                </a:lnTo>
                <a:lnTo>
                  <a:pt x="30339" y="184062"/>
                </a:lnTo>
                <a:lnTo>
                  <a:pt x="32132" y="187002"/>
                </a:lnTo>
                <a:lnTo>
                  <a:pt x="33327" y="189755"/>
                </a:lnTo>
                <a:lnTo>
                  <a:pt x="34124" y="192385"/>
                </a:lnTo>
                <a:lnTo>
                  <a:pt x="35010" y="197423"/>
                </a:lnTo>
                <a:lnTo>
                  <a:pt x="35404" y="202308"/>
                </a:lnTo>
                <a:lnTo>
                  <a:pt x="35718" y="2071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94"/>
          <p:cNvSpPr/>
          <p:nvPr/>
        </p:nvSpPr>
        <p:spPr>
          <a:xfrm>
            <a:off x="3671887" y="4121943"/>
            <a:ext cx="121445" cy="142876"/>
          </a:xfrm>
          <a:custGeom>
            <a:avLst/>
            <a:gdLst/>
            <a:ahLst/>
            <a:cxnLst/>
            <a:rect l="0" t="0" r="0" b="0"/>
            <a:pathLst>
              <a:path w="121445" h="142876">
                <a:moveTo>
                  <a:pt x="0" y="0"/>
                </a:moveTo>
                <a:lnTo>
                  <a:pt x="6151" y="6151"/>
                </a:lnTo>
                <a:lnTo>
                  <a:pt x="8819" y="6703"/>
                </a:lnTo>
                <a:lnTo>
                  <a:pt x="10642" y="6850"/>
                </a:lnTo>
                <a:lnTo>
                  <a:pt x="11857" y="8535"/>
                </a:lnTo>
                <a:lnTo>
                  <a:pt x="12667" y="11246"/>
                </a:lnTo>
                <a:lnTo>
                  <a:pt x="13207" y="14641"/>
                </a:lnTo>
                <a:lnTo>
                  <a:pt x="14361" y="17699"/>
                </a:lnTo>
                <a:lnTo>
                  <a:pt x="15924" y="20530"/>
                </a:lnTo>
                <a:lnTo>
                  <a:pt x="17760" y="23212"/>
                </a:lnTo>
                <a:lnTo>
                  <a:pt x="20572" y="25793"/>
                </a:lnTo>
                <a:lnTo>
                  <a:pt x="24033" y="28309"/>
                </a:lnTo>
                <a:lnTo>
                  <a:pt x="27929" y="30779"/>
                </a:lnTo>
                <a:lnTo>
                  <a:pt x="31319" y="34013"/>
                </a:lnTo>
                <a:lnTo>
                  <a:pt x="34373" y="37756"/>
                </a:lnTo>
                <a:lnTo>
                  <a:pt x="37203" y="41840"/>
                </a:lnTo>
                <a:lnTo>
                  <a:pt x="39883" y="46149"/>
                </a:lnTo>
                <a:lnTo>
                  <a:pt x="42464" y="50610"/>
                </a:lnTo>
                <a:lnTo>
                  <a:pt x="47447" y="59800"/>
                </a:lnTo>
                <a:lnTo>
                  <a:pt x="57115" y="78635"/>
                </a:lnTo>
                <a:lnTo>
                  <a:pt x="59508" y="83380"/>
                </a:lnTo>
                <a:lnTo>
                  <a:pt x="62691" y="87336"/>
                </a:lnTo>
                <a:lnTo>
                  <a:pt x="66400" y="90768"/>
                </a:lnTo>
                <a:lnTo>
                  <a:pt x="70460" y="93850"/>
                </a:lnTo>
                <a:lnTo>
                  <a:pt x="73961" y="96698"/>
                </a:lnTo>
                <a:lnTo>
                  <a:pt x="77089" y="99390"/>
                </a:lnTo>
                <a:lnTo>
                  <a:pt x="79967" y="101979"/>
                </a:lnTo>
                <a:lnTo>
                  <a:pt x="82680" y="105293"/>
                </a:lnTo>
                <a:lnTo>
                  <a:pt x="85283" y="109089"/>
                </a:lnTo>
                <a:lnTo>
                  <a:pt x="87811" y="113207"/>
                </a:lnTo>
                <a:lnTo>
                  <a:pt x="90291" y="115953"/>
                </a:lnTo>
                <a:lnTo>
                  <a:pt x="92738" y="117783"/>
                </a:lnTo>
                <a:lnTo>
                  <a:pt x="95163" y="119003"/>
                </a:lnTo>
                <a:lnTo>
                  <a:pt x="97573" y="120611"/>
                </a:lnTo>
                <a:lnTo>
                  <a:pt x="99974" y="122476"/>
                </a:lnTo>
                <a:lnTo>
                  <a:pt x="102368" y="124513"/>
                </a:lnTo>
                <a:lnTo>
                  <a:pt x="104758" y="126665"/>
                </a:lnTo>
                <a:lnTo>
                  <a:pt x="109530" y="131173"/>
                </a:lnTo>
                <a:lnTo>
                  <a:pt x="111914" y="132693"/>
                </a:lnTo>
                <a:lnTo>
                  <a:pt x="114297" y="133705"/>
                </a:lnTo>
                <a:lnTo>
                  <a:pt x="116679" y="134381"/>
                </a:lnTo>
                <a:lnTo>
                  <a:pt x="118267" y="135625"/>
                </a:lnTo>
                <a:lnTo>
                  <a:pt x="119326" y="137248"/>
                </a:lnTo>
                <a:lnTo>
                  <a:pt x="121444" y="1428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95"/>
          <p:cNvSpPr/>
          <p:nvPr/>
        </p:nvSpPr>
        <p:spPr>
          <a:xfrm>
            <a:off x="3657600" y="4086225"/>
            <a:ext cx="150019" cy="207169"/>
          </a:xfrm>
          <a:custGeom>
            <a:avLst/>
            <a:gdLst/>
            <a:ahLst/>
            <a:cxnLst/>
            <a:rect l="0" t="0" r="0" b="0"/>
            <a:pathLst>
              <a:path w="150019" h="207169">
                <a:moveTo>
                  <a:pt x="150018" y="0"/>
                </a:moveTo>
                <a:lnTo>
                  <a:pt x="146226" y="0"/>
                </a:lnTo>
                <a:lnTo>
                  <a:pt x="145108" y="794"/>
                </a:lnTo>
                <a:lnTo>
                  <a:pt x="144364" y="2116"/>
                </a:lnTo>
                <a:lnTo>
                  <a:pt x="143536" y="5703"/>
                </a:lnTo>
                <a:lnTo>
                  <a:pt x="143169" y="9942"/>
                </a:lnTo>
                <a:lnTo>
                  <a:pt x="142277" y="12184"/>
                </a:lnTo>
                <a:lnTo>
                  <a:pt x="137229" y="19925"/>
                </a:lnTo>
                <a:lnTo>
                  <a:pt x="135142" y="23603"/>
                </a:lnTo>
                <a:lnTo>
                  <a:pt x="132957" y="27641"/>
                </a:lnTo>
                <a:lnTo>
                  <a:pt x="129913" y="31921"/>
                </a:lnTo>
                <a:lnTo>
                  <a:pt x="126296" y="36362"/>
                </a:lnTo>
                <a:lnTo>
                  <a:pt x="122297" y="40909"/>
                </a:lnTo>
                <a:lnTo>
                  <a:pt x="118838" y="46323"/>
                </a:lnTo>
                <a:lnTo>
                  <a:pt x="115737" y="52313"/>
                </a:lnTo>
                <a:lnTo>
                  <a:pt x="112877" y="58688"/>
                </a:lnTo>
                <a:lnTo>
                  <a:pt x="109382" y="65319"/>
                </a:lnTo>
                <a:lnTo>
                  <a:pt x="105465" y="72121"/>
                </a:lnTo>
                <a:lnTo>
                  <a:pt x="101267" y="79037"/>
                </a:lnTo>
                <a:lnTo>
                  <a:pt x="92367" y="93071"/>
                </a:lnTo>
                <a:lnTo>
                  <a:pt x="87772" y="100147"/>
                </a:lnTo>
                <a:lnTo>
                  <a:pt x="83121" y="106452"/>
                </a:lnTo>
                <a:lnTo>
                  <a:pt x="78433" y="112243"/>
                </a:lnTo>
                <a:lnTo>
                  <a:pt x="73719" y="117691"/>
                </a:lnTo>
                <a:lnTo>
                  <a:pt x="68989" y="123704"/>
                </a:lnTo>
                <a:lnTo>
                  <a:pt x="64249" y="130094"/>
                </a:lnTo>
                <a:lnTo>
                  <a:pt x="59501" y="136736"/>
                </a:lnTo>
                <a:lnTo>
                  <a:pt x="54749" y="142750"/>
                </a:lnTo>
                <a:lnTo>
                  <a:pt x="49993" y="148348"/>
                </a:lnTo>
                <a:lnTo>
                  <a:pt x="45235" y="153667"/>
                </a:lnTo>
                <a:lnTo>
                  <a:pt x="41269" y="158801"/>
                </a:lnTo>
                <a:lnTo>
                  <a:pt x="37831" y="163811"/>
                </a:lnTo>
                <a:lnTo>
                  <a:pt x="34746" y="168738"/>
                </a:lnTo>
                <a:lnTo>
                  <a:pt x="31895" y="173611"/>
                </a:lnTo>
                <a:lnTo>
                  <a:pt x="29201" y="178447"/>
                </a:lnTo>
                <a:lnTo>
                  <a:pt x="26611" y="183258"/>
                </a:lnTo>
                <a:lnTo>
                  <a:pt x="24090" y="187259"/>
                </a:lnTo>
                <a:lnTo>
                  <a:pt x="21616" y="190721"/>
                </a:lnTo>
                <a:lnTo>
                  <a:pt x="19174" y="193822"/>
                </a:lnTo>
                <a:lnTo>
                  <a:pt x="16751" y="195890"/>
                </a:lnTo>
                <a:lnTo>
                  <a:pt x="14342" y="197268"/>
                </a:lnTo>
                <a:lnTo>
                  <a:pt x="11943" y="198187"/>
                </a:lnTo>
                <a:lnTo>
                  <a:pt x="9549" y="199593"/>
                </a:lnTo>
                <a:lnTo>
                  <a:pt x="7160" y="201324"/>
                </a:lnTo>
                <a:lnTo>
                  <a:pt x="0" y="20716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96"/>
          <p:cNvSpPr/>
          <p:nvPr/>
        </p:nvSpPr>
        <p:spPr>
          <a:xfrm>
            <a:off x="3893343" y="4107656"/>
            <a:ext cx="142876" cy="35720"/>
          </a:xfrm>
          <a:custGeom>
            <a:avLst/>
            <a:gdLst/>
            <a:ahLst/>
            <a:cxnLst/>
            <a:rect l="0" t="0" r="0" b="0"/>
            <a:pathLst>
              <a:path w="142876" h="35720">
                <a:moveTo>
                  <a:pt x="0" y="35719"/>
                </a:moveTo>
                <a:lnTo>
                  <a:pt x="0" y="31926"/>
                </a:lnTo>
                <a:lnTo>
                  <a:pt x="794" y="30809"/>
                </a:lnTo>
                <a:lnTo>
                  <a:pt x="2117" y="30064"/>
                </a:lnTo>
                <a:lnTo>
                  <a:pt x="3793" y="29568"/>
                </a:lnTo>
                <a:lnTo>
                  <a:pt x="6498" y="28443"/>
                </a:lnTo>
                <a:lnTo>
                  <a:pt x="9888" y="26900"/>
                </a:lnTo>
                <a:lnTo>
                  <a:pt x="22245" y="20935"/>
                </a:lnTo>
                <a:lnTo>
                  <a:pt x="26736" y="18719"/>
                </a:lnTo>
                <a:lnTo>
                  <a:pt x="31318" y="17242"/>
                </a:lnTo>
                <a:lnTo>
                  <a:pt x="35960" y="16257"/>
                </a:lnTo>
                <a:lnTo>
                  <a:pt x="40642" y="15600"/>
                </a:lnTo>
                <a:lnTo>
                  <a:pt x="46145" y="14369"/>
                </a:lnTo>
                <a:lnTo>
                  <a:pt x="52194" y="12754"/>
                </a:lnTo>
                <a:lnTo>
                  <a:pt x="58609" y="10884"/>
                </a:lnTo>
                <a:lnTo>
                  <a:pt x="64473" y="9637"/>
                </a:lnTo>
                <a:lnTo>
                  <a:pt x="69970" y="8806"/>
                </a:lnTo>
                <a:lnTo>
                  <a:pt x="75222" y="8252"/>
                </a:lnTo>
                <a:lnTo>
                  <a:pt x="80310" y="7088"/>
                </a:lnTo>
                <a:lnTo>
                  <a:pt x="85290" y="5519"/>
                </a:lnTo>
                <a:lnTo>
                  <a:pt x="90198" y="3680"/>
                </a:lnTo>
                <a:lnTo>
                  <a:pt x="95057" y="2453"/>
                </a:lnTo>
                <a:lnTo>
                  <a:pt x="99884" y="1635"/>
                </a:lnTo>
                <a:lnTo>
                  <a:pt x="104690" y="1090"/>
                </a:lnTo>
                <a:lnTo>
                  <a:pt x="109480" y="726"/>
                </a:lnTo>
                <a:lnTo>
                  <a:pt x="114262" y="485"/>
                </a:lnTo>
                <a:lnTo>
                  <a:pt x="123809" y="215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97"/>
          <p:cNvSpPr/>
          <p:nvPr/>
        </p:nvSpPr>
        <p:spPr>
          <a:xfrm>
            <a:off x="3936206" y="4143375"/>
            <a:ext cx="150020" cy="21432"/>
          </a:xfrm>
          <a:custGeom>
            <a:avLst/>
            <a:gdLst/>
            <a:ahLst/>
            <a:cxnLst/>
            <a:rect l="0" t="0" r="0" b="0"/>
            <a:pathLst>
              <a:path w="150020" h="21432">
                <a:moveTo>
                  <a:pt x="0" y="21431"/>
                </a:moveTo>
                <a:lnTo>
                  <a:pt x="20585" y="21431"/>
                </a:lnTo>
                <a:lnTo>
                  <a:pt x="24835" y="20637"/>
                </a:lnTo>
                <a:lnTo>
                  <a:pt x="29257" y="19314"/>
                </a:lnTo>
                <a:lnTo>
                  <a:pt x="33792" y="17639"/>
                </a:lnTo>
                <a:lnTo>
                  <a:pt x="39197" y="16521"/>
                </a:lnTo>
                <a:lnTo>
                  <a:pt x="45181" y="15776"/>
                </a:lnTo>
                <a:lnTo>
                  <a:pt x="51552" y="15280"/>
                </a:lnTo>
                <a:lnTo>
                  <a:pt x="57387" y="14949"/>
                </a:lnTo>
                <a:lnTo>
                  <a:pt x="68103" y="14581"/>
                </a:lnTo>
                <a:lnTo>
                  <a:pt x="73977" y="13690"/>
                </a:lnTo>
                <a:lnTo>
                  <a:pt x="80274" y="12301"/>
                </a:lnTo>
                <a:lnTo>
                  <a:pt x="86854" y="10582"/>
                </a:lnTo>
                <a:lnTo>
                  <a:pt x="93621" y="8642"/>
                </a:lnTo>
                <a:lnTo>
                  <a:pt x="107490" y="4370"/>
                </a:lnTo>
                <a:lnTo>
                  <a:pt x="114523" y="2913"/>
                </a:lnTo>
                <a:lnTo>
                  <a:pt x="121592" y="1942"/>
                </a:lnTo>
                <a:lnTo>
                  <a:pt x="134209" y="863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98"/>
          <p:cNvSpPr/>
          <p:nvPr/>
        </p:nvSpPr>
        <p:spPr>
          <a:xfrm>
            <a:off x="4214812" y="4014823"/>
            <a:ext cx="150020" cy="171412"/>
          </a:xfrm>
          <a:custGeom>
            <a:avLst/>
            <a:gdLst/>
            <a:ahLst/>
            <a:cxnLst/>
            <a:rect l="0" t="0" r="0" b="0"/>
            <a:pathLst>
              <a:path w="150020" h="171412">
                <a:moveTo>
                  <a:pt x="0" y="28539"/>
                </a:moveTo>
                <a:lnTo>
                  <a:pt x="0" y="24747"/>
                </a:lnTo>
                <a:lnTo>
                  <a:pt x="794" y="23629"/>
                </a:lnTo>
                <a:lnTo>
                  <a:pt x="2117" y="22885"/>
                </a:lnTo>
                <a:lnTo>
                  <a:pt x="3792" y="22388"/>
                </a:lnTo>
                <a:lnTo>
                  <a:pt x="7771" y="19720"/>
                </a:lnTo>
                <a:lnTo>
                  <a:pt x="9943" y="17897"/>
                </a:lnTo>
                <a:lnTo>
                  <a:pt x="12979" y="15888"/>
                </a:lnTo>
                <a:lnTo>
                  <a:pt x="16590" y="13755"/>
                </a:lnTo>
                <a:lnTo>
                  <a:pt x="20585" y="11539"/>
                </a:lnTo>
                <a:lnTo>
                  <a:pt x="24042" y="9268"/>
                </a:lnTo>
                <a:lnTo>
                  <a:pt x="27141" y="6961"/>
                </a:lnTo>
                <a:lnTo>
                  <a:pt x="30000" y="4628"/>
                </a:lnTo>
                <a:lnTo>
                  <a:pt x="32700" y="3074"/>
                </a:lnTo>
                <a:lnTo>
                  <a:pt x="35294" y="2037"/>
                </a:lnTo>
                <a:lnTo>
                  <a:pt x="37816" y="1346"/>
                </a:lnTo>
                <a:lnTo>
                  <a:pt x="41086" y="885"/>
                </a:lnTo>
                <a:lnTo>
                  <a:pt x="44853" y="578"/>
                </a:lnTo>
                <a:lnTo>
                  <a:pt x="48952" y="373"/>
                </a:lnTo>
                <a:lnTo>
                  <a:pt x="57740" y="146"/>
                </a:lnTo>
                <a:lnTo>
                  <a:pt x="72525" y="0"/>
                </a:lnTo>
                <a:lnTo>
                  <a:pt x="75337" y="781"/>
                </a:lnTo>
                <a:lnTo>
                  <a:pt x="78006" y="2096"/>
                </a:lnTo>
                <a:lnTo>
                  <a:pt x="80579" y="3767"/>
                </a:lnTo>
                <a:lnTo>
                  <a:pt x="82294" y="6468"/>
                </a:lnTo>
                <a:lnTo>
                  <a:pt x="83438" y="9856"/>
                </a:lnTo>
                <a:lnTo>
                  <a:pt x="84200" y="13703"/>
                </a:lnTo>
                <a:lnTo>
                  <a:pt x="84709" y="17061"/>
                </a:lnTo>
                <a:lnTo>
                  <a:pt x="85048" y="20093"/>
                </a:lnTo>
                <a:lnTo>
                  <a:pt x="85273" y="22908"/>
                </a:lnTo>
                <a:lnTo>
                  <a:pt x="85424" y="26373"/>
                </a:lnTo>
                <a:lnTo>
                  <a:pt x="85591" y="34455"/>
                </a:lnTo>
                <a:lnTo>
                  <a:pt x="84842" y="38833"/>
                </a:lnTo>
                <a:lnTo>
                  <a:pt x="83549" y="43339"/>
                </a:lnTo>
                <a:lnTo>
                  <a:pt x="79995" y="53374"/>
                </a:lnTo>
                <a:lnTo>
                  <a:pt x="68929" y="86137"/>
                </a:lnTo>
                <a:lnTo>
                  <a:pt x="65796" y="92338"/>
                </a:lnTo>
                <a:lnTo>
                  <a:pt x="62121" y="98059"/>
                </a:lnTo>
                <a:lnTo>
                  <a:pt x="58083" y="103461"/>
                </a:lnTo>
                <a:lnTo>
                  <a:pt x="54597" y="109443"/>
                </a:lnTo>
                <a:lnTo>
                  <a:pt x="51479" y="115813"/>
                </a:lnTo>
                <a:lnTo>
                  <a:pt x="48607" y="122440"/>
                </a:lnTo>
                <a:lnTo>
                  <a:pt x="45105" y="128446"/>
                </a:lnTo>
                <a:lnTo>
                  <a:pt x="41182" y="134038"/>
                </a:lnTo>
                <a:lnTo>
                  <a:pt x="36980" y="139352"/>
                </a:lnTo>
                <a:lnTo>
                  <a:pt x="33385" y="143690"/>
                </a:lnTo>
                <a:lnTo>
                  <a:pt x="30194" y="147375"/>
                </a:lnTo>
                <a:lnTo>
                  <a:pt x="27273" y="150625"/>
                </a:lnTo>
                <a:lnTo>
                  <a:pt x="23738" y="153586"/>
                </a:lnTo>
                <a:lnTo>
                  <a:pt x="19795" y="156354"/>
                </a:lnTo>
                <a:lnTo>
                  <a:pt x="15577" y="158993"/>
                </a:lnTo>
                <a:lnTo>
                  <a:pt x="12766" y="161546"/>
                </a:lnTo>
                <a:lnTo>
                  <a:pt x="10892" y="164041"/>
                </a:lnTo>
                <a:lnTo>
                  <a:pt x="7209" y="171286"/>
                </a:lnTo>
                <a:lnTo>
                  <a:pt x="10956" y="171376"/>
                </a:lnTo>
                <a:lnTo>
                  <a:pt x="23938" y="171411"/>
                </a:lnTo>
                <a:lnTo>
                  <a:pt x="26277" y="170618"/>
                </a:lnTo>
                <a:lnTo>
                  <a:pt x="28631" y="169296"/>
                </a:lnTo>
                <a:lnTo>
                  <a:pt x="30993" y="167620"/>
                </a:lnTo>
                <a:lnTo>
                  <a:pt x="34156" y="166504"/>
                </a:lnTo>
                <a:lnTo>
                  <a:pt x="37852" y="165759"/>
                </a:lnTo>
                <a:lnTo>
                  <a:pt x="41903" y="165263"/>
                </a:lnTo>
                <a:lnTo>
                  <a:pt x="46192" y="164138"/>
                </a:lnTo>
                <a:lnTo>
                  <a:pt x="50638" y="162595"/>
                </a:lnTo>
                <a:lnTo>
                  <a:pt x="55190" y="160772"/>
                </a:lnTo>
                <a:lnTo>
                  <a:pt x="66597" y="156630"/>
                </a:lnTo>
                <a:lnTo>
                  <a:pt x="72973" y="154414"/>
                </a:lnTo>
                <a:lnTo>
                  <a:pt x="79606" y="152937"/>
                </a:lnTo>
                <a:lnTo>
                  <a:pt x="86408" y="151952"/>
                </a:lnTo>
                <a:lnTo>
                  <a:pt x="93324" y="151296"/>
                </a:lnTo>
                <a:lnTo>
                  <a:pt x="99523" y="150064"/>
                </a:lnTo>
                <a:lnTo>
                  <a:pt x="105242" y="148450"/>
                </a:lnTo>
                <a:lnTo>
                  <a:pt x="110643" y="146579"/>
                </a:lnTo>
                <a:lnTo>
                  <a:pt x="116624" y="145333"/>
                </a:lnTo>
                <a:lnTo>
                  <a:pt x="122993" y="144502"/>
                </a:lnTo>
                <a:lnTo>
                  <a:pt x="134832" y="143578"/>
                </a:lnTo>
                <a:lnTo>
                  <a:pt x="150019" y="14283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99"/>
          <p:cNvSpPr/>
          <p:nvPr/>
        </p:nvSpPr>
        <p:spPr>
          <a:xfrm>
            <a:off x="6257925" y="2671762"/>
            <a:ext cx="64294" cy="214314"/>
          </a:xfrm>
          <a:custGeom>
            <a:avLst/>
            <a:gdLst/>
            <a:ahLst/>
            <a:cxnLst/>
            <a:rect l="0" t="0" r="0" b="0"/>
            <a:pathLst>
              <a:path w="64294" h="214314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0" y="9943"/>
                </a:lnTo>
                <a:lnTo>
                  <a:pt x="6702" y="14474"/>
                </a:lnTo>
                <a:lnTo>
                  <a:pt x="6849" y="16793"/>
                </a:lnTo>
                <a:lnTo>
                  <a:pt x="7741" y="19926"/>
                </a:lnTo>
                <a:lnTo>
                  <a:pt x="9129" y="23603"/>
                </a:lnTo>
                <a:lnTo>
                  <a:pt x="10848" y="27642"/>
                </a:lnTo>
                <a:lnTo>
                  <a:pt x="11995" y="31922"/>
                </a:lnTo>
                <a:lnTo>
                  <a:pt x="12759" y="36362"/>
                </a:lnTo>
                <a:lnTo>
                  <a:pt x="13268" y="40910"/>
                </a:lnTo>
                <a:lnTo>
                  <a:pt x="14402" y="46324"/>
                </a:lnTo>
                <a:lnTo>
                  <a:pt x="15951" y="52314"/>
                </a:lnTo>
                <a:lnTo>
                  <a:pt x="17777" y="58688"/>
                </a:lnTo>
                <a:lnTo>
                  <a:pt x="18995" y="64526"/>
                </a:lnTo>
                <a:lnTo>
                  <a:pt x="19807" y="70004"/>
                </a:lnTo>
                <a:lnTo>
                  <a:pt x="20349" y="75245"/>
                </a:lnTo>
                <a:lnTo>
                  <a:pt x="21503" y="81119"/>
                </a:lnTo>
                <a:lnTo>
                  <a:pt x="23066" y="87417"/>
                </a:lnTo>
                <a:lnTo>
                  <a:pt x="24902" y="93997"/>
                </a:lnTo>
                <a:lnTo>
                  <a:pt x="26126" y="100765"/>
                </a:lnTo>
                <a:lnTo>
                  <a:pt x="26942" y="107658"/>
                </a:lnTo>
                <a:lnTo>
                  <a:pt x="27487" y="114634"/>
                </a:lnTo>
                <a:lnTo>
                  <a:pt x="27849" y="121667"/>
                </a:lnTo>
                <a:lnTo>
                  <a:pt x="28252" y="135830"/>
                </a:lnTo>
                <a:lnTo>
                  <a:pt x="29154" y="142147"/>
                </a:lnTo>
                <a:lnTo>
                  <a:pt x="30548" y="147946"/>
                </a:lnTo>
                <a:lnTo>
                  <a:pt x="32272" y="153400"/>
                </a:lnTo>
                <a:lnTo>
                  <a:pt x="34214" y="158623"/>
                </a:lnTo>
                <a:lnTo>
                  <a:pt x="36303" y="163692"/>
                </a:lnTo>
                <a:lnTo>
                  <a:pt x="38489" y="168659"/>
                </a:lnTo>
                <a:lnTo>
                  <a:pt x="40741" y="172765"/>
                </a:lnTo>
                <a:lnTo>
                  <a:pt x="43036" y="176295"/>
                </a:lnTo>
                <a:lnTo>
                  <a:pt x="45359" y="179443"/>
                </a:lnTo>
                <a:lnTo>
                  <a:pt x="46908" y="182335"/>
                </a:lnTo>
                <a:lnTo>
                  <a:pt x="49881" y="190991"/>
                </a:lnTo>
                <a:lnTo>
                  <a:pt x="51510" y="194796"/>
                </a:lnTo>
                <a:lnTo>
                  <a:pt x="53390" y="198920"/>
                </a:lnTo>
                <a:lnTo>
                  <a:pt x="55437" y="201670"/>
                </a:lnTo>
                <a:lnTo>
                  <a:pt x="57596" y="203503"/>
                </a:lnTo>
                <a:lnTo>
                  <a:pt x="59828" y="204725"/>
                </a:lnTo>
                <a:lnTo>
                  <a:pt x="61317" y="206333"/>
                </a:lnTo>
                <a:lnTo>
                  <a:pt x="62309" y="208199"/>
                </a:lnTo>
                <a:lnTo>
                  <a:pt x="64293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00"/>
          <p:cNvSpPr/>
          <p:nvPr/>
        </p:nvSpPr>
        <p:spPr>
          <a:xfrm>
            <a:off x="6193631" y="2771775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21431"/>
                </a:moveTo>
                <a:lnTo>
                  <a:pt x="30061" y="21431"/>
                </a:lnTo>
                <a:lnTo>
                  <a:pt x="34328" y="20637"/>
                </a:lnTo>
                <a:lnTo>
                  <a:pt x="39554" y="19314"/>
                </a:lnTo>
                <a:lnTo>
                  <a:pt x="45419" y="17639"/>
                </a:lnTo>
                <a:lnTo>
                  <a:pt x="50917" y="16521"/>
                </a:lnTo>
                <a:lnTo>
                  <a:pt x="56170" y="15776"/>
                </a:lnTo>
                <a:lnTo>
                  <a:pt x="61259" y="15280"/>
                </a:lnTo>
                <a:lnTo>
                  <a:pt x="66239" y="14155"/>
                </a:lnTo>
                <a:lnTo>
                  <a:pt x="71147" y="12612"/>
                </a:lnTo>
                <a:lnTo>
                  <a:pt x="76006" y="10789"/>
                </a:lnTo>
                <a:lnTo>
                  <a:pt x="80834" y="9574"/>
                </a:lnTo>
                <a:lnTo>
                  <a:pt x="85639" y="8763"/>
                </a:lnTo>
                <a:lnTo>
                  <a:pt x="90430" y="8223"/>
                </a:lnTo>
                <a:lnTo>
                  <a:pt x="96005" y="7863"/>
                </a:lnTo>
                <a:lnTo>
                  <a:pt x="102104" y="7623"/>
                </a:lnTo>
                <a:lnTo>
                  <a:pt x="108550" y="7463"/>
                </a:lnTo>
                <a:lnTo>
                  <a:pt x="114435" y="6563"/>
                </a:lnTo>
                <a:lnTo>
                  <a:pt x="119947" y="5169"/>
                </a:lnTo>
                <a:lnTo>
                  <a:pt x="125208" y="3446"/>
                </a:lnTo>
                <a:lnTo>
                  <a:pt x="130303" y="2297"/>
                </a:lnTo>
                <a:lnTo>
                  <a:pt x="135288" y="1531"/>
                </a:lnTo>
                <a:lnTo>
                  <a:pt x="140198" y="1021"/>
                </a:lnTo>
                <a:lnTo>
                  <a:pt x="144265" y="680"/>
                </a:lnTo>
                <a:lnTo>
                  <a:pt x="147771" y="453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01"/>
          <p:cNvSpPr/>
          <p:nvPr/>
        </p:nvSpPr>
        <p:spPr>
          <a:xfrm>
            <a:off x="6393656" y="2664947"/>
            <a:ext cx="207170" cy="135404"/>
          </a:xfrm>
          <a:custGeom>
            <a:avLst/>
            <a:gdLst/>
            <a:ahLst/>
            <a:cxnLst/>
            <a:rect l="0" t="0" r="0" b="0"/>
            <a:pathLst>
              <a:path w="207170" h="135404">
                <a:moveTo>
                  <a:pt x="0" y="35390"/>
                </a:moveTo>
                <a:lnTo>
                  <a:pt x="3792" y="31598"/>
                </a:lnTo>
                <a:lnTo>
                  <a:pt x="4910" y="29687"/>
                </a:lnTo>
                <a:lnTo>
                  <a:pt x="5654" y="27619"/>
                </a:lnTo>
                <a:lnTo>
                  <a:pt x="6151" y="25447"/>
                </a:lnTo>
                <a:lnTo>
                  <a:pt x="7275" y="23999"/>
                </a:lnTo>
                <a:lnTo>
                  <a:pt x="8819" y="23033"/>
                </a:lnTo>
                <a:lnTo>
                  <a:pt x="10642" y="22390"/>
                </a:lnTo>
                <a:lnTo>
                  <a:pt x="14784" y="19558"/>
                </a:lnTo>
                <a:lnTo>
                  <a:pt x="19271" y="15654"/>
                </a:lnTo>
                <a:lnTo>
                  <a:pt x="23911" y="11272"/>
                </a:lnTo>
                <a:lnTo>
                  <a:pt x="27053" y="9787"/>
                </a:lnTo>
                <a:lnTo>
                  <a:pt x="30735" y="8796"/>
                </a:lnTo>
                <a:lnTo>
                  <a:pt x="34777" y="8136"/>
                </a:lnTo>
                <a:lnTo>
                  <a:pt x="39854" y="6902"/>
                </a:lnTo>
                <a:lnTo>
                  <a:pt x="45619" y="5285"/>
                </a:lnTo>
                <a:lnTo>
                  <a:pt x="51844" y="3414"/>
                </a:lnTo>
                <a:lnTo>
                  <a:pt x="56787" y="2166"/>
                </a:lnTo>
                <a:lnTo>
                  <a:pt x="60877" y="1335"/>
                </a:lnTo>
                <a:lnTo>
                  <a:pt x="64397" y="780"/>
                </a:lnTo>
                <a:lnTo>
                  <a:pt x="68332" y="411"/>
                </a:lnTo>
                <a:lnTo>
                  <a:pt x="72542" y="164"/>
                </a:lnTo>
                <a:lnTo>
                  <a:pt x="76936" y="0"/>
                </a:lnTo>
                <a:lnTo>
                  <a:pt x="81453" y="684"/>
                </a:lnTo>
                <a:lnTo>
                  <a:pt x="86052" y="1934"/>
                </a:lnTo>
                <a:lnTo>
                  <a:pt x="90706" y="3561"/>
                </a:lnTo>
                <a:lnTo>
                  <a:pt x="94602" y="5440"/>
                </a:lnTo>
                <a:lnTo>
                  <a:pt x="101047" y="9643"/>
                </a:lnTo>
                <a:lnTo>
                  <a:pt x="103083" y="11876"/>
                </a:lnTo>
                <a:lnTo>
                  <a:pt x="104441" y="14157"/>
                </a:lnTo>
                <a:lnTo>
                  <a:pt x="105346" y="16472"/>
                </a:lnTo>
                <a:lnTo>
                  <a:pt x="106743" y="18809"/>
                </a:lnTo>
                <a:lnTo>
                  <a:pt x="108468" y="21161"/>
                </a:lnTo>
                <a:lnTo>
                  <a:pt x="110412" y="23523"/>
                </a:lnTo>
                <a:lnTo>
                  <a:pt x="111708" y="25891"/>
                </a:lnTo>
                <a:lnTo>
                  <a:pt x="112572" y="28264"/>
                </a:lnTo>
                <a:lnTo>
                  <a:pt x="113148" y="30639"/>
                </a:lnTo>
                <a:lnTo>
                  <a:pt x="112738" y="33810"/>
                </a:lnTo>
                <a:lnTo>
                  <a:pt x="111671" y="37512"/>
                </a:lnTo>
                <a:lnTo>
                  <a:pt x="110167" y="41567"/>
                </a:lnTo>
                <a:lnTo>
                  <a:pt x="109163" y="45858"/>
                </a:lnTo>
                <a:lnTo>
                  <a:pt x="108494" y="50306"/>
                </a:lnTo>
                <a:lnTo>
                  <a:pt x="108048" y="54859"/>
                </a:lnTo>
                <a:lnTo>
                  <a:pt x="106957" y="59482"/>
                </a:lnTo>
                <a:lnTo>
                  <a:pt x="105436" y="64151"/>
                </a:lnTo>
                <a:lnTo>
                  <a:pt x="103628" y="68852"/>
                </a:lnTo>
                <a:lnTo>
                  <a:pt x="100835" y="73573"/>
                </a:lnTo>
                <a:lnTo>
                  <a:pt x="97386" y="78308"/>
                </a:lnTo>
                <a:lnTo>
                  <a:pt x="93499" y="83052"/>
                </a:lnTo>
                <a:lnTo>
                  <a:pt x="90114" y="87008"/>
                </a:lnTo>
                <a:lnTo>
                  <a:pt x="87063" y="90440"/>
                </a:lnTo>
                <a:lnTo>
                  <a:pt x="84236" y="93521"/>
                </a:lnTo>
                <a:lnTo>
                  <a:pt x="82351" y="96369"/>
                </a:lnTo>
                <a:lnTo>
                  <a:pt x="81094" y="99062"/>
                </a:lnTo>
                <a:lnTo>
                  <a:pt x="80256" y="101650"/>
                </a:lnTo>
                <a:lnTo>
                  <a:pt x="78905" y="104170"/>
                </a:lnTo>
                <a:lnTo>
                  <a:pt x="77209" y="106643"/>
                </a:lnTo>
                <a:lnTo>
                  <a:pt x="75285" y="109086"/>
                </a:lnTo>
                <a:lnTo>
                  <a:pt x="74002" y="111508"/>
                </a:lnTo>
                <a:lnTo>
                  <a:pt x="73147" y="113917"/>
                </a:lnTo>
                <a:lnTo>
                  <a:pt x="72577" y="116316"/>
                </a:lnTo>
                <a:lnTo>
                  <a:pt x="72198" y="118710"/>
                </a:lnTo>
                <a:lnTo>
                  <a:pt x="71944" y="121099"/>
                </a:lnTo>
                <a:lnTo>
                  <a:pt x="71538" y="126844"/>
                </a:lnTo>
                <a:lnTo>
                  <a:pt x="73599" y="129747"/>
                </a:lnTo>
                <a:lnTo>
                  <a:pt x="75259" y="131632"/>
                </a:lnTo>
                <a:lnTo>
                  <a:pt x="77161" y="132889"/>
                </a:lnTo>
                <a:lnTo>
                  <a:pt x="81389" y="134286"/>
                </a:lnTo>
                <a:lnTo>
                  <a:pt x="85914" y="134906"/>
                </a:lnTo>
                <a:lnTo>
                  <a:pt x="91365" y="135182"/>
                </a:lnTo>
                <a:lnTo>
                  <a:pt x="105683" y="135359"/>
                </a:lnTo>
                <a:lnTo>
                  <a:pt x="207169" y="13540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02"/>
          <p:cNvSpPr/>
          <p:nvPr/>
        </p:nvSpPr>
        <p:spPr>
          <a:xfrm>
            <a:off x="7222331" y="2586037"/>
            <a:ext cx="57151" cy="192882"/>
          </a:xfrm>
          <a:custGeom>
            <a:avLst/>
            <a:gdLst/>
            <a:ahLst/>
            <a:cxnLst/>
            <a:rect l="0" t="0" r="0" b="0"/>
            <a:pathLst>
              <a:path w="57151" h="192882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7275" y="6497"/>
                </a:lnTo>
                <a:lnTo>
                  <a:pt x="8819" y="9888"/>
                </a:lnTo>
                <a:lnTo>
                  <a:pt x="10643" y="13736"/>
                </a:lnTo>
                <a:lnTo>
                  <a:pt x="12651" y="17095"/>
                </a:lnTo>
                <a:lnTo>
                  <a:pt x="14784" y="20127"/>
                </a:lnTo>
                <a:lnTo>
                  <a:pt x="16999" y="22943"/>
                </a:lnTo>
                <a:lnTo>
                  <a:pt x="18477" y="26408"/>
                </a:lnTo>
                <a:lnTo>
                  <a:pt x="19461" y="30305"/>
                </a:lnTo>
                <a:lnTo>
                  <a:pt x="20118" y="34491"/>
                </a:lnTo>
                <a:lnTo>
                  <a:pt x="21350" y="38869"/>
                </a:lnTo>
                <a:lnTo>
                  <a:pt x="22964" y="43375"/>
                </a:lnTo>
                <a:lnTo>
                  <a:pt x="24835" y="47967"/>
                </a:lnTo>
                <a:lnTo>
                  <a:pt x="26081" y="53409"/>
                </a:lnTo>
                <a:lnTo>
                  <a:pt x="26913" y="59419"/>
                </a:lnTo>
                <a:lnTo>
                  <a:pt x="27466" y="65806"/>
                </a:lnTo>
                <a:lnTo>
                  <a:pt x="28630" y="71652"/>
                </a:lnTo>
                <a:lnTo>
                  <a:pt x="30199" y="77137"/>
                </a:lnTo>
                <a:lnTo>
                  <a:pt x="32038" y="82381"/>
                </a:lnTo>
                <a:lnTo>
                  <a:pt x="33265" y="88258"/>
                </a:lnTo>
                <a:lnTo>
                  <a:pt x="34083" y="94557"/>
                </a:lnTo>
                <a:lnTo>
                  <a:pt x="34628" y="101138"/>
                </a:lnTo>
                <a:lnTo>
                  <a:pt x="34991" y="107907"/>
                </a:lnTo>
                <a:lnTo>
                  <a:pt x="35395" y="121777"/>
                </a:lnTo>
                <a:lnTo>
                  <a:pt x="36297" y="127222"/>
                </a:lnTo>
                <a:lnTo>
                  <a:pt x="37692" y="131646"/>
                </a:lnTo>
                <a:lnTo>
                  <a:pt x="39415" y="135389"/>
                </a:lnTo>
                <a:lnTo>
                  <a:pt x="40565" y="139472"/>
                </a:lnTo>
                <a:lnTo>
                  <a:pt x="41331" y="143781"/>
                </a:lnTo>
                <a:lnTo>
                  <a:pt x="41841" y="148242"/>
                </a:lnTo>
                <a:lnTo>
                  <a:pt x="42182" y="152803"/>
                </a:lnTo>
                <a:lnTo>
                  <a:pt x="42408" y="157431"/>
                </a:lnTo>
                <a:lnTo>
                  <a:pt x="42560" y="162104"/>
                </a:lnTo>
                <a:lnTo>
                  <a:pt x="43454" y="166013"/>
                </a:lnTo>
                <a:lnTo>
                  <a:pt x="44845" y="169413"/>
                </a:lnTo>
                <a:lnTo>
                  <a:pt x="46565" y="172473"/>
                </a:lnTo>
                <a:lnTo>
                  <a:pt x="47712" y="175307"/>
                </a:lnTo>
                <a:lnTo>
                  <a:pt x="48987" y="180573"/>
                </a:lnTo>
                <a:lnTo>
                  <a:pt x="49553" y="185559"/>
                </a:lnTo>
                <a:lnTo>
                  <a:pt x="49704" y="188000"/>
                </a:lnTo>
                <a:lnTo>
                  <a:pt x="50598" y="189627"/>
                </a:lnTo>
                <a:lnTo>
                  <a:pt x="51989" y="190712"/>
                </a:lnTo>
                <a:lnTo>
                  <a:pt x="57150" y="1928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03"/>
          <p:cNvSpPr/>
          <p:nvPr/>
        </p:nvSpPr>
        <p:spPr>
          <a:xfrm>
            <a:off x="7158037" y="2707481"/>
            <a:ext cx="114301" cy="14288"/>
          </a:xfrm>
          <a:custGeom>
            <a:avLst/>
            <a:gdLst/>
            <a:ahLst/>
            <a:cxnLst/>
            <a:rect l="0" t="0" r="0" b="0"/>
            <a:pathLst>
              <a:path w="114301" h="14288">
                <a:moveTo>
                  <a:pt x="0" y="14287"/>
                </a:moveTo>
                <a:lnTo>
                  <a:pt x="3793" y="14287"/>
                </a:lnTo>
                <a:lnTo>
                  <a:pt x="5704" y="13494"/>
                </a:lnTo>
                <a:lnTo>
                  <a:pt x="7771" y="12171"/>
                </a:lnTo>
                <a:lnTo>
                  <a:pt x="9943" y="10495"/>
                </a:lnTo>
                <a:lnTo>
                  <a:pt x="12978" y="9378"/>
                </a:lnTo>
                <a:lnTo>
                  <a:pt x="16590" y="8633"/>
                </a:lnTo>
                <a:lnTo>
                  <a:pt x="20585" y="8136"/>
                </a:lnTo>
                <a:lnTo>
                  <a:pt x="25629" y="7806"/>
                </a:lnTo>
                <a:lnTo>
                  <a:pt x="31374" y="7585"/>
                </a:lnTo>
                <a:lnTo>
                  <a:pt x="48720" y="7274"/>
                </a:lnTo>
                <a:lnTo>
                  <a:pt x="53911" y="7231"/>
                </a:lnTo>
                <a:lnTo>
                  <a:pt x="59753" y="6408"/>
                </a:lnTo>
                <a:lnTo>
                  <a:pt x="66029" y="5066"/>
                </a:lnTo>
                <a:lnTo>
                  <a:pt x="72595" y="3377"/>
                </a:lnTo>
                <a:lnTo>
                  <a:pt x="78559" y="2251"/>
                </a:lnTo>
                <a:lnTo>
                  <a:pt x="84123" y="1501"/>
                </a:lnTo>
                <a:lnTo>
                  <a:pt x="89419" y="1000"/>
                </a:lnTo>
                <a:lnTo>
                  <a:pt x="94538" y="667"/>
                </a:lnTo>
                <a:lnTo>
                  <a:pt x="99537" y="444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04"/>
          <p:cNvSpPr/>
          <p:nvPr/>
        </p:nvSpPr>
        <p:spPr>
          <a:xfrm>
            <a:off x="7372350" y="2593279"/>
            <a:ext cx="242888" cy="135311"/>
          </a:xfrm>
          <a:custGeom>
            <a:avLst/>
            <a:gdLst/>
            <a:ahLst/>
            <a:cxnLst/>
            <a:rect l="0" t="0" r="0" b="0"/>
            <a:pathLst>
              <a:path w="242888" h="135311">
                <a:moveTo>
                  <a:pt x="0" y="35621"/>
                </a:moveTo>
                <a:lnTo>
                  <a:pt x="0" y="29470"/>
                </a:lnTo>
                <a:lnTo>
                  <a:pt x="793" y="29139"/>
                </a:lnTo>
                <a:lnTo>
                  <a:pt x="3792" y="28771"/>
                </a:lnTo>
                <a:lnTo>
                  <a:pt x="5703" y="27879"/>
                </a:lnTo>
                <a:lnTo>
                  <a:pt x="9942" y="24772"/>
                </a:lnTo>
                <a:lnTo>
                  <a:pt x="14473" y="20745"/>
                </a:lnTo>
                <a:lnTo>
                  <a:pt x="19132" y="16309"/>
                </a:lnTo>
                <a:lnTo>
                  <a:pt x="23849" y="11692"/>
                </a:lnTo>
                <a:lnTo>
                  <a:pt x="27012" y="10143"/>
                </a:lnTo>
                <a:lnTo>
                  <a:pt x="30708" y="9110"/>
                </a:lnTo>
                <a:lnTo>
                  <a:pt x="34759" y="8422"/>
                </a:lnTo>
                <a:lnTo>
                  <a:pt x="39048" y="7170"/>
                </a:lnTo>
                <a:lnTo>
                  <a:pt x="43495" y="5541"/>
                </a:lnTo>
                <a:lnTo>
                  <a:pt x="48045" y="3661"/>
                </a:lnTo>
                <a:lnTo>
                  <a:pt x="52668" y="2408"/>
                </a:lnTo>
                <a:lnTo>
                  <a:pt x="57337" y="1573"/>
                </a:lnTo>
                <a:lnTo>
                  <a:pt x="62038" y="1016"/>
                </a:lnTo>
                <a:lnTo>
                  <a:pt x="66757" y="644"/>
                </a:lnTo>
                <a:lnTo>
                  <a:pt x="71493" y="397"/>
                </a:lnTo>
                <a:lnTo>
                  <a:pt x="83625" y="48"/>
                </a:lnTo>
                <a:lnTo>
                  <a:pt x="86706" y="0"/>
                </a:lnTo>
                <a:lnTo>
                  <a:pt x="90347" y="761"/>
                </a:lnTo>
                <a:lnTo>
                  <a:pt x="94363" y="2062"/>
                </a:lnTo>
                <a:lnTo>
                  <a:pt x="98628" y="3723"/>
                </a:lnTo>
                <a:lnTo>
                  <a:pt x="105482" y="7686"/>
                </a:lnTo>
                <a:lnTo>
                  <a:pt x="108421" y="9853"/>
                </a:lnTo>
                <a:lnTo>
                  <a:pt x="111174" y="12092"/>
                </a:lnTo>
                <a:lnTo>
                  <a:pt x="113804" y="14379"/>
                </a:lnTo>
                <a:lnTo>
                  <a:pt x="116350" y="16697"/>
                </a:lnTo>
                <a:lnTo>
                  <a:pt x="118047" y="19036"/>
                </a:lnTo>
                <a:lnTo>
                  <a:pt x="119180" y="21389"/>
                </a:lnTo>
                <a:lnTo>
                  <a:pt x="119935" y="23752"/>
                </a:lnTo>
                <a:lnTo>
                  <a:pt x="120437" y="26120"/>
                </a:lnTo>
                <a:lnTo>
                  <a:pt x="120773" y="28494"/>
                </a:lnTo>
                <a:lnTo>
                  <a:pt x="120996" y="30869"/>
                </a:lnTo>
                <a:lnTo>
                  <a:pt x="120352" y="34040"/>
                </a:lnTo>
                <a:lnTo>
                  <a:pt x="119128" y="37742"/>
                </a:lnTo>
                <a:lnTo>
                  <a:pt x="117518" y="41797"/>
                </a:lnTo>
                <a:lnTo>
                  <a:pt x="115652" y="45295"/>
                </a:lnTo>
                <a:lnTo>
                  <a:pt x="113613" y="48420"/>
                </a:lnTo>
                <a:lnTo>
                  <a:pt x="111461" y="51297"/>
                </a:lnTo>
                <a:lnTo>
                  <a:pt x="109232" y="54803"/>
                </a:lnTo>
                <a:lnTo>
                  <a:pt x="106953" y="58728"/>
                </a:lnTo>
                <a:lnTo>
                  <a:pt x="104639" y="62931"/>
                </a:lnTo>
                <a:lnTo>
                  <a:pt x="102303" y="66528"/>
                </a:lnTo>
                <a:lnTo>
                  <a:pt x="99952" y="69719"/>
                </a:lnTo>
                <a:lnTo>
                  <a:pt x="97590" y="72641"/>
                </a:lnTo>
                <a:lnTo>
                  <a:pt x="96016" y="75382"/>
                </a:lnTo>
                <a:lnTo>
                  <a:pt x="94967" y="78003"/>
                </a:lnTo>
                <a:lnTo>
                  <a:pt x="94268" y="80544"/>
                </a:lnTo>
                <a:lnTo>
                  <a:pt x="93008" y="83032"/>
                </a:lnTo>
                <a:lnTo>
                  <a:pt x="91374" y="85485"/>
                </a:lnTo>
                <a:lnTo>
                  <a:pt x="89491" y="87913"/>
                </a:lnTo>
                <a:lnTo>
                  <a:pt x="87441" y="90326"/>
                </a:lnTo>
                <a:lnTo>
                  <a:pt x="85281" y="92728"/>
                </a:lnTo>
                <a:lnTo>
                  <a:pt x="83048" y="95124"/>
                </a:lnTo>
                <a:lnTo>
                  <a:pt x="81559" y="97514"/>
                </a:lnTo>
                <a:lnTo>
                  <a:pt x="80567" y="99902"/>
                </a:lnTo>
                <a:lnTo>
                  <a:pt x="78973" y="105645"/>
                </a:lnTo>
                <a:lnTo>
                  <a:pt x="78755" y="108546"/>
                </a:lnTo>
                <a:lnTo>
                  <a:pt x="78658" y="112482"/>
                </a:lnTo>
                <a:lnTo>
                  <a:pt x="78616" y="116877"/>
                </a:lnTo>
                <a:lnTo>
                  <a:pt x="79398" y="118367"/>
                </a:lnTo>
                <a:lnTo>
                  <a:pt x="80713" y="119360"/>
                </a:lnTo>
                <a:lnTo>
                  <a:pt x="82384" y="120022"/>
                </a:lnTo>
                <a:lnTo>
                  <a:pt x="83498" y="121257"/>
                </a:lnTo>
                <a:lnTo>
                  <a:pt x="84239" y="122874"/>
                </a:lnTo>
                <a:lnTo>
                  <a:pt x="84735" y="124746"/>
                </a:lnTo>
                <a:lnTo>
                  <a:pt x="85859" y="125993"/>
                </a:lnTo>
                <a:lnTo>
                  <a:pt x="87401" y="126825"/>
                </a:lnTo>
                <a:lnTo>
                  <a:pt x="89224" y="127380"/>
                </a:lnTo>
                <a:lnTo>
                  <a:pt x="93365" y="130113"/>
                </a:lnTo>
                <a:lnTo>
                  <a:pt x="95581" y="131953"/>
                </a:lnTo>
                <a:lnTo>
                  <a:pt x="97852" y="133180"/>
                </a:lnTo>
                <a:lnTo>
                  <a:pt x="102491" y="134543"/>
                </a:lnTo>
                <a:lnTo>
                  <a:pt x="109316" y="135148"/>
                </a:lnTo>
                <a:lnTo>
                  <a:pt x="113358" y="135310"/>
                </a:lnTo>
                <a:lnTo>
                  <a:pt x="117641" y="134624"/>
                </a:lnTo>
                <a:lnTo>
                  <a:pt x="122084" y="133373"/>
                </a:lnTo>
                <a:lnTo>
                  <a:pt x="126633" y="131745"/>
                </a:lnTo>
                <a:lnTo>
                  <a:pt x="132046" y="130660"/>
                </a:lnTo>
                <a:lnTo>
                  <a:pt x="138038" y="129936"/>
                </a:lnTo>
                <a:lnTo>
                  <a:pt x="144412" y="129454"/>
                </a:lnTo>
                <a:lnTo>
                  <a:pt x="150249" y="128339"/>
                </a:lnTo>
                <a:lnTo>
                  <a:pt x="155728" y="126801"/>
                </a:lnTo>
                <a:lnTo>
                  <a:pt x="160970" y="124983"/>
                </a:lnTo>
                <a:lnTo>
                  <a:pt x="166844" y="123770"/>
                </a:lnTo>
                <a:lnTo>
                  <a:pt x="173141" y="122962"/>
                </a:lnTo>
                <a:lnTo>
                  <a:pt x="179722" y="122423"/>
                </a:lnTo>
                <a:lnTo>
                  <a:pt x="185695" y="122064"/>
                </a:lnTo>
                <a:lnTo>
                  <a:pt x="196566" y="121665"/>
                </a:lnTo>
                <a:lnTo>
                  <a:pt x="221391" y="121409"/>
                </a:lnTo>
                <a:lnTo>
                  <a:pt x="242887" y="1213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05"/>
          <p:cNvSpPr/>
          <p:nvPr/>
        </p:nvSpPr>
        <p:spPr>
          <a:xfrm>
            <a:off x="6522243" y="3021806"/>
            <a:ext cx="221458" cy="214313"/>
          </a:xfrm>
          <a:custGeom>
            <a:avLst/>
            <a:gdLst/>
            <a:ahLst/>
            <a:cxnLst/>
            <a:rect l="0" t="0" r="0" b="0"/>
            <a:pathLst>
              <a:path w="221458" h="214313">
                <a:moveTo>
                  <a:pt x="0" y="0"/>
                </a:moveTo>
                <a:lnTo>
                  <a:pt x="3793" y="0"/>
                </a:lnTo>
                <a:lnTo>
                  <a:pt x="5704" y="794"/>
                </a:lnTo>
                <a:lnTo>
                  <a:pt x="12357" y="5654"/>
                </a:lnTo>
                <a:lnTo>
                  <a:pt x="17699" y="10642"/>
                </a:lnTo>
                <a:lnTo>
                  <a:pt x="24007" y="14784"/>
                </a:lnTo>
                <a:lnTo>
                  <a:pt x="27910" y="16999"/>
                </a:lnTo>
                <a:lnTo>
                  <a:pt x="34365" y="23695"/>
                </a:lnTo>
                <a:lnTo>
                  <a:pt x="37197" y="27703"/>
                </a:lnTo>
                <a:lnTo>
                  <a:pt x="40674" y="31168"/>
                </a:lnTo>
                <a:lnTo>
                  <a:pt x="44578" y="34273"/>
                </a:lnTo>
                <a:lnTo>
                  <a:pt x="48769" y="37136"/>
                </a:lnTo>
                <a:lnTo>
                  <a:pt x="53150" y="40632"/>
                </a:lnTo>
                <a:lnTo>
                  <a:pt x="57659" y="44551"/>
                </a:lnTo>
                <a:lnTo>
                  <a:pt x="62251" y="48750"/>
                </a:lnTo>
                <a:lnTo>
                  <a:pt x="71589" y="57650"/>
                </a:lnTo>
                <a:lnTo>
                  <a:pt x="104784" y="90517"/>
                </a:lnTo>
                <a:lnTo>
                  <a:pt x="108749" y="95269"/>
                </a:lnTo>
                <a:lnTo>
                  <a:pt x="112188" y="100025"/>
                </a:lnTo>
                <a:lnTo>
                  <a:pt x="115273" y="104783"/>
                </a:lnTo>
                <a:lnTo>
                  <a:pt x="118917" y="109543"/>
                </a:lnTo>
                <a:lnTo>
                  <a:pt x="122935" y="114304"/>
                </a:lnTo>
                <a:lnTo>
                  <a:pt x="127200" y="119065"/>
                </a:lnTo>
                <a:lnTo>
                  <a:pt x="131632" y="123033"/>
                </a:lnTo>
                <a:lnTo>
                  <a:pt x="136173" y="126472"/>
                </a:lnTo>
                <a:lnTo>
                  <a:pt x="140789" y="129558"/>
                </a:lnTo>
                <a:lnTo>
                  <a:pt x="144659" y="133203"/>
                </a:lnTo>
                <a:lnTo>
                  <a:pt x="148033" y="137221"/>
                </a:lnTo>
                <a:lnTo>
                  <a:pt x="151076" y="141487"/>
                </a:lnTo>
                <a:lnTo>
                  <a:pt x="153899" y="145918"/>
                </a:lnTo>
                <a:lnTo>
                  <a:pt x="156574" y="150460"/>
                </a:lnTo>
                <a:lnTo>
                  <a:pt x="159152" y="155075"/>
                </a:lnTo>
                <a:lnTo>
                  <a:pt x="162458" y="158946"/>
                </a:lnTo>
                <a:lnTo>
                  <a:pt x="166249" y="162320"/>
                </a:lnTo>
                <a:lnTo>
                  <a:pt x="170364" y="165363"/>
                </a:lnTo>
                <a:lnTo>
                  <a:pt x="177053" y="170861"/>
                </a:lnTo>
                <a:lnTo>
                  <a:pt x="182671" y="175951"/>
                </a:lnTo>
                <a:lnTo>
                  <a:pt x="187814" y="180859"/>
                </a:lnTo>
                <a:lnTo>
                  <a:pt x="195173" y="188084"/>
                </a:lnTo>
                <a:lnTo>
                  <a:pt x="198378" y="190477"/>
                </a:lnTo>
                <a:lnTo>
                  <a:pt x="202102" y="192866"/>
                </a:lnTo>
                <a:lnTo>
                  <a:pt x="206172" y="195252"/>
                </a:lnTo>
                <a:lnTo>
                  <a:pt x="208886" y="197637"/>
                </a:lnTo>
                <a:lnTo>
                  <a:pt x="210694" y="200020"/>
                </a:lnTo>
                <a:lnTo>
                  <a:pt x="211901" y="202403"/>
                </a:lnTo>
                <a:lnTo>
                  <a:pt x="213499" y="203991"/>
                </a:lnTo>
                <a:lnTo>
                  <a:pt x="215358" y="205051"/>
                </a:lnTo>
                <a:lnTo>
                  <a:pt x="217391" y="205757"/>
                </a:lnTo>
                <a:lnTo>
                  <a:pt x="218746" y="207021"/>
                </a:lnTo>
                <a:lnTo>
                  <a:pt x="219650" y="208658"/>
                </a:lnTo>
                <a:lnTo>
                  <a:pt x="221457" y="2143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06"/>
          <p:cNvSpPr/>
          <p:nvPr/>
        </p:nvSpPr>
        <p:spPr>
          <a:xfrm>
            <a:off x="6565106" y="3021806"/>
            <a:ext cx="192882" cy="185738"/>
          </a:xfrm>
          <a:custGeom>
            <a:avLst/>
            <a:gdLst/>
            <a:ahLst/>
            <a:cxnLst/>
            <a:rect l="0" t="0" r="0" b="0"/>
            <a:pathLst>
              <a:path w="192882" h="185738">
                <a:moveTo>
                  <a:pt x="192881" y="0"/>
                </a:moveTo>
                <a:lnTo>
                  <a:pt x="189088" y="0"/>
                </a:lnTo>
                <a:lnTo>
                  <a:pt x="187971" y="794"/>
                </a:lnTo>
                <a:lnTo>
                  <a:pt x="187227" y="2116"/>
                </a:lnTo>
                <a:lnTo>
                  <a:pt x="186730" y="3792"/>
                </a:lnTo>
                <a:lnTo>
                  <a:pt x="185605" y="4909"/>
                </a:lnTo>
                <a:lnTo>
                  <a:pt x="184062" y="5654"/>
                </a:lnTo>
                <a:lnTo>
                  <a:pt x="179437" y="7275"/>
                </a:lnTo>
                <a:lnTo>
                  <a:pt x="175980" y="8819"/>
                </a:lnTo>
                <a:lnTo>
                  <a:pt x="172089" y="10642"/>
                </a:lnTo>
                <a:lnTo>
                  <a:pt x="168701" y="13444"/>
                </a:lnTo>
                <a:lnTo>
                  <a:pt x="165649" y="16900"/>
                </a:lnTo>
                <a:lnTo>
                  <a:pt x="162820" y="20792"/>
                </a:lnTo>
                <a:lnTo>
                  <a:pt x="159347" y="24180"/>
                </a:lnTo>
                <a:lnTo>
                  <a:pt x="155444" y="27232"/>
                </a:lnTo>
                <a:lnTo>
                  <a:pt x="151254" y="30061"/>
                </a:lnTo>
                <a:lnTo>
                  <a:pt x="146874" y="33535"/>
                </a:lnTo>
                <a:lnTo>
                  <a:pt x="142365" y="37438"/>
                </a:lnTo>
                <a:lnTo>
                  <a:pt x="137773" y="41627"/>
                </a:lnTo>
                <a:lnTo>
                  <a:pt x="133123" y="46801"/>
                </a:lnTo>
                <a:lnTo>
                  <a:pt x="128436" y="52632"/>
                </a:lnTo>
                <a:lnTo>
                  <a:pt x="123724" y="58900"/>
                </a:lnTo>
                <a:lnTo>
                  <a:pt x="118996" y="64667"/>
                </a:lnTo>
                <a:lnTo>
                  <a:pt x="114256" y="70099"/>
                </a:lnTo>
                <a:lnTo>
                  <a:pt x="109508" y="75307"/>
                </a:lnTo>
                <a:lnTo>
                  <a:pt x="105548" y="80367"/>
                </a:lnTo>
                <a:lnTo>
                  <a:pt x="102116" y="85328"/>
                </a:lnTo>
                <a:lnTo>
                  <a:pt x="99033" y="90223"/>
                </a:lnTo>
                <a:lnTo>
                  <a:pt x="95391" y="95073"/>
                </a:lnTo>
                <a:lnTo>
                  <a:pt x="91375" y="99895"/>
                </a:lnTo>
                <a:lnTo>
                  <a:pt x="87111" y="104696"/>
                </a:lnTo>
                <a:lnTo>
                  <a:pt x="81886" y="109485"/>
                </a:lnTo>
                <a:lnTo>
                  <a:pt x="76022" y="114265"/>
                </a:lnTo>
                <a:lnTo>
                  <a:pt x="69732" y="119039"/>
                </a:lnTo>
                <a:lnTo>
                  <a:pt x="64744" y="123809"/>
                </a:lnTo>
                <a:lnTo>
                  <a:pt x="60625" y="128577"/>
                </a:lnTo>
                <a:lnTo>
                  <a:pt x="57085" y="133343"/>
                </a:lnTo>
                <a:lnTo>
                  <a:pt x="53138" y="137314"/>
                </a:lnTo>
                <a:lnTo>
                  <a:pt x="48919" y="140755"/>
                </a:lnTo>
                <a:lnTo>
                  <a:pt x="44520" y="143843"/>
                </a:lnTo>
                <a:lnTo>
                  <a:pt x="39998" y="147489"/>
                </a:lnTo>
                <a:lnTo>
                  <a:pt x="35397" y="151507"/>
                </a:lnTo>
                <a:lnTo>
                  <a:pt x="26844" y="159412"/>
                </a:lnTo>
                <a:lnTo>
                  <a:pt x="17567" y="168324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07"/>
          <p:cNvSpPr/>
          <p:nvPr/>
        </p:nvSpPr>
        <p:spPr>
          <a:xfrm>
            <a:off x="6865143" y="3050381"/>
            <a:ext cx="200026" cy="28576"/>
          </a:xfrm>
          <a:custGeom>
            <a:avLst/>
            <a:gdLst/>
            <a:ahLst/>
            <a:cxnLst/>
            <a:rect l="0" t="0" r="0" b="0"/>
            <a:pathLst>
              <a:path w="200026" h="28576">
                <a:moveTo>
                  <a:pt x="0" y="28575"/>
                </a:moveTo>
                <a:lnTo>
                  <a:pt x="6151" y="22424"/>
                </a:lnTo>
                <a:lnTo>
                  <a:pt x="10936" y="21872"/>
                </a:lnTo>
                <a:lnTo>
                  <a:pt x="14435" y="21725"/>
                </a:lnTo>
                <a:lnTo>
                  <a:pt x="18354" y="20833"/>
                </a:lnTo>
                <a:lnTo>
                  <a:pt x="22555" y="19445"/>
                </a:lnTo>
                <a:lnTo>
                  <a:pt x="26944" y="17726"/>
                </a:lnTo>
                <a:lnTo>
                  <a:pt x="31456" y="16580"/>
                </a:lnTo>
                <a:lnTo>
                  <a:pt x="36052" y="15815"/>
                </a:lnTo>
                <a:lnTo>
                  <a:pt x="40703" y="15306"/>
                </a:lnTo>
                <a:lnTo>
                  <a:pt x="46186" y="14967"/>
                </a:lnTo>
                <a:lnTo>
                  <a:pt x="58627" y="14589"/>
                </a:lnTo>
                <a:lnTo>
                  <a:pt x="64485" y="13695"/>
                </a:lnTo>
                <a:lnTo>
                  <a:pt x="69977" y="12305"/>
                </a:lnTo>
                <a:lnTo>
                  <a:pt x="75227" y="10584"/>
                </a:lnTo>
                <a:lnTo>
                  <a:pt x="81108" y="9437"/>
                </a:lnTo>
                <a:lnTo>
                  <a:pt x="87409" y="8673"/>
                </a:lnTo>
                <a:lnTo>
                  <a:pt x="93992" y="8163"/>
                </a:lnTo>
                <a:lnTo>
                  <a:pt x="99968" y="7823"/>
                </a:lnTo>
                <a:lnTo>
                  <a:pt x="110841" y="7446"/>
                </a:lnTo>
                <a:lnTo>
                  <a:pt x="115962" y="6551"/>
                </a:lnTo>
                <a:lnTo>
                  <a:pt x="120965" y="5161"/>
                </a:lnTo>
                <a:lnTo>
                  <a:pt x="125887" y="3441"/>
                </a:lnTo>
                <a:lnTo>
                  <a:pt x="130756" y="2294"/>
                </a:lnTo>
                <a:lnTo>
                  <a:pt x="135590" y="1529"/>
                </a:lnTo>
                <a:lnTo>
                  <a:pt x="140399" y="1019"/>
                </a:lnTo>
                <a:lnTo>
                  <a:pt x="145194" y="680"/>
                </a:lnTo>
                <a:lnTo>
                  <a:pt x="149977" y="453"/>
                </a:lnTo>
                <a:lnTo>
                  <a:pt x="162177" y="134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08"/>
          <p:cNvSpPr/>
          <p:nvPr/>
        </p:nvSpPr>
        <p:spPr>
          <a:xfrm>
            <a:off x="6886575" y="3121818"/>
            <a:ext cx="207169" cy="7145"/>
          </a:xfrm>
          <a:custGeom>
            <a:avLst/>
            <a:gdLst/>
            <a:ahLst/>
            <a:cxnLst/>
            <a:rect l="0" t="0" r="0" b="0"/>
            <a:pathLst>
              <a:path w="207169" h="7145">
                <a:moveTo>
                  <a:pt x="0" y="0"/>
                </a:moveTo>
                <a:lnTo>
                  <a:pt x="0" y="6151"/>
                </a:lnTo>
                <a:lnTo>
                  <a:pt x="0" y="906"/>
                </a:lnTo>
                <a:lnTo>
                  <a:pt x="793" y="604"/>
                </a:lnTo>
                <a:lnTo>
                  <a:pt x="2116" y="403"/>
                </a:lnTo>
                <a:lnTo>
                  <a:pt x="3792" y="269"/>
                </a:lnTo>
                <a:lnTo>
                  <a:pt x="9942" y="80"/>
                </a:lnTo>
                <a:lnTo>
                  <a:pt x="153406" y="0"/>
                </a:lnTo>
                <a:lnTo>
                  <a:pt x="159421" y="794"/>
                </a:lnTo>
                <a:lnTo>
                  <a:pt x="165812" y="2117"/>
                </a:lnTo>
                <a:lnTo>
                  <a:pt x="172453" y="3793"/>
                </a:lnTo>
                <a:lnTo>
                  <a:pt x="178469" y="4910"/>
                </a:lnTo>
                <a:lnTo>
                  <a:pt x="184067" y="5655"/>
                </a:lnTo>
                <a:lnTo>
                  <a:pt x="189386" y="6151"/>
                </a:lnTo>
                <a:lnTo>
                  <a:pt x="193726" y="6482"/>
                </a:lnTo>
                <a:lnTo>
                  <a:pt x="197413" y="6703"/>
                </a:lnTo>
                <a:lnTo>
                  <a:pt x="207168" y="71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09"/>
          <p:cNvSpPr/>
          <p:nvPr/>
        </p:nvSpPr>
        <p:spPr>
          <a:xfrm>
            <a:off x="7215187" y="2993231"/>
            <a:ext cx="200026" cy="135732"/>
          </a:xfrm>
          <a:custGeom>
            <a:avLst/>
            <a:gdLst/>
            <a:ahLst/>
            <a:cxnLst/>
            <a:rect l="0" t="0" r="0" b="0"/>
            <a:pathLst>
              <a:path w="200026" h="135732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1" y="3792"/>
                </a:lnTo>
                <a:lnTo>
                  <a:pt x="8069" y="5703"/>
                </a:lnTo>
                <a:lnTo>
                  <a:pt x="10936" y="7771"/>
                </a:lnTo>
                <a:lnTo>
                  <a:pt x="14435" y="9943"/>
                </a:lnTo>
                <a:lnTo>
                  <a:pt x="17560" y="12185"/>
                </a:lnTo>
                <a:lnTo>
                  <a:pt x="20438" y="14473"/>
                </a:lnTo>
                <a:lnTo>
                  <a:pt x="23151" y="16792"/>
                </a:lnTo>
                <a:lnTo>
                  <a:pt x="25753" y="19132"/>
                </a:lnTo>
                <a:lnTo>
                  <a:pt x="30760" y="23849"/>
                </a:lnTo>
                <a:lnTo>
                  <a:pt x="44954" y="37840"/>
                </a:lnTo>
                <a:lnTo>
                  <a:pt x="49019" y="41895"/>
                </a:lnTo>
                <a:lnTo>
                  <a:pt x="53317" y="45393"/>
                </a:lnTo>
                <a:lnTo>
                  <a:pt x="57769" y="48518"/>
                </a:lnTo>
                <a:lnTo>
                  <a:pt x="62326" y="51395"/>
                </a:lnTo>
                <a:lnTo>
                  <a:pt x="66950" y="54901"/>
                </a:lnTo>
                <a:lnTo>
                  <a:pt x="71621" y="58826"/>
                </a:lnTo>
                <a:lnTo>
                  <a:pt x="76322" y="63029"/>
                </a:lnTo>
                <a:lnTo>
                  <a:pt x="81045" y="66626"/>
                </a:lnTo>
                <a:lnTo>
                  <a:pt x="85779" y="69817"/>
                </a:lnTo>
                <a:lnTo>
                  <a:pt x="90524" y="72739"/>
                </a:lnTo>
                <a:lnTo>
                  <a:pt x="95274" y="75480"/>
                </a:lnTo>
                <a:lnTo>
                  <a:pt x="104786" y="80642"/>
                </a:lnTo>
                <a:lnTo>
                  <a:pt x="123827" y="90424"/>
                </a:lnTo>
                <a:lnTo>
                  <a:pt x="133352" y="95222"/>
                </a:lnTo>
                <a:lnTo>
                  <a:pt x="137320" y="97612"/>
                </a:lnTo>
                <a:lnTo>
                  <a:pt x="140759" y="100000"/>
                </a:lnTo>
                <a:lnTo>
                  <a:pt x="143845" y="102385"/>
                </a:lnTo>
                <a:lnTo>
                  <a:pt x="147491" y="104769"/>
                </a:lnTo>
                <a:lnTo>
                  <a:pt x="151509" y="107152"/>
                </a:lnTo>
                <a:lnTo>
                  <a:pt x="155774" y="109535"/>
                </a:lnTo>
                <a:lnTo>
                  <a:pt x="159412" y="111917"/>
                </a:lnTo>
                <a:lnTo>
                  <a:pt x="162631" y="114299"/>
                </a:lnTo>
                <a:lnTo>
                  <a:pt x="165571" y="116680"/>
                </a:lnTo>
                <a:lnTo>
                  <a:pt x="169118" y="119062"/>
                </a:lnTo>
                <a:lnTo>
                  <a:pt x="173070" y="121443"/>
                </a:lnTo>
                <a:lnTo>
                  <a:pt x="177293" y="123825"/>
                </a:lnTo>
                <a:lnTo>
                  <a:pt x="180901" y="125412"/>
                </a:lnTo>
                <a:lnTo>
                  <a:pt x="187028" y="127176"/>
                </a:lnTo>
                <a:lnTo>
                  <a:pt x="192396" y="130077"/>
                </a:lnTo>
                <a:lnTo>
                  <a:pt x="200025" y="1357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10"/>
          <p:cNvSpPr/>
          <p:nvPr/>
        </p:nvSpPr>
        <p:spPr>
          <a:xfrm>
            <a:off x="7229475" y="2979030"/>
            <a:ext cx="164307" cy="164221"/>
          </a:xfrm>
          <a:custGeom>
            <a:avLst/>
            <a:gdLst/>
            <a:ahLst/>
            <a:cxnLst/>
            <a:rect l="0" t="0" r="0" b="0"/>
            <a:pathLst>
              <a:path w="164307" h="164221">
                <a:moveTo>
                  <a:pt x="164306" y="7057"/>
                </a:moveTo>
                <a:lnTo>
                  <a:pt x="164306" y="3265"/>
                </a:lnTo>
                <a:lnTo>
                  <a:pt x="163512" y="2147"/>
                </a:lnTo>
                <a:lnTo>
                  <a:pt x="162190" y="1403"/>
                </a:lnTo>
                <a:lnTo>
                  <a:pt x="157457" y="0"/>
                </a:lnTo>
                <a:lnTo>
                  <a:pt x="153457" y="3731"/>
                </a:lnTo>
                <a:lnTo>
                  <a:pt x="150723" y="5634"/>
                </a:lnTo>
                <a:lnTo>
                  <a:pt x="147313" y="7696"/>
                </a:lnTo>
                <a:lnTo>
                  <a:pt x="143453" y="9864"/>
                </a:lnTo>
                <a:lnTo>
                  <a:pt x="140085" y="12104"/>
                </a:lnTo>
                <a:lnTo>
                  <a:pt x="137045" y="14390"/>
                </a:lnTo>
                <a:lnTo>
                  <a:pt x="134226" y="16708"/>
                </a:lnTo>
                <a:lnTo>
                  <a:pt x="130759" y="19841"/>
                </a:lnTo>
                <a:lnTo>
                  <a:pt x="122673" y="27556"/>
                </a:lnTo>
                <a:lnTo>
                  <a:pt x="117501" y="31835"/>
                </a:lnTo>
                <a:lnTo>
                  <a:pt x="111671" y="36276"/>
                </a:lnTo>
                <a:lnTo>
                  <a:pt x="105404" y="40824"/>
                </a:lnTo>
                <a:lnTo>
                  <a:pt x="99638" y="46237"/>
                </a:lnTo>
                <a:lnTo>
                  <a:pt x="94206" y="52227"/>
                </a:lnTo>
                <a:lnTo>
                  <a:pt x="88998" y="58602"/>
                </a:lnTo>
                <a:lnTo>
                  <a:pt x="83938" y="65233"/>
                </a:lnTo>
                <a:lnTo>
                  <a:pt x="78977" y="72034"/>
                </a:lnTo>
                <a:lnTo>
                  <a:pt x="74083" y="78950"/>
                </a:lnTo>
                <a:lnTo>
                  <a:pt x="68438" y="85942"/>
                </a:lnTo>
                <a:lnTo>
                  <a:pt x="62294" y="92985"/>
                </a:lnTo>
                <a:lnTo>
                  <a:pt x="49911" y="106366"/>
                </a:lnTo>
                <a:lnTo>
                  <a:pt x="34014" y="122824"/>
                </a:lnTo>
                <a:lnTo>
                  <a:pt x="24113" y="132857"/>
                </a:lnTo>
                <a:lnTo>
                  <a:pt x="20044" y="137755"/>
                </a:lnTo>
                <a:lnTo>
                  <a:pt x="16538" y="142608"/>
                </a:lnTo>
                <a:lnTo>
                  <a:pt x="13406" y="147431"/>
                </a:lnTo>
                <a:lnTo>
                  <a:pt x="10524" y="151439"/>
                </a:lnTo>
                <a:lnTo>
                  <a:pt x="7810" y="154906"/>
                </a:lnTo>
                <a:lnTo>
                  <a:pt x="0" y="16422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11"/>
          <p:cNvSpPr/>
          <p:nvPr/>
        </p:nvSpPr>
        <p:spPr>
          <a:xfrm>
            <a:off x="5959005" y="3418046"/>
            <a:ext cx="613246" cy="332386"/>
          </a:xfrm>
          <a:custGeom>
            <a:avLst/>
            <a:gdLst/>
            <a:ahLst/>
            <a:cxnLst/>
            <a:rect l="0" t="0" r="0" b="0"/>
            <a:pathLst>
              <a:path w="613246" h="332386">
                <a:moveTo>
                  <a:pt x="170332" y="146685"/>
                </a:moveTo>
                <a:lnTo>
                  <a:pt x="170332" y="142892"/>
                </a:lnTo>
                <a:lnTo>
                  <a:pt x="169538" y="141775"/>
                </a:lnTo>
                <a:lnTo>
                  <a:pt x="168215" y="141031"/>
                </a:lnTo>
                <a:lnTo>
                  <a:pt x="164181" y="139835"/>
                </a:lnTo>
                <a:lnTo>
                  <a:pt x="145497" y="139543"/>
                </a:lnTo>
                <a:lnTo>
                  <a:pt x="143457" y="140336"/>
                </a:lnTo>
                <a:lnTo>
                  <a:pt x="136793" y="144451"/>
                </a:lnTo>
                <a:lnTo>
                  <a:pt x="132142" y="145692"/>
                </a:lnTo>
                <a:lnTo>
                  <a:pt x="121895" y="147282"/>
                </a:lnTo>
                <a:lnTo>
                  <a:pt x="107524" y="152300"/>
                </a:lnTo>
                <a:lnTo>
                  <a:pt x="101142" y="153943"/>
                </a:lnTo>
                <a:lnTo>
                  <a:pt x="89418" y="159330"/>
                </a:lnTo>
                <a:lnTo>
                  <a:pt x="77943" y="168262"/>
                </a:lnTo>
                <a:lnTo>
                  <a:pt x="72120" y="172943"/>
                </a:lnTo>
                <a:lnTo>
                  <a:pt x="64241" y="177670"/>
                </a:lnTo>
                <a:lnTo>
                  <a:pt x="57564" y="184533"/>
                </a:lnTo>
                <a:lnTo>
                  <a:pt x="51156" y="192875"/>
                </a:lnTo>
                <a:lnTo>
                  <a:pt x="43017" y="201874"/>
                </a:lnTo>
                <a:lnTo>
                  <a:pt x="33302" y="212073"/>
                </a:lnTo>
                <a:lnTo>
                  <a:pt x="27938" y="221784"/>
                </a:lnTo>
                <a:lnTo>
                  <a:pt x="25397" y="227707"/>
                </a:lnTo>
                <a:lnTo>
                  <a:pt x="20456" y="238522"/>
                </a:lnTo>
                <a:lnTo>
                  <a:pt x="15614" y="247826"/>
                </a:lnTo>
                <a:lnTo>
                  <a:pt x="10816" y="254608"/>
                </a:lnTo>
                <a:lnTo>
                  <a:pt x="9220" y="258321"/>
                </a:lnTo>
                <a:lnTo>
                  <a:pt x="7445" y="266680"/>
                </a:lnTo>
                <a:lnTo>
                  <a:pt x="4540" y="275687"/>
                </a:lnTo>
                <a:lnTo>
                  <a:pt x="1397" y="284188"/>
                </a:lnTo>
                <a:lnTo>
                  <a:pt x="0" y="290612"/>
                </a:lnTo>
                <a:lnTo>
                  <a:pt x="1495" y="298230"/>
                </a:lnTo>
                <a:lnTo>
                  <a:pt x="4012" y="306113"/>
                </a:lnTo>
                <a:lnTo>
                  <a:pt x="5131" y="312262"/>
                </a:lnTo>
                <a:lnTo>
                  <a:pt x="7745" y="317642"/>
                </a:lnTo>
                <a:lnTo>
                  <a:pt x="9553" y="320187"/>
                </a:lnTo>
                <a:lnTo>
                  <a:pt x="15796" y="325132"/>
                </a:lnTo>
                <a:lnTo>
                  <a:pt x="23068" y="329182"/>
                </a:lnTo>
                <a:lnTo>
                  <a:pt x="28946" y="330982"/>
                </a:lnTo>
                <a:lnTo>
                  <a:pt x="39981" y="332138"/>
                </a:lnTo>
                <a:lnTo>
                  <a:pt x="57397" y="332385"/>
                </a:lnTo>
                <a:lnTo>
                  <a:pt x="64841" y="330289"/>
                </a:lnTo>
                <a:lnTo>
                  <a:pt x="69049" y="328619"/>
                </a:lnTo>
                <a:lnTo>
                  <a:pt x="72647" y="325918"/>
                </a:lnTo>
                <a:lnTo>
                  <a:pt x="78762" y="318684"/>
                </a:lnTo>
                <a:lnTo>
                  <a:pt x="86243" y="312293"/>
                </a:lnTo>
                <a:lnTo>
                  <a:pt x="97262" y="304233"/>
                </a:lnTo>
                <a:lnTo>
                  <a:pt x="107671" y="294701"/>
                </a:lnTo>
                <a:lnTo>
                  <a:pt x="115495" y="286289"/>
                </a:lnTo>
                <a:lnTo>
                  <a:pt x="121619" y="277258"/>
                </a:lnTo>
                <a:lnTo>
                  <a:pt x="126986" y="267953"/>
                </a:lnTo>
                <a:lnTo>
                  <a:pt x="132017" y="257731"/>
                </a:lnTo>
                <a:lnTo>
                  <a:pt x="134470" y="251672"/>
                </a:lnTo>
                <a:lnTo>
                  <a:pt x="136899" y="245252"/>
                </a:lnTo>
                <a:lnTo>
                  <a:pt x="139312" y="239383"/>
                </a:lnTo>
                <a:lnTo>
                  <a:pt x="141715" y="233884"/>
                </a:lnTo>
                <a:lnTo>
                  <a:pt x="145707" y="223540"/>
                </a:lnTo>
                <a:lnTo>
                  <a:pt x="147481" y="213651"/>
                </a:lnTo>
                <a:lnTo>
                  <a:pt x="150387" y="206081"/>
                </a:lnTo>
                <a:lnTo>
                  <a:pt x="154324" y="199277"/>
                </a:lnTo>
                <a:lnTo>
                  <a:pt x="158720" y="190961"/>
                </a:lnTo>
                <a:lnTo>
                  <a:pt x="161202" y="181974"/>
                </a:lnTo>
                <a:lnTo>
                  <a:pt x="162305" y="172687"/>
                </a:lnTo>
                <a:lnTo>
                  <a:pt x="162796" y="163269"/>
                </a:lnTo>
                <a:lnTo>
                  <a:pt x="163014" y="155907"/>
                </a:lnTo>
                <a:lnTo>
                  <a:pt x="163187" y="139844"/>
                </a:lnTo>
                <a:lnTo>
                  <a:pt x="163188" y="139581"/>
                </a:lnTo>
                <a:lnTo>
                  <a:pt x="163188" y="149488"/>
                </a:lnTo>
                <a:lnTo>
                  <a:pt x="163982" y="151728"/>
                </a:lnTo>
                <a:lnTo>
                  <a:pt x="168098" y="158674"/>
                </a:lnTo>
                <a:lnTo>
                  <a:pt x="169339" y="163390"/>
                </a:lnTo>
                <a:lnTo>
                  <a:pt x="169891" y="170249"/>
                </a:lnTo>
                <a:lnTo>
                  <a:pt x="170038" y="174301"/>
                </a:lnTo>
                <a:lnTo>
                  <a:pt x="172318" y="183036"/>
                </a:lnTo>
                <a:lnTo>
                  <a:pt x="175184" y="192209"/>
                </a:lnTo>
                <a:lnTo>
                  <a:pt x="176457" y="201578"/>
                </a:lnTo>
                <a:lnTo>
                  <a:pt x="179140" y="211034"/>
                </a:lnTo>
                <a:lnTo>
                  <a:pt x="182184" y="220528"/>
                </a:lnTo>
                <a:lnTo>
                  <a:pt x="183537" y="230039"/>
                </a:lnTo>
                <a:lnTo>
                  <a:pt x="186255" y="237442"/>
                </a:lnTo>
                <a:lnTo>
                  <a:pt x="190109" y="244171"/>
                </a:lnTo>
                <a:lnTo>
                  <a:pt x="194467" y="252453"/>
                </a:lnTo>
                <a:lnTo>
                  <a:pt x="201384" y="262250"/>
                </a:lnTo>
                <a:lnTo>
                  <a:pt x="208210" y="267632"/>
                </a:lnTo>
                <a:lnTo>
                  <a:pt x="212253" y="270179"/>
                </a:lnTo>
                <a:lnTo>
                  <a:pt x="214948" y="272670"/>
                </a:lnTo>
                <a:lnTo>
                  <a:pt x="216745" y="275125"/>
                </a:lnTo>
                <a:lnTo>
                  <a:pt x="217943" y="277556"/>
                </a:lnTo>
                <a:lnTo>
                  <a:pt x="219535" y="279176"/>
                </a:lnTo>
                <a:lnTo>
                  <a:pt x="221391" y="280256"/>
                </a:lnTo>
                <a:lnTo>
                  <a:pt x="223421" y="280976"/>
                </a:lnTo>
                <a:lnTo>
                  <a:pt x="240373" y="282226"/>
                </a:lnTo>
                <a:lnTo>
                  <a:pt x="243219" y="282290"/>
                </a:lnTo>
                <a:lnTo>
                  <a:pt x="245911" y="281538"/>
                </a:lnTo>
                <a:lnTo>
                  <a:pt x="251019" y="278586"/>
                </a:lnTo>
                <a:lnTo>
                  <a:pt x="258356" y="272462"/>
                </a:lnTo>
                <a:lnTo>
                  <a:pt x="263165" y="265821"/>
                </a:lnTo>
                <a:lnTo>
                  <a:pt x="267947" y="257578"/>
                </a:lnTo>
                <a:lnTo>
                  <a:pt x="272719" y="248623"/>
                </a:lnTo>
                <a:lnTo>
                  <a:pt x="279602" y="239351"/>
                </a:lnTo>
                <a:lnTo>
                  <a:pt x="287159" y="229144"/>
                </a:lnTo>
                <a:lnTo>
                  <a:pt x="290286" y="223089"/>
                </a:lnTo>
                <a:lnTo>
                  <a:pt x="293163" y="216671"/>
                </a:lnTo>
                <a:lnTo>
                  <a:pt x="295875" y="210011"/>
                </a:lnTo>
                <a:lnTo>
                  <a:pt x="298478" y="203190"/>
                </a:lnTo>
                <a:lnTo>
                  <a:pt x="303486" y="189260"/>
                </a:lnTo>
                <a:lnTo>
                  <a:pt x="322724" y="132386"/>
                </a:lnTo>
                <a:lnTo>
                  <a:pt x="325108" y="126040"/>
                </a:lnTo>
                <a:lnTo>
                  <a:pt x="327491" y="120222"/>
                </a:lnTo>
                <a:lnTo>
                  <a:pt x="329873" y="114755"/>
                </a:lnTo>
                <a:lnTo>
                  <a:pt x="334637" y="104448"/>
                </a:lnTo>
                <a:lnTo>
                  <a:pt x="344163" y="84896"/>
                </a:lnTo>
                <a:lnTo>
                  <a:pt x="346809" y="75302"/>
                </a:lnTo>
                <a:lnTo>
                  <a:pt x="347514" y="70522"/>
                </a:lnTo>
                <a:lnTo>
                  <a:pt x="350415" y="63093"/>
                </a:lnTo>
                <a:lnTo>
                  <a:pt x="353557" y="57145"/>
                </a:lnTo>
                <a:lnTo>
                  <a:pt x="355972" y="47127"/>
                </a:lnTo>
                <a:lnTo>
                  <a:pt x="356061" y="56655"/>
                </a:lnTo>
                <a:lnTo>
                  <a:pt x="356070" y="207195"/>
                </a:lnTo>
                <a:lnTo>
                  <a:pt x="356864" y="213219"/>
                </a:lnTo>
                <a:lnTo>
                  <a:pt x="358186" y="219616"/>
                </a:lnTo>
                <a:lnTo>
                  <a:pt x="359862" y="226262"/>
                </a:lnTo>
                <a:lnTo>
                  <a:pt x="361724" y="235763"/>
                </a:lnTo>
                <a:lnTo>
                  <a:pt x="363345" y="243425"/>
                </a:lnTo>
                <a:lnTo>
                  <a:pt x="366711" y="252122"/>
                </a:lnTo>
                <a:lnTo>
                  <a:pt x="373070" y="262151"/>
                </a:lnTo>
                <a:lnTo>
                  <a:pt x="375340" y="264144"/>
                </a:lnTo>
                <a:lnTo>
                  <a:pt x="377648" y="265472"/>
                </a:lnTo>
                <a:lnTo>
                  <a:pt x="379980" y="266357"/>
                </a:lnTo>
                <a:lnTo>
                  <a:pt x="384688" y="269458"/>
                </a:lnTo>
                <a:lnTo>
                  <a:pt x="387055" y="271397"/>
                </a:lnTo>
                <a:lnTo>
                  <a:pt x="389426" y="272688"/>
                </a:lnTo>
                <a:lnTo>
                  <a:pt x="394178" y="274124"/>
                </a:lnTo>
                <a:lnTo>
                  <a:pt x="397351" y="273713"/>
                </a:lnTo>
                <a:lnTo>
                  <a:pt x="405108" y="271140"/>
                </a:lnTo>
                <a:lnTo>
                  <a:pt x="411731" y="267350"/>
                </a:lnTo>
                <a:lnTo>
                  <a:pt x="426243" y="258450"/>
                </a:lnTo>
                <a:lnTo>
                  <a:pt x="433031" y="251656"/>
                </a:lnTo>
                <a:lnTo>
                  <a:pt x="439487" y="242551"/>
                </a:lnTo>
                <a:lnTo>
                  <a:pt x="532283" y="103821"/>
                </a:lnTo>
                <a:lnTo>
                  <a:pt x="536251" y="96678"/>
                </a:lnTo>
                <a:lnTo>
                  <a:pt x="539690" y="89534"/>
                </a:lnTo>
                <a:lnTo>
                  <a:pt x="542777" y="82391"/>
                </a:lnTo>
                <a:lnTo>
                  <a:pt x="544835" y="75247"/>
                </a:lnTo>
                <a:lnTo>
                  <a:pt x="546208" y="68104"/>
                </a:lnTo>
                <a:lnTo>
                  <a:pt x="547122" y="60960"/>
                </a:lnTo>
                <a:lnTo>
                  <a:pt x="548525" y="54610"/>
                </a:lnTo>
                <a:lnTo>
                  <a:pt x="550255" y="48789"/>
                </a:lnTo>
                <a:lnTo>
                  <a:pt x="552201" y="43321"/>
                </a:lnTo>
                <a:lnTo>
                  <a:pt x="554364" y="33012"/>
                </a:lnTo>
                <a:lnTo>
                  <a:pt x="555326" y="23932"/>
                </a:lnTo>
                <a:lnTo>
                  <a:pt x="555867" y="14358"/>
                </a:lnTo>
                <a:lnTo>
                  <a:pt x="556074" y="4047"/>
                </a:lnTo>
                <a:lnTo>
                  <a:pt x="556086" y="475"/>
                </a:lnTo>
                <a:lnTo>
                  <a:pt x="555295" y="0"/>
                </a:lnTo>
                <a:lnTo>
                  <a:pt x="553974" y="476"/>
                </a:lnTo>
                <a:lnTo>
                  <a:pt x="552299" y="1587"/>
                </a:lnTo>
                <a:lnTo>
                  <a:pt x="551183" y="3122"/>
                </a:lnTo>
                <a:lnTo>
                  <a:pt x="548819" y="9074"/>
                </a:lnTo>
                <a:lnTo>
                  <a:pt x="545452" y="13558"/>
                </a:lnTo>
                <a:lnTo>
                  <a:pt x="544237" y="16659"/>
                </a:lnTo>
                <a:lnTo>
                  <a:pt x="542887" y="24337"/>
                </a:lnTo>
                <a:lnTo>
                  <a:pt x="542287" y="33041"/>
                </a:lnTo>
                <a:lnTo>
                  <a:pt x="541227" y="42995"/>
                </a:lnTo>
                <a:lnTo>
                  <a:pt x="539833" y="48984"/>
                </a:lnTo>
                <a:lnTo>
                  <a:pt x="538110" y="55357"/>
                </a:lnTo>
                <a:lnTo>
                  <a:pt x="536961" y="61987"/>
                </a:lnTo>
                <a:lnTo>
                  <a:pt x="536195" y="68788"/>
                </a:lnTo>
                <a:lnTo>
                  <a:pt x="535685" y="75704"/>
                </a:lnTo>
                <a:lnTo>
                  <a:pt x="535344" y="82695"/>
                </a:lnTo>
                <a:lnTo>
                  <a:pt x="534966" y="96814"/>
                </a:lnTo>
                <a:lnTo>
                  <a:pt x="534690" y="145704"/>
                </a:lnTo>
                <a:lnTo>
                  <a:pt x="535475" y="153174"/>
                </a:lnTo>
                <a:lnTo>
                  <a:pt x="536792" y="160536"/>
                </a:lnTo>
                <a:lnTo>
                  <a:pt x="538464" y="167825"/>
                </a:lnTo>
                <a:lnTo>
                  <a:pt x="539578" y="175066"/>
                </a:lnTo>
                <a:lnTo>
                  <a:pt x="540321" y="182274"/>
                </a:lnTo>
                <a:lnTo>
                  <a:pt x="540816" y="189461"/>
                </a:lnTo>
                <a:lnTo>
                  <a:pt x="541940" y="195840"/>
                </a:lnTo>
                <a:lnTo>
                  <a:pt x="543484" y="201680"/>
                </a:lnTo>
                <a:lnTo>
                  <a:pt x="551663" y="226251"/>
                </a:lnTo>
                <a:lnTo>
                  <a:pt x="553934" y="232273"/>
                </a:lnTo>
                <a:lnTo>
                  <a:pt x="556242" y="237875"/>
                </a:lnTo>
                <a:lnTo>
                  <a:pt x="560923" y="247539"/>
                </a:lnTo>
                <a:lnTo>
                  <a:pt x="565649" y="254479"/>
                </a:lnTo>
                <a:lnTo>
                  <a:pt x="572511" y="260210"/>
                </a:lnTo>
                <a:lnTo>
                  <a:pt x="580060" y="264609"/>
                </a:lnTo>
                <a:lnTo>
                  <a:pt x="586060" y="266565"/>
                </a:lnTo>
                <a:lnTo>
                  <a:pt x="604481" y="267923"/>
                </a:lnTo>
                <a:lnTo>
                  <a:pt x="613245" y="26812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12"/>
          <p:cNvSpPr/>
          <p:nvPr/>
        </p:nvSpPr>
        <p:spPr>
          <a:xfrm>
            <a:off x="6757987" y="3486570"/>
            <a:ext cx="421482" cy="192160"/>
          </a:xfrm>
          <a:custGeom>
            <a:avLst/>
            <a:gdLst/>
            <a:ahLst/>
            <a:cxnLst/>
            <a:rect l="0" t="0" r="0" b="0"/>
            <a:pathLst>
              <a:path w="421482" h="192160">
                <a:moveTo>
                  <a:pt x="0" y="178173"/>
                </a:moveTo>
                <a:lnTo>
                  <a:pt x="0" y="184324"/>
                </a:lnTo>
                <a:lnTo>
                  <a:pt x="794" y="184655"/>
                </a:lnTo>
                <a:lnTo>
                  <a:pt x="3793" y="185023"/>
                </a:lnTo>
                <a:lnTo>
                  <a:pt x="5704" y="185915"/>
                </a:lnTo>
                <a:lnTo>
                  <a:pt x="12185" y="190169"/>
                </a:lnTo>
                <a:lnTo>
                  <a:pt x="16793" y="191442"/>
                </a:lnTo>
                <a:lnTo>
                  <a:pt x="23850" y="192159"/>
                </a:lnTo>
                <a:lnTo>
                  <a:pt x="25424" y="191466"/>
                </a:lnTo>
                <a:lnTo>
                  <a:pt x="26474" y="190210"/>
                </a:lnTo>
                <a:lnTo>
                  <a:pt x="27174" y="188579"/>
                </a:lnTo>
                <a:lnTo>
                  <a:pt x="30069" y="184650"/>
                </a:lnTo>
                <a:lnTo>
                  <a:pt x="34002" y="180258"/>
                </a:lnTo>
                <a:lnTo>
                  <a:pt x="38395" y="175661"/>
                </a:lnTo>
                <a:lnTo>
                  <a:pt x="45110" y="170971"/>
                </a:lnTo>
                <a:lnTo>
                  <a:pt x="49124" y="168609"/>
                </a:lnTo>
                <a:lnTo>
                  <a:pt x="52593" y="165447"/>
                </a:lnTo>
                <a:lnTo>
                  <a:pt x="55700" y="161752"/>
                </a:lnTo>
                <a:lnTo>
                  <a:pt x="58565" y="157700"/>
                </a:lnTo>
                <a:lnTo>
                  <a:pt x="61268" y="152619"/>
                </a:lnTo>
                <a:lnTo>
                  <a:pt x="63864" y="146849"/>
                </a:lnTo>
                <a:lnTo>
                  <a:pt x="66389" y="140622"/>
                </a:lnTo>
                <a:lnTo>
                  <a:pt x="68866" y="134883"/>
                </a:lnTo>
                <a:lnTo>
                  <a:pt x="73734" y="124273"/>
                </a:lnTo>
                <a:lnTo>
                  <a:pt x="76143" y="118427"/>
                </a:lnTo>
                <a:lnTo>
                  <a:pt x="78544" y="112149"/>
                </a:lnTo>
                <a:lnTo>
                  <a:pt x="80937" y="105582"/>
                </a:lnTo>
                <a:lnTo>
                  <a:pt x="83327" y="99616"/>
                </a:lnTo>
                <a:lnTo>
                  <a:pt x="85713" y="94052"/>
                </a:lnTo>
                <a:lnTo>
                  <a:pt x="88099" y="88755"/>
                </a:lnTo>
                <a:lnTo>
                  <a:pt x="89689" y="84430"/>
                </a:lnTo>
                <a:lnTo>
                  <a:pt x="90749" y="80753"/>
                </a:lnTo>
                <a:lnTo>
                  <a:pt x="91456" y="77507"/>
                </a:lnTo>
                <a:lnTo>
                  <a:pt x="92721" y="73756"/>
                </a:lnTo>
                <a:lnTo>
                  <a:pt x="94357" y="69668"/>
                </a:lnTo>
                <a:lnTo>
                  <a:pt x="96242" y="65355"/>
                </a:lnTo>
                <a:lnTo>
                  <a:pt x="96705" y="60893"/>
                </a:lnTo>
                <a:lnTo>
                  <a:pt x="96220" y="56330"/>
                </a:lnTo>
                <a:lnTo>
                  <a:pt x="95103" y="51701"/>
                </a:lnTo>
                <a:lnTo>
                  <a:pt x="94359" y="47821"/>
                </a:lnTo>
                <a:lnTo>
                  <a:pt x="93862" y="44440"/>
                </a:lnTo>
                <a:lnTo>
                  <a:pt x="93310" y="38568"/>
                </a:lnTo>
                <a:lnTo>
                  <a:pt x="93065" y="33312"/>
                </a:lnTo>
                <a:lnTo>
                  <a:pt x="92206" y="30799"/>
                </a:lnTo>
                <a:lnTo>
                  <a:pt x="89135" y="25890"/>
                </a:lnTo>
                <a:lnTo>
                  <a:pt x="86735" y="22456"/>
                </a:lnTo>
                <a:lnTo>
                  <a:pt x="85605" y="21975"/>
                </a:lnTo>
                <a:lnTo>
                  <a:pt x="78677" y="21022"/>
                </a:lnTo>
                <a:lnTo>
                  <a:pt x="82402" y="21014"/>
                </a:lnTo>
                <a:lnTo>
                  <a:pt x="84303" y="20219"/>
                </a:lnTo>
                <a:lnTo>
                  <a:pt x="88533" y="17220"/>
                </a:lnTo>
                <a:lnTo>
                  <a:pt x="91566" y="16102"/>
                </a:lnTo>
                <a:lnTo>
                  <a:pt x="102625" y="14529"/>
                </a:lnTo>
                <a:lnTo>
                  <a:pt x="112075" y="14063"/>
                </a:lnTo>
                <a:lnTo>
                  <a:pt x="120190" y="13955"/>
                </a:lnTo>
                <a:lnTo>
                  <a:pt x="129089" y="11789"/>
                </a:lnTo>
                <a:lnTo>
                  <a:pt x="138336" y="8975"/>
                </a:lnTo>
                <a:lnTo>
                  <a:pt x="147737" y="7724"/>
                </a:lnTo>
                <a:lnTo>
                  <a:pt x="157207" y="9285"/>
                </a:lnTo>
                <a:lnTo>
                  <a:pt x="166707" y="12624"/>
                </a:lnTo>
                <a:lnTo>
                  <a:pt x="176221" y="16754"/>
                </a:lnTo>
                <a:lnTo>
                  <a:pt x="183625" y="21236"/>
                </a:lnTo>
                <a:lnTo>
                  <a:pt x="190354" y="25873"/>
                </a:lnTo>
                <a:lnTo>
                  <a:pt x="198637" y="30580"/>
                </a:lnTo>
                <a:lnTo>
                  <a:pt x="205494" y="35318"/>
                </a:lnTo>
                <a:lnTo>
                  <a:pt x="208433" y="37693"/>
                </a:lnTo>
                <a:lnTo>
                  <a:pt x="210393" y="41657"/>
                </a:lnTo>
                <a:lnTo>
                  <a:pt x="211699" y="46681"/>
                </a:lnTo>
                <a:lnTo>
                  <a:pt x="212571" y="52412"/>
                </a:lnTo>
                <a:lnTo>
                  <a:pt x="213151" y="57820"/>
                </a:lnTo>
                <a:lnTo>
                  <a:pt x="213539" y="63013"/>
                </a:lnTo>
                <a:lnTo>
                  <a:pt x="213796" y="68062"/>
                </a:lnTo>
                <a:lnTo>
                  <a:pt x="214083" y="77906"/>
                </a:lnTo>
                <a:lnTo>
                  <a:pt x="214160" y="82753"/>
                </a:lnTo>
                <a:lnTo>
                  <a:pt x="213417" y="87573"/>
                </a:lnTo>
                <a:lnTo>
                  <a:pt x="212128" y="92373"/>
                </a:lnTo>
                <a:lnTo>
                  <a:pt x="210475" y="97160"/>
                </a:lnTo>
                <a:lnTo>
                  <a:pt x="209372" y="102734"/>
                </a:lnTo>
                <a:lnTo>
                  <a:pt x="208638" y="108830"/>
                </a:lnTo>
                <a:lnTo>
                  <a:pt x="207822" y="120367"/>
                </a:lnTo>
                <a:lnTo>
                  <a:pt x="207459" y="128140"/>
                </a:lnTo>
                <a:lnTo>
                  <a:pt x="207297" y="136357"/>
                </a:lnTo>
                <a:lnTo>
                  <a:pt x="207177" y="162559"/>
                </a:lnTo>
                <a:lnTo>
                  <a:pt x="207967" y="165383"/>
                </a:lnTo>
                <a:lnTo>
                  <a:pt x="209289" y="167265"/>
                </a:lnTo>
                <a:lnTo>
                  <a:pt x="214941" y="172031"/>
                </a:lnTo>
                <a:lnTo>
                  <a:pt x="217112" y="174078"/>
                </a:lnTo>
                <a:lnTo>
                  <a:pt x="218560" y="176237"/>
                </a:lnTo>
                <a:lnTo>
                  <a:pt x="220170" y="180752"/>
                </a:lnTo>
                <a:lnTo>
                  <a:pt x="221392" y="182274"/>
                </a:lnTo>
                <a:lnTo>
                  <a:pt x="223001" y="183288"/>
                </a:lnTo>
                <a:lnTo>
                  <a:pt x="224868" y="183964"/>
                </a:lnTo>
                <a:lnTo>
                  <a:pt x="235079" y="184916"/>
                </a:lnTo>
                <a:lnTo>
                  <a:pt x="244366" y="185198"/>
                </a:lnTo>
                <a:lnTo>
                  <a:pt x="251747" y="183148"/>
                </a:lnTo>
                <a:lnTo>
                  <a:pt x="259525" y="179590"/>
                </a:lnTo>
                <a:lnTo>
                  <a:pt x="269160" y="173125"/>
                </a:lnTo>
                <a:lnTo>
                  <a:pt x="277319" y="168522"/>
                </a:lnTo>
                <a:lnTo>
                  <a:pt x="286236" y="163830"/>
                </a:lnTo>
                <a:lnTo>
                  <a:pt x="290837" y="161467"/>
                </a:lnTo>
                <a:lnTo>
                  <a:pt x="294697" y="158304"/>
                </a:lnTo>
                <a:lnTo>
                  <a:pt x="298065" y="154609"/>
                </a:lnTo>
                <a:lnTo>
                  <a:pt x="301103" y="150557"/>
                </a:lnTo>
                <a:lnTo>
                  <a:pt x="304717" y="146269"/>
                </a:lnTo>
                <a:lnTo>
                  <a:pt x="308714" y="141822"/>
                </a:lnTo>
                <a:lnTo>
                  <a:pt x="312965" y="137271"/>
                </a:lnTo>
                <a:lnTo>
                  <a:pt x="330326" y="119487"/>
                </a:lnTo>
                <a:lnTo>
                  <a:pt x="335311" y="113649"/>
                </a:lnTo>
                <a:lnTo>
                  <a:pt x="339428" y="108170"/>
                </a:lnTo>
                <a:lnTo>
                  <a:pt x="342967" y="102929"/>
                </a:lnTo>
                <a:lnTo>
                  <a:pt x="346914" y="97848"/>
                </a:lnTo>
                <a:lnTo>
                  <a:pt x="351132" y="92873"/>
                </a:lnTo>
                <a:lnTo>
                  <a:pt x="355532" y="87969"/>
                </a:lnTo>
                <a:lnTo>
                  <a:pt x="364654" y="78287"/>
                </a:lnTo>
                <a:lnTo>
                  <a:pt x="369309" y="73482"/>
                </a:lnTo>
                <a:lnTo>
                  <a:pt x="373206" y="68692"/>
                </a:lnTo>
                <a:lnTo>
                  <a:pt x="376598" y="63910"/>
                </a:lnTo>
                <a:lnTo>
                  <a:pt x="379653" y="59136"/>
                </a:lnTo>
                <a:lnTo>
                  <a:pt x="382483" y="55159"/>
                </a:lnTo>
                <a:lnTo>
                  <a:pt x="385164" y="51714"/>
                </a:lnTo>
                <a:lnTo>
                  <a:pt x="387745" y="48623"/>
                </a:lnTo>
                <a:lnTo>
                  <a:pt x="390259" y="44975"/>
                </a:lnTo>
                <a:lnTo>
                  <a:pt x="392730" y="40956"/>
                </a:lnTo>
                <a:lnTo>
                  <a:pt x="395169" y="36689"/>
                </a:lnTo>
                <a:lnTo>
                  <a:pt x="397590" y="33050"/>
                </a:lnTo>
                <a:lnTo>
                  <a:pt x="399997" y="29831"/>
                </a:lnTo>
                <a:lnTo>
                  <a:pt x="402396" y="26891"/>
                </a:lnTo>
                <a:lnTo>
                  <a:pt x="403202" y="24137"/>
                </a:lnTo>
                <a:lnTo>
                  <a:pt x="402944" y="21507"/>
                </a:lnTo>
                <a:lnTo>
                  <a:pt x="401337" y="16469"/>
                </a:lnTo>
                <a:lnTo>
                  <a:pt x="400622" y="11584"/>
                </a:lnTo>
                <a:lnTo>
                  <a:pt x="400304" y="6767"/>
                </a:lnTo>
                <a:lnTo>
                  <a:pt x="400100" y="1000"/>
                </a:lnTo>
                <a:lnTo>
                  <a:pt x="399290" y="526"/>
                </a:lnTo>
                <a:lnTo>
                  <a:pt x="396272" y="0"/>
                </a:lnTo>
                <a:lnTo>
                  <a:pt x="394357" y="653"/>
                </a:lnTo>
                <a:lnTo>
                  <a:pt x="390111" y="3497"/>
                </a:lnTo>
                <a:lnTo>
                  <a:pt x="383462" y="5289"/>
                </a:lnTo>
                <a:lnTo>
                  <a:pt x="379467" y="5767"/>
                </a:lnTo>
                <a:lnTo>
                  <a:pt x="376009" y="6880"/>
                </a:lnTo>
                <a:lnTo>
                  <a:pt x="366557" y="12238"/>
                </a:lnTo>
                <a:lnTo>
                  <a:pt x="358441" y="16582"/>
                </a:lnTo>
                <a:lnTo>
                  <a:pt x="355642" y="19646"/>
                </a:lnTo>
                <a:lnTo>
                  <a:pt x="353776" y="23276"/>
                </a:lnTo>
                <a:lnTo>
                  <a:pt x="352532" y="27284"/>
                </a:lnTo>
                <a:lnTo>
                  <a:pt x="350115" y="31543"/>
                </a:lnTo>
                <a:lnTo>
                  <a:pt x="346917" y="35970"/>
                </a:lnTo>
                <a:lnTo>
                  <a:pt x="343196" y="40508"/>
                </a:lnTo>
                <a:lnTo>
                  <a:pt x="340716" y="45122"/>
                </a:lnTo>
                <a:lnTo>
                  <a:pt x="339063" y="49785"/>
                </a:lnTo>
                <a:lnTo>
                  <a:pt x="337961" y="54481"/>
                </a:lnTo>
                <a:lnTo>
                  <a:pt x="336432" y="59199"/>
                </a:lnTo>
                <a:lnTo>
                  <a:pt x="334620" y="63932"/>
                </a:lnTo>
                <a:lnTo>
                  <a:pt x="332617" y="68675"/>
                </a:lnTo>
                <a:lnTo>
                  <a:pt x="331282" y="72631"/>
                </a:lnTo>
                <a:lnTo>
                  <a:pt x="330392" y="76062"/>
                </a:lnTo>
                <a:lnTo>
                  <a:pt x="329799" y="79143"/>
                </a:lnTo>
                <a:lnTo>
                  <a:pt x="329403" y="82784"/>
                </a:lnTo>
                <a:lnTo>
                  <a:pt x="329140" y="86799"/>
                </a:lnTo>
                <a:lnTo>
                  <a:pt x="328964" y="91064"/>
                </a:lnTo>
                <a:lnTo>
                  <a:pt x="329640" y="95494"/>
                </a:lnTo>
                <a:lnTo>
                  <a:pt x="330885" y="100035"/>
                </a:lnTo>
                <a:lnTo>
                  <a:pt x="332508" y="104650"/>
                </a:lnTo>
                <a:lnTo>
                  <a:pt x="334385" y="109314"/>
                </a:lnTo>
                <a:lnTo>
                  <a:pt x="336430" y="114011"/>
                </a:lnTo>
                <a:lnTo>
                  <a:pt x="338586" y="118730"/>
                </a:lnTo>
                <a:lnTo>
                  <a:pt x="340024" y="122669"/>
                </a:lnTo>
                <a:lnTo>
                  <a:pt x="340983" y="126089"/>
                </a:lnTo>
                <a:lnTo>
                  <a:pt x="341622" y="129163"/>
                </a:lnTo>
                <a:lnTo>
                  <a:pt x="344449" y="134695"/>
                </a:lnTo>
                <a:lnTo>
                  <a:pt x="348351" y="139800"/>
                </a:lnTo>
                <a:lnTo>
                  <a:pt x="352731" y="144714"/>
                </a:lnTo>
                <a:lnTo>
                  <a:pt x="359440" y="149544"/>
                </a:lnTo>
                <a:lnTo>
                  <a:pt x="363451" y="151943"/>
                </a:lnTo>
                <a:lnTo>
                  <a:pt x="372142" y="154610"/>
                </a:lnTo>
                <a:lnTo>
                  <a:pt x="381297" y="155794"/>
                </a:lnTo>
                <a:lnTo>
                  <a:pt x="390657" y="156321"/>
                </a:lnTo>
                <a:lnTo>
                  <a:pt x="400109" y="156555"/>
                </a:lnTo>
                <a:lnTo>
                  <a:pt x="421481" y="1567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13"/>
          <p:cNvSpPr/>
          <p:nvPr/>
        </p:nvSpPr>
        <p:spPr>
          <a:xfrm>
            <a:off x="7258150" y="3336597"/>
            <a:ext cx="407094" cy="305353"/>
          </a:xfrm>
          <a:custGeom>
            <a:avLst/>
            <a:gdLst/>
            <a:ahLst/>
            <a:cxnLst/>
            <a:rect l="0" t="0" r="0" b="0"/>
            <a:pathLst>
              <a:path w="407094" h="305353">
                <a:moveTo>
                  <a:pt x="92768" y="192415"/>
                </a:moveTo>
                <a:lnTo>
                  <a:pt x="92768" y="158081"/>
                </a:lnTo>
                <a:lnTo>
                  <a:pt x="90652" y="155195"/>
                </a:lnTo>
                <a:lnTo>
                  <a:pt x="86617" y="150667"/>
                </a:lnTo>
                <a:lnTo>
                  <a:pt x="85493" y="151090"/>
                </a:lnTo>
                <a:lnTo>
                  <a:pt x="80118" y="154682"/>
                </a:lnTo>
                <a:lnTo>
                  <a:pt x="73498" y="156893"/>
                </a:lnTo>
                <a:lnTo>
                  <a:pt x="66509" y="162223"/>
                </a:lnTo>
                <a:lnTo>
                  <a:pt x="61783" y="166561"/>
                </a:lnTo>
                <a:lnTo>
                  <a:pt x="57037" y="173251"/>
                </a:lnTo>
                <a:lnTo>
                  <a:pt x="51488" y="181517"/>
                </a:lnTo>
                <a:lnTo>
                  <a:pt x="43729" y="190482"/>
                </a:lnTo>
                <a:lnTo>
                  <a:pt x="37107" y="199758"/>
                </a:lnTo>
                <a:lnTo>
                  <a:pt x="30723" y="209173"/>
                </a:lnTo>
                <a:lnTo>
                  <a:pt x="22595" y="218648"/>
                </a:lnTo>
                <a:lnTo>
                  <a:pt x="15807" y="228151"/>
                </a:lnTo>
                <a:lnTo>
                  <a:pt x="12886" y="232908"/>
                </a:lnTo>
                <a:lnTo>
                  <a:pt x="10938" y="238460"/>
                </a:lnTo>
                <a:lnTo>
                  <a:pt x="9640" y="244543"/>
                </a:lnTo>
                <a:lnTo>
                  <a:pt x="8774" y="250980"/>
                </a:lnTo>
                <a:lnTo>
                  <a:pt x="7404" y="256858"/>
                </a:lnTo>
                <a:lnTo>
                  <a:pt x="5696" y="262365"/>
                </a:lnTo>
                <a:lnTo>
                  <a:pt x="3764" y="267623"/>
                </a:lnTo>
                <a:lnTo>
                  <a:pt x="2476" y="272716"/>
                </a:lnTo>
                <a:lnTo>
                  <a:pt x="1617" y="277699"/>
                </a:lnTo>
                <a:lnTo>
                  <a:pt x="239" y="289518"/>
                </a:lnTo>
                <a:lnTo>
                  <a:pt x="0" y="295358"/>
                </a:lnTo>
                <a:lnTo>
                  <a:pt x="761" y="297556"/>
                </a:lnTo>
                <a:lnTo>
                  <a:pt x="6060" y="305352"/>
                </a:lnTo>
                <a:lnTo>
                  <a:pt x="7975" y="305012"/>
                </a:lnTo>
                <a:lnTo>
                  <a:pt x="20339" y="300881"/>
                </a:lnTo>
                <a:lnTo>
                  <a:pt x="23050" y="300444"/>
                </a:lnTo>
                <a:lnTo>
                  <a:pt x="24858" y="298566"/>
                </a:lnTo>
                <a:lnTo>
                  <a:pt x="26064" y="295726"/>
                </a:lnTo>
                <a:lnTo>
                  <a:pt x="26868" y="292245"/>
                </a:lnTo>
                <a:lnTo>
                  <a:pt x="31994" y="284144"/>
                </a:lnTo>
                <a:lnTo>
                  <a:pt x="38770" y="275253"/>
                </a:lnTo>
                <a:lnTo>
                  <a:pt x="55867" y="248087"/>
                </a:lnTo>
                <a:lnTo>
                  <a:pt x="59436" y="242230"/>
                </a:lnTo>
                <a:lnTo>
                  <a:pt x="62610" y="236737"/>
                </a:lnTo>
                <a:lnTo>
                  <a:pt x="65519" y="231488"/>
                </a:lnTo>
                <a:lnTo>
                  <a:pt x="69046" y="225608"/>
                </a:lnTo>
                <a:lnTo>
                  <a:pt x="77198" y="212723"/>
                </a:lnTo>
                <a:lnTo>
                  <a:pt x="80800" y="205954"/>
                </a:lnTo>
                <a:lnTo>
                  <a:pt x="83997" y="199060"/>
                </a:lnTo>
                <a:lnTo>
                  <a:pt x="86921" y="192082"/>
                </a:lnTo>
                <a:lnTo>
                  <a:pt x="89663" y="186637"/>
                </a:lnTo>
                <a:lnTo>
                  <a:pt x="94828" y="178470"/>
                </a:lnTo>
                <a:lnTo>
                  <a:pt x="97652" y="172195"/>
                </a:lnTo>
                <a:lnTo>
                  <a:pt x="99242" y="164199"/>
                </a:lnTo>
                <a:lnTo>
                  <a:pt x="99779" y="158178"/>
                </a:lnTo>
                <a:lnTo>
                  <a:pt x="100617" y="157684"/>
                </a:lnTo>
                <a:lnTo>
                  <a:pt x="103665" y="157135"/>
                </a:lnTo>
                <a:lnTo>
                  <a:pt x="104002" y="157783"/>
                </a:lnTo>
                <a:lnTo>
                  <a:pt x="103433" y="159008"/>
                </a:lnTo>
                <a:lnTo>
                  <a:pt x="102258" y="160618"/>
                </a:lnTo>
                <a:lnTo>
                  <a:pt x="100955" y="164525"/>
                </a:lnTo>
                <a:lnTo>
                  <a:pt x="100119" y="173501"/>
                </a:lnTo>
                <a:lnTo>
                  <a:pt x="100003" y="180304"/>
                </a:lnTo>
                <a:lnTo>
                  <a:pt x="99917" y="215385"/>
                </a:lnTo>
                <a:lnTo>
                  <a:pt x="100709" y="221222"/>
                </a:lnTo>
                <a:lnTo>
                  <a:pt x="102031" y="226701"/>
                </a:lnTo>
                <a:lnTo>
                  <a:pt x="103706" y="231941"/>
                </a:lnTo>
                <a:lnTo>
                  <a:pt x="104823" y="237022"/>
                </a:lnTo>
                <a:lnTo>
                  <a:pt x="105567" y="241997"/>
                </a:lnTo>
                <a:lnTo>
                  <a:pt x="106064" y="246901"/>
                </a:lnTo>
                <a:lnTo>
                  <a:pt x="108731" y="254466"/>
                </a:lnTo>
                <a:lnTo>
                  <a:pt x="112564" y="261269"/>
                </a:lnTo>
                <a:lnTo>
                  <a:pt x="116913" y="269583"/>
                </a:lnTo>
                <a:lnTo>
                  <a:pt x="121491" y="276454"/>
                </a:lnTo>
                <a:lnTo>
                  <a:pt x="128530" y="284784"/>
                </a:lnTo>
                <a:lnTo>
                  <a:pt x="130898" y="287332"/>
                </a:lnTo>
                <a:lnTo>
                  <a:pt x="134063" y="289030"/>
                </a:lnTo>
                <a:lnTo>
                  <a:pt x="141813" y="290918"/>
                </a:lnTo>
                <a:lnTo>
                  <a:pt x="151309" y="291980"/>
                </a:lnTo>
                <a:lnTo>
                  <a:pt x="162942" y="292295"/>
                </a:lnTo>
                <a:lnTo>
                  <a:pt x="176443" y="292388"/>
                </a:lnTo>
                <a:lnTo>
                  <a:pt x="185784" y="290294"/>
                </a:lnTo>
                <a:lnTo>
                  <a:pt x="190498" y="288624"/>
                </a:lnTo>
                <a:lnTo>
                  <a:pt x="194434" y="285923"/>
                </a:lnTo>
                <a:lnTo>
                  <a:pt x="200924" y="278688"/>
                </a:lnTo>
                <a:lnTo>
                  <a:pt x="210687" y="270182"/>
                </a:lnTo>
                <a:lnTo>
                  <a:pt x="222170" y="261109"/>
                </a:lnTo>
                <a:lnTo>
                  <a:pt x="232566" y="251785"/>
                </a:lnTo>
                <a:lnTo>
                  <a:pt x="242478" y="242350"/>
                </a:lnTo>
                <a:lnTo>
                  <a:pt x="247343" y="237611"/>
                </a:lnTo>
                <a:lnTo>
                  <a:pt x="252175" y="232071"/>
                </a:lnTo>
                <a:lnTo>
                  <a:pt x="256983" y="225996"/>
                </a:lnTo>
                <a:lnTo>
                  <a:pt x="261776" y="219565"/>
                </a:lnTo>
                <a:lnTo>
                  <a:pt x="265765" y="212896"/>
                </a:lnTo>
                <a:lnTo>
                  <a:pt x="269219" y="206069"/>
                </a:lnTo>
                <a:lnTo>
                  <a:pt x="272314" y="199137"/>
                </a:lnTo>
                <a:lnTo>
                  <a:pt x="275966" y="192134"/>
                </a:lnTo>
                <a:lnTo>
                  <a:pt x="279987" y="185084"/>
                </a:lnTo>
                <a:lnTo>
                  <a:pt x="284256" y="178002"/>
                </a:lnTo>
                <a:lnTo>
                  <a:pt x="293232" y="163785"/>
                </a:lnTo>
                <a:lnTo>
                  <a:pt x="297849" y="156659"/>
                </a:lnTo>
                <a:lnTo>
                  <a:pt x="301720" y="148734"/>
                </a:lnTo>
                <a:lnTo>
                  <a:pt x="305094" y="140276"/>
                </a:lnTo>
                <a:lnTo>
                  <a:pt x="323633" y="85552"/>
                </a:lnTo>
                <a:lnTo>
                  <a:pt x="325259" y="78311"/>
                </a:lnTo>
                <a:lnTo>
                  <a:pt x="326344" y="71101"/>
                </a:lnTo>
                <a:lnTo>
                  <a:pt x="327067" y="63914"/>
                </a:lnTo>
                <a:lnTo>
                  <a:pt x="327548" y="56742"/>
                </a:lnTo>
                <a:lnTo>
                  <a:pt x="327869" y="49579"/>
                </a:lnTo>
                <a:lnTo>
                  <a:pt x="328322" y="30237"/>
                </a:lnTo>
                <a:lnTo>
                  <a:pt x="328385" y="24765"/>
                </a:lnTo>
                <a:lnTo>
                  <a:pt x="327634" y="20324"/>
                </a:lnTo>
                <a:lnTo>
                  <a:pt x="324682" y="13271"/>
                </a:lnTo>
                <a:lnTo>
                  <a:pt x="318558" y="4839"/>
                </a:lnTo>
                <a:lnTo>
                  <a:pt x="316320" y="3070"/>
                </a:lnTo>
                <a:lnTo>
                  <a:pt x="314035" y="1891"/>
                </a:lnTo>
                <a:lnTo>
                  <a:pt x="309378" y="582"/>
                </a:lnTo>
                <a:lnTo>
                  <a:pt x="304662" y="0"/>
                </a:lnTo>
                <a:lnTo>
                  <a:pt x="301500" y="1432"/>
                </a:lnTo>
                <a:lnTo>
                  <a:pt x="293753" y="7257"/>
                </a:lnTo>
                <a:lnTo>
                  <a:pt x="287135" y="15137"/>
                </a:lnTo>
                <a:lnTo>
                  <a:pt x="280753" y="23931"/>
                </a:lnTo>
                <a:lnTo>
                  <a:pt x="272625" y="33131"/>
                </a:lnTo>
                <a:lnTo>
                  <a:pt x="268236" y="38601"/>
                </a:lnTo>
                <a:lnTo>
                  <a:pt x="263721" y="44628"/>
                </a:lnTo>
                <a:lnTo>
                  <a:pt x="259125" y="51028"/>
                </a:lnTo>
                <a:lnTo>
                  <a:pt x="255266" y="57676"/>
                </a:lnTo>
                <a:lnTo>
                  <a:pt x="251900" y="64489"/>
                </a:lnTo>
                <a:lnTo>
                  <a:pt x="248863" y="71412"/>
                </a:lnTo>
                <a:lnTo>
                  <a:pt x="246044" y="78409"/>
                </a:lnTo>
                <a:lnTo>
                  <a:pt x="240795" y="92533"/>
                </a:lnTo>
                <a:lnTo>
                  <a:pt x="238283" y="100427"/>
                </a:lnTo>
                <a:lnTo>
                  <a:pt x="235816" y="108865"/>
                </a:lnTo>
                <a:lnTo>
                  <a:pt x="233377" y="117665"/>
                </a:lnTo>
                <a:lnTo>
                  <a:pt x="228551" y="133793"/>
                </a:lnTo>
                <a:lnTo>
                  <a:pt x="226153" y="141427"/>
                </a:lnTo>
                <a:lnTo>
                  <a:pt x="224553" y="148898"/>
                </a:lnTo>
                <a:lnTo>
                  <a:pt x="223488" y="156260"/>
                </a:lnTo>
                <a:lnTo>
                  <a:pt x="222777" y="163549"/>
                </a:lnTo>
                <a:lnTo>
                  <a:pt x="223098" y="170790"/>
                </a:lnTo>
                <a:lnTo>
                  <a:pt x="224104" y="177998"/>
                </a:lnTo>
                <a:lnTo>
                  <a:pt x="225569" y="185185"/>
                </a:lnTo>
                <a:lnTo>
                  <a:pt x="227340" y="191564"/>
                </a:lnTo>
                <a:lnTo>
                  <a:pt x="229314" y="197404"/>
                </a:lnTo>
                <a:lnTo>
                  <a:pt x="231424" y="202885"/>
                </a:lnTo>
                <a:lnTo>
                  <a:pt x="234418" y="208126"/>
                </a:lnTo>
                <a:lnTo>
                  <a:pt x="238001" y="213208"/>
                </a:lnTo>
                <a:lnTo>
                  <a:pt x="246217" y="222294"/>
                </a:lnTo>
                <a:lnTo>
                  <a:pt x="259767" y="232665"/>
                </a:lnTo>
                <a:lnTo>
                  <a:pt x="269119" y="240996"/>
                </a:lnTo>
                <a:lnTo>
                  <a:pt x="280684" y="247873"/>
                </a:lnTo>
                <a:lnTo>
                  <a:pt x="292968" y="252782"/>
                </a:lnTo>
                <a:lnTo>
                  <a:pt x="309602" y="256339"/>
                </a:lnTo>
                <a:lnTo>
                  <a:pt x="315906" y="258050"/>
                </a:lnTo>
                <a:lnTo>
                  <a:pt x="322489" y="259984"/>
                </a:lnTo>
                <a:lnTo>
                  <a:pt x="328465" y="260480"/>
                </a:lnTo>
                <a:lnTo>
                  <a:pt x="339339" y="258914"/>
                </a:lnTo>
                <a:lnTo>
                  <a:pt x="351580" y="257689"/>
                </a:lnTo>
                <a:lnTo>
                  <a:pt x="364164" y="257144"/>
                </a:lnTo>
                <a:lnTo>
                  <a:pt x="375049" y="256903"/>
                </a:lnTo>
                <a:lnTo>
                  <a:pt x="385179" y="254678"/>
                </a:lnTo>
                <a:lnTo>
                  <a:pt x="397690" y="251080"/>
                </a:lnTo>
                <a:lnTo>
                  <a:pt x="407093" y="2495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14"/>
          <p:cNvSpPr/>
          <p:nvPr/>
        </p:nvSpPr>
        <p:spPr>
          <a:xfrm>
            <a:off x="5779293" y="3907766"/>
            <a:ext cx="364333" cy="234365"/>
          </a:xfrm>
          <a:custGeom>
            <a:avLst/>
            <a:gdLst/>
            <a:ahLst/>
            <a:cxnLst/>
            <a:rect l="0" t="0" r="0" b="0"/>
            <a:pathLst>
              <a:path w="364333" h="234365">
                <a:moveTo>
                  <a:pt x="0" y="107021"/>
                </a:moveTo>
                <a:lnTo>
                  <a:pt x="0" y="117663"/>
                </a:lnTo>
                <a:lnTo>
                  <a:pt x="794" y="119672"/>
                </a:lnTo>
                <a:lnTo>
                  <a:pt x="5655" y="126483"/>
                </a:lnTo>
                <a:lnTo>
                  <a:pt x="10642" y="131856"/>
                </a:lnTo>
                <a:lnTo>
                  <a:pt x="13445" y="133102"/>
                </a:lnTo>
                <a:lnTo>
                  <a:pt x="20792" y="134488"/>
                </a:lnTo>
                <a:lnTo>
                  <a:pt x="29350" y="135104"/>
                </a:lnTo>
                <a:lnTo>
                  <a:pt x="33854" y="135268"/>
                </a:lnTo>
                <a:lnTo>
                  <a:pt x="43092" y="133333"/>
                </a:lnTo>
                <a:lnTo>
                  <a:pt x="52490" y="129828"/>
                </a:lnTo>
                <a:lnTo>
                  <a:pt x="61958" y="125624"/>
                </a:lnTo>
                <a:lnTo>
                  <a:pt x="71458" y="118993"/>
                </a:lnTo>
                <a:lnTo>
                  <a:pt x="76214" y="115002"/>
                </a:lnTo>
                <a:lnTo>
                  <a:pt x="80972" y="110754"/>
                </a:lnTo>
                <a:lnTo>
                  <a:pt x="90492" y="101802"/>
                </a:lnTo>
                <a:lnTo>
                  <a:pt x="104777" y="87836"/>
                </a:lnTo>
                <a:lnTo>
                  <a:pt x="110332" y="83119"/>
                </a:lnTo>
                <a:lnTo>
                  <a:pt x="116418" y="78386"/>
                </a:lnTo>
                <a:lnTo>
                  <a:pt x="122856" y="73644"/>
                </a:lnTo>
                <a:lnTo>
                  <a:pt x="128735" y="68101"/>
                </a:lnTo>
                <a:lnTo>
                  <a:pt x="134242" y="62024"/>
                </a:lnTo>
                <a:lnTo>
                  <a:pt x="139501" y="55592"/>
                </a:lnTo>
                <a:lnTo>
                  <a:pt x="144595" y="49716"/>
                </a:lnTo>
                <a:lnTo>
                  <a:pt x="149578" y="44212"/>
                </a:lnTo>
                <a:lnTo>
                  <a:pt x="159348" y="33862"/>
                </a:lnTo>
                <a:lnTo>
                  <a:pt x="168982" y="23971"/>
                </a:lnTo>
                <a:lnTo>
                  <a:pt x="173773" y="19904"/>
                </a:lnTo>
                <a:lnTo>
                  <a:pt x="187308" y="10389"/>
                </a:lnTo>
                <a:lnTo>
                  <a:pt x="196698" y="3336"/>
                </a:lnTo>
                <a:lnTo>
                  <a:pt x="201986" y="1407"/>
                </a:lnTo>
                <a:lnTo>
                  <a:pt x="211849" y="169"/>
                </a:lnTo>
                <a:lnTo>
                  <a:pt x="216657" y="0"/>
                </a:lnTo>
                <a:lnTo>
                  <a:pt x="218257" y="1543"/>
                </a:lnTo>
                <a:lnTo>
                  <a:pt x="219323" y="4158"/>
                </a:lnTo>
                <a:lnTo>
                  <a:pt x="220034" y="7489"/>
                </a:lnTo>
                <a:lnTo>
                  <a:pt x="222941" y="13308"/>
                </a:lnTo>
                <a:lnTo>
                  <a:pt x="224828" y="15970"/>
                </a:lnTo>
                <a:lnTo>
                  <a:pt x="226924" y="23163"/>
                </a:lnTo>
                <a:lnTo>
                  <a:pt x="227483" y="27303"/>
                </a:lnTo>
                <a:lnTo>
                  <a:pt x="227855" y="32444"/>
                </a:lnTo>
                <a:lnTo>
                  <a:pt x="228104" y="38253"/>
                </a:lnTo>
                <a:lnTo>
                  <a:pt x="228380" y="51057"/>
                </a:lnTo>
                <a:lnTo>
                  <a:pt x="228502" y="64686"/>
                </a:lnTo>
                <a:lnTo>
                  <a:pt x="227741" y="72448"/>
                </a:lnTo>
                <a:lnTo>
                  <a:pt x="226440" y="80797"/>
                </a:lnTo>
                <a:lnTo>
                  <a:pt x="224779" y="89538"/>
                </a:lnTo>
                <a:lnTo>
                  <a:pt x="223671" y="98541"/>
                </a:lnTo>
                <a:lnTo>
                  <a:pt x="222933" y="107718"/>
                </a:lnTo>
                <a:lnTo>
                  <a:pt x="222441" y="117010"/>
                </a:lnTo>
                <a:lnTo>
                  <a:pt x="221319" y="126381"/>
                </a:lnTo>
                <a:lnTo>
                  <a:pt x="219778" y="135802"/>
                </a:lnTo>
                <a:lnTo>
                  <a:pt x="217956" y="145259"/>
                </a:lnTo>
                <a:lnTo>
                  <a:pt x="216741" y="153944"/>
                </a:lnTo>
                <a:lnTo>
                  <a:pt x="215932" y="162116"/>
                </a:lnTo>
                <a:lnTo>
                  <a:pt x="215393" y="169945"/>
                </a:lnTo>
                <a:lnTo>
                  <a:pt x="214793" y="182877"/>
                </a:lnTo>
                <a:lnTo>
                  <a:pt x="214526" y="193916"/>
                </a:lnTo>
                <a:lnTo>
                  <a:pt x="214314" y="234364"/>
                </a:lnTo>
                <a:lnTo>
                  <a:pt x="214313" y="214807"/>
                </a:lnTo>
                <a:lnTo>
                  <a:pt x="215107" y="209834"/>
                </a:lnTo>
                <a:lnTo>
                  <a:pt x="216430" y="204138"/>
                </a:lnTo>
                <a:lnTo>
                  <a:pt x="218105" y="197960"/>
                </a:lnTo>
                <a:lnTo>
                  <a:pt x="219223" y="190666"/>
                </a:lnTo>
                <a:lnTo>
                  <a:pt x="219967" y="182628"/>
                </a:lnTo>
                <a:lnTo>
                  <a:pt x="220464" y="174094"/>
                </a:lnTo>
                <a:lnTo>
                  <a:pt x="221588" y="166024"/>
                </a:lnTo>
                <a:lnTo>
                  <a:pt x="223132" y="158262"/>
                </a:lnTo>
                <a:lnTo>
                  <a:pt x="224955" y="150707"/>
                </a:lnTo>
                <a:lnTo>
                  <a:pt x="231313" y="121112"/>
                </a:lnTo>
                <a:lnTo>
                  <a:pt x="234377" y="111653"/>
                </a:lnTo>
                <a:lnTo>
                  <a:pt x="238008" y="102965"/>
                </a:lnTo>
                <a:lnTo>
                  <a:pt x="242016" y="94792"/>
                </a:lnTo>
                <a:lnTo>
                  <a:pt x="245482" y="86962"/>
                </a:lnTo>
                <a:lnTo>
                  <a:pt x="248586" y="79361"/>
                </a:lnTo>
                <a:lnTo>
                  <a:pt x="251448" y="71912"/>
                </a:lnTo>
                <a:lnTo>
                  <a:pt x="256747" y="57286"/>
                </a:lnTo>
                <a:lnTo>
                  <a:pt x="259271" y="50052"/>
                </a:lnTo>
                <a:lnTo>
                  <a:pt x="262541" y="43642"/>
                </a:lnTo>
                <a:lnTo>
                  <a:pt x="266309" y="37781"/>
                </a:lnTo>
                <a:lnTo>
                  <a:pt x="270408" y="32286"/>
                </a:lnTo>
                <a:lnTo>
                  <a:pt x="273935" y="27829"/>
                </a:lnTo>
                <a:lnTo>
                  <a:pt x="279970" y="20760"/>
                </a:lnTo>
                <a:lnTo>
                  <a:pt x="282690" y="18557"/>
                </a:lnTo>
                <a:lnTo>
                  <a:pt x="287830" y="16110"/>
                </a:lnTo>
                <a:lnTo>
                  <a:pt x="298978" y="14732"/>
                </a:lnTo>
                <a:lnTo>
                  <a:pt x="308543" y="14324"/>
                </a:lnTo>
                <a:lnTo>
                  <a:pt x="311264" y="15060"/>
                </a:lnTo>
                <a:lnTo>
                  <a:pt x="316405" y="17995"/>
                </a:lnTo>
                <a:lnTo>
                  <a:pt x="323761" y="24111"/>
                </a:lnTo>
                <a:lnTo>
                  <a:pt x="325378" y="27141"/>
                </a:lnTo>
                <a:lnTo>
                  <a:pt x="326457" y="30749"/>
                </a:lnTo>
                <a:lnTo>
                  <a:pt x="327175" y="34742"/>
                </a:lnTo>
                <a:lnTo>
                  <a:pt x="328448" y="38991"/>
                </a:lnTo>
                <a:lnTo>
                  <a:pt x="330091" y="43411"/>
                </a:lnTo>
                <a:lnTo>
                  <a:pt x="331979" y="47946"/>
                </a:lnTo>
                <a:lnTo>
                  <a:pt x="334032" y="53350"/>
                </a:lnTo>
                <a:lnTo>
                  <a:pt x="338430" y="65705"/>
                </a:lnTo>
                <a:lnTo>
                  <a:pt x="339920" y="72333"/>
                </a:lnTo>
                <a:lnTo>
                  <a:pt x="340913" y="79133"/>
                </a:lnTo>
                <a:lnTo>
                  <a:pt x="341576" y="86048"/>
                </a:lnTo>
                <a:lnTo>
                  <a:pt x="342017" y="93833"/>
                </a:lnTo>
                <a:lnTo>
                  <a:pt x="342508" y="110949"/>
                </a:lnTo>
                <a:lnTo>
                  <a:pt x="343432" y="118371"/>
                </a:lnTo>
                <a:lnTo>
                  <a:pt x="344843" y="124907"/>
                </a:lnTo>
                <a:lnTo>
                  <a:pt x="346576" y="130851"/>
                </a:lnTo>
                <a:lnTo>
                  <a:pt x="347732" y="136401"/>
                </a:lnTo>
                <a:lnTo>
                  <a:pt x="348503" y="141689"/>
                </a:lnTo>
                <a:lnTo>
                  <a:pt x="349017" y="146802"/>
                </a:lnTo>
                <a:lnTo>
                  <a:pt x="349359" y="151798"/>
                </a:lnTo>
                <a:lnTo>
                  <a:pt x="349587" y="156716"/>
                </a:lnTo>
                <a:lnTo>
                  <a:pt x="349740" y="161582"/>
                </a:lnTo>
                <a:lnTo>
                  <a:pt x="350635" y="165621"/>
                </a:lnTo>
                <a:lnTo>
                  <a:pt x="354893" y="175096"/>
                </a:lnTo>
                <a:lnTo>
                  <a:pt x="356168" y="180404"/>
                </a:lnTo>
                <a:lnTo>
                  <a:pt x="357302" y="182136"/>
                </a:lnTo>
                <a:lnTo>
                  <a:pt x="358851" y="183292"/>
                </a:lnTo>
                <a:lnTo>
                  <a:pt x="364332" y="185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15"/>
          <p:cNvSpPr/>
          <p:nvPr/>
        </p:nvSpPr>
        <p:spPr>
          <a:xfrm>
            <a:off x="6201076" y="3918113"/>
            <a:ext cx="214012" cy="167977"/>
          </a:xfrm>
          <a:custGeom>
            <a:avLst/>
            <a:gdLst/>
            <a:ahLst/>
            <a:cxnLst/>
            <a:rect l="0" t="0" r="0" b="0"/>
            <a:pathLst>
              <a:path w="214012" h="167977">
                <a:moveTo>
                  <a:pt x="13986" y="3805"/>
                </a:moveTo>
                <a:lnTo>
                  <a:pt x="13986" y="7598"/>
                </a:lnTo>
                <a:lnTo>
                  <a:pt x="13192" y="8715"/>
                </a:lnTo>
                <a:lnTo>
                  <a:pt x="11869" y="9460"/>
                </a:lnTo>
                <a:lnTo>
                  <a:pt x="7835" y="10655"/>
                </a:lnTo>
                <a:lnTo>
                  <a:pt x="7283" y="15051"/>
                </a:lnTo>
                <a:lnTo>
                  <a:pt x="7136" y="18446"/>
                </a:lnTo>
                <a:lnTo>
                  <a:pt x="6245" y="22297"/>
                </a:lnTo>
                <a:lnTo>
                  <a:pt x="4857" y="26452"/>
                </a:lnTo>
                <a:lnTo>
                  <a:pt x="3137" y="30809"/>
                </a:lnTo>
                <a:lnTo>
                  <a:pt x="1991" y="36096"/>
                </a:lnTo>
                <a:lnTo>
                  <a:pt x="1227" y="42001"/>
                </a:lnTo>
                <a:lnTo>
                  <a:pt x="717" y="48319"/>
                </a:lnTo>
                <a:lnTo>
                  <a:pt x="378" y="54913"/>
                </a:lnTo>
                <a:lnTo>
                  <a:pt x="0" y="68588"/>
                </a:lnTo>
                <a:lnTo>
                  <a:pt x="693" y="75569"/>
                </a:lnTo>
                <a:lnTo>
                  <a:pt x="1949" y="82604"/>
                </a:lnTo>
                <a:lnTo>
                  <a:pt x="3580" y="89676"/>
                </a:lnTo>
                <a:lnTo>
                  <a:pt x="4668" y="96771"/>
                </a:lnTo>
                <a:lnTo>
                  <a:pt x="5392" y="103882"/>
                </a:lnTo>
                <a:lnTo>
                  <a:pt x="5876" y="111004"/>
                </a:lnTo>
                <a:lnTo>
                  <a:pt x="6992" y="117340"/>
                </a:lnTo>
                <a:lnTo>
                  <a:pt x="8530" y="123151"/>
                </a:lnTo>
                <a:lnTo>
                  <a:pt x="10348" y="128613"/>
                </a:lnTo>
                <a:lnTo>
                  <a:pt x="11561" y="133841"/>
                </a:lnTo>
                <a:lnTo>
                  <a:pt x="12369" y="138915"/>
                </a:lnTo>
                <a:lnTo>
                  <a:pt x="12908" y="143885"/>
                </a:lnTo>
                <a:lnTo>
                  <a:pt x="14062" y="147992"/>
                </a:lnTo>
                <a:lnTo>
                  <a:pt x="15624" y="151523"/>
                </a:lnTo>
                <a:lnTo>
                  <a:pt x="17459" y="154672"/>
                </a:lnTo>
                <a:lnTo>
                  <a:pt x="20271" y="157564"/>
                </a:lnTo>
                <a:lnTo>
                  <a:pt x="23732" y="160286"/>
                </a:lnTo>
                <a:lnTo>
                  <a:pt x="27627" y="162894"/>
                </a:lnTo>
                <a:lnTo>
                  <a:pt x="34072" y="165793"/>
                </a:lnTo>
                <a:lnTo>
                  <a:pt x="39582" y="167081"/>
                </a:lnTo>
                <a:lnTo>
                  <a:pt x="44676" y="167654"/>
                </a:lnTo>
                <a:lnTo>
                  <a:pt x="49587" y="167908"/>
                </a:lnTo>
                <a:lnTo>
                  <a:pt x="52007" y="167976"/>
                </a:lnTo>
                <a:lnTo>
                  <a:pt x="54415" y="166434"/>
                </a:lnTo>
                <a:lnTo>
                  <a:pt x="56814" y="163818"/>
                </a:lnTo>
                <a:lnTo>
                  <a:pt x="59206" y="160487"/>
                </a:lnTo>
                <a:lnTo>
                  <a:pt x="62389" y="157472"/>
                </a:lnTo>
                <a:lnTo>
                  <a:pt x="66099" y="154669"/>
                </a:lnTo>
                <a:lnTo>
                  <a:pt x="70159" y="152006"/>
                </a:lnTo>
                <a:lnTo>
                  <a:pt x="73660" y="147849"/>
                </a:lnTo>
                <a:lnTo>
                  <a:pt x="76787" y="142697"/>
                </a:lnTo>
                <a:lnTo>
                  <a:pt x="94861" y="106384"/>
                </a:lnTo>
                <a:lnTo>
                  <a:pt x="97272" y="100766"/>
                </a:lnTo>
                <a:lnTo>
                  <a:pt x="99672" y="94640"/>
                </a:lnTo>
                <a:lnTo>
                  <a:pt x="104456" y="81482"/>
                </a:lnTo>
                <a:lnTo>
                  <a:pt x="116377" y="46549"/>
                </a:lnTo>
                <a:lnTo>
                  <a:pt x="117966" y="40238"/>
                </a:lnTo>
                <a:lnTo>
                  <a:pt x="119025" y="34444"/>
                </a:lnTo>
                <a:lnTo>
                  <a:pt x="119730" y="28994"/>
                </a:lnTo>
                <a:lnTo>
                  <a:pt x="120995" y="24566"/>
                </a:lnTo>
                <a:lnTo>
                  <a:pt x="122632" y="20821"/>
                </a:lnTo>
                <a:lnTo>
                  <a:pt x="124516" y="17530"/>
                </a:lnTo>
                <a:lnTo>
                  <a:pt x="125773" y="14543"/>
                </a:lnTo>
                <a:lnTo>
                  <a:pt x="126611" y="11757"/>
                </a:lnTo>
                <a:lnTo>
                  <a:pt x="127955" y="5376"/>
                </a:lnTo>
                <a:lnTo>
                  <a:pt x="128188" y="478"/>
                </a:lnTo>
                <a:lnTo>
                  <a:pt x="128221" y="0"/>
                </a:lnTo>
                <a:lnTo>
                  <a:pt x="128280" y="4161"/>
                </a:lnTo>
                <a:lnTo>
                  <a:pt x="128286" y="34316"/>
                </a:lnTo>
                <a:lnTo>
                  <a:pt x="129080" y="40021"/>
                </a:lnTo>
                <a:lnTo>
                  <a:pt x="130403" y="45412"/>
                </a:lnTo>
                <a:lnTo>
                  <a:pt x="132078" y="50593"/>
                </a:lnTo>
                <a:lnTo>
                  <a:pt x="133196" y="56428"/>
                </a:lnTo>
                <a:lnTo>
                  <a:pt x="133940" y="62700"/>
                </a:lnTo>
                <a:lnTo>
                  <a:pt x="134437" y="69262"/>
                </a:lnTo>
                <a:lnTo>
                  <a:pt x="134768" y="76018"/>
                </a:lnTo>
                <a:lnTo>
                  <a:pt x="135136" y="89875"/>
                </a:lnTo>
                <a:lnTo>
                  <a:pt x="136027" y="96110"/>
                </a:lnTo>
                <a:lnTo>
                  <a:pt x="137416" y="101854"/>
                </a:lnTo>
                <a:lnTo>
                  <a:pt x="139135" y="107271"/>
                </a:lnTo>
                <a:lnTo>
                  <a:pt x="141075" y="112470"/>
                </a:lnTo>
                <a:lnTo>
                  <a:pt x="143162" y="117524"/>
                </a:lnTo>
                <a:lnTo>
                  <a:pt x="145347" y="122480"/>
                </a:lnTo>
                <a:lnTo>
                  <a:pt x="149892" y="132221"/>
                </a:lnTo>
                <a:lnTo>
                  <a:pt x="152215" y="137040"/>
                </a:lnTo>
                <a:lnTo>
                  <a:pt x="154558" y="140254"/>
                </a:lnTo>
                <a:lnTo>
                  <a:pt x="156913" y="142396"/>
                </a:lnTo>
                <a:lnTo>
                  <a:pt x="161646" y="145570"/>
                </a:lnTo>
                <a:lnTo>
                  <a:pt x="166396" y="149627"/>
                </a:lnTo>
                <a:lnTo>
                  <a:pt x="168774" y="150232"/>
                </a:lnTo>
                <a:lnTo>
                  <a:pt x="171153" y="149842"/>
                </a:lnTo>
                <a:lnTo>
                  <a:pt x="176707" y="147291"/>
                </a:lnTo>
                <a:lnTo>
                  <a:pt x="184467" y="143513"/>
                </a:lnTo>
                <a:lnTo>
                  <a:pt x="191091" y="139187"/>
                </a:lnTo>
                <a:lnTo>
                  <a:pt x="193968" y="136922"/>
                </a:lnTo>
                <a:lnTo>
                  <a:pt x="197474" y="133031"/>
                </a:lnTo>
                <a:lnTo>
                  <a:pt x="201399" y="128056"/>
                </a:lnTo>
                <a:lnTo>
                  <a:pt x="214011" y="1109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16"/>
          <p:cNvSpPr/>
          <p:nvPr/>
        </p:nvSpPr>
        <p:spPr>
          <a:xfrm>
            <a:off x="6472237" y="3886200"/>
            <a:ext cx="264320" cy="171018"/>
          </a:xfrm>
          <a:custGeom>
            <a:avLst/>
            <a:gdLst/>
            <a:ahLst/>
            <a:cxnLst/>
            <a:rect l="0" t="0" r="0" b="0"/>
            <a:pathLst>
              <a:path w="264320" h="171018">
                <a:moveTo>
                  <a:pt x="0" y="0"/>
                </a:moveTo>
                <a:lnTo>
                  <a:pt x="6850" y="0"/>
                </a:lnTo>
                <a:lnTo>
                  <a:pt x="10849" y="3792"/>
                </a:lnTo>
                <a:lnTo>
                  <a:pt x="11995" y="5703"/>
                </a:lnTo>
                <a:lnTo>
                  <a:pt x="13269" y="9942"/>
                </a:lnTo>
                <a:lnTo>
                  <a:pt x="13608" y="12978"/>
                </a:lnTo>
                <a:lnTo>
                  <a:pt x="13835" y="16590"/>
                </a:lnTo>
                <a:lnTo>
                  <a:pt x="14086" y="24835"/>
                </a:lnTo>
                <a:lnTo>
                  <a:pt x="14198" y="33792"/>
                </a:lnTo>
                <a:lnTo>
                  <a:pt x="15022" y="39196"/>
                </a:lnTo>
                <a:lnTo>
                  <a:pt x="16365" y="45181"/>
                </a:lnTo>
                <a:lnTo>
                  <a:pt x="18054" y="51552"/>
                </a:lnTo>
                <a:lnTo>
                  <a:pt x="19179" y="58974"/>
                </a:lnTo>
                <a:lnTo>
                  <a:pt x="19930" y="67097"/>
                </a:lnTo>
                <a:lnTo>
                  <a:pt x="20431" y="75687"/>
                </a:lnTo>
                <a:lnTo>
                  <a:pt x="20986" y="91582"/>
                </a:lnTo>
                <a:lnTo>
                  <a:pt x="21344" y="121189"/>
                </a:lnTo>
                <a:lnTo>
                  <a:pt x="20579" y="127624"/>
                </a:lnTo>
                <a:lnTo>
                  <a:pt x="19276" y="133501"/>
                </a:lnTo>
                <a:lnTo>
                  <a:pt x="17613" y="139007"/>
                </a:lnTo>
                <a:lnTo>
                  <a:pt x="16505" y="143471"/>
                </a:lnTo>
                <a:lnTo>
                  <a:pt x="15766" y="147241"/>
                </a:lnTo>
                <a:lnTo>
                  <a:pt x="15273" y="150548"/>
                </a:lnTo>
                <a:lnTo>
                  <a:pt x="14944" y="153547"/>
                </a:lnTo>
                <a:lnTo>
                  <a:pt x="14725" y="156339"/>
                </a:lnTo>
                <a:lnTo>
                  <a:pt x="14482" y="161559"/>
                </a:lnTo>
                <a:lnTo>
                  <a:pt x="14313" y="169990"/>
                </a:lnTo>
                <a:lnTo>
                  <a:pt x="15098" y="170477"/>
                </a:lnTo>
                <a:lnTo>
                  <a:pt x="18087" y="171017"/>
                </a:lnTo>
                <a:lnTo>
                  <a:pt x="19202" y="170368"/>
                </a:lnTo>
                <a:lnTo>
                  <a:pt x="19945" y="169141"/>
                </a:lnTo>
                <a:lnTo>
                  <a:pt x="20771" y="165661"/>
                </a:lnTo>
                <a:lnTo>
                  <a:pt x="21138" y="161469"/>
                </a:lnTo>
                <a:lnTo>
                  <a:pt x="21236" y="158446"/>
                </a:lnTo>
                <a:lnTo>
                  <a:pt x="21393" y="142187"/>
                </a:lnTo>
                <a:lnTo>
                  <a:pt x="21406" y="137654"/>
                </a:lnTo>
                <a:lnTo>
                  <a:pt x="22208" y="133044"/>
                </a:lnTo>
                <a:lnTo>
                  <a:pt x="23537" y="128384"/>
                </a:lnTo>
                <a:lnTo>
                  <a:pt x="25216" y="123689"/>
                </a:lnTo>
                <a:lnTo>
                  <a:pt x="26336" y="118178"/>
                </a:lnTo>
                <a:lnTo>
                  <a:pt x="27082" y="112123"/>
                </a:lnTo>
                <a:lnTo>
                  <a:pt x="27580" y="105704"/>
                </a:lnTo>
                <a:lnTo>
                  <a:pt x="28705" y="99838"/>
                </a:lnTo>
                <a:lnTo>
                  <a:pt x="30249" y="94340"/>
                </a:lnTo>
                <a:lnTo>
                  <a:pt x="32072" y="89087"/>
                </a:lnTo>
                <a:lnTo>
                  <a:pt x="34875" y="83997"/>
                </a:lnTo>
                <a:lnTo>
                  <a:pt x="38332" y="79017"/>
                </a:lnTo>
                <a:lnTo>
                  <a:pt x="42223" y="74109"/>
                </a:lnTo>
                <a:lnTo>
                  <a:pt x="45612" y="70043"/>
                </a:lnTo>
                <a:lnTo>
                  <a:pt x="48664" y="66539"/>
                </a:lnTo>
                <a:lnTo>
                  <a:pt x="51493" y="63410"/>
                </a:lnTo>
                <a:lnTo>
                  <a:pt x="54966" y="60529"/>
                </a:lnTo>
                <a:lnTo>
                  <a:pt x="63059" y="55212"/>
                </a:lnTo>
                <a:lnTo>
                  <a:pt x="69831" y="52320"/>
                </a:lnTo>
                <a:lnTo>
                  <a:pt x="76280" y="51034"/>
                </a:lnTo>
                <a:lnTo>
                  <a:pt x="84438" y="50463"/>
                </a:lnTo>
                <a:lnTo>
                  <a:pt x="91239" y="50209"/>
                </a:lnTo>
                <a:lnTo>
                  <a:pt x="94163" y="50141"/>
                </a:lnTo>
                <a:lnTo>
                  <a:pt x="96906" y="50890"/>
                </a:lnTo>
                <a:lnTo>
                  <a:pt x="102072" y="53838"/>
                </a:lnTo>
                <a:lnTo>
                  <a:pt x="104560" y="56529"/>
                </a:lnTo>
                <a:lnTo>
                  <a:pt x="107014" y="59911"/>
                </a:lnTo>
                <a:lnTo>
                  <a:pt x="109442" y="63753"/>
                </a:lnTo>
                <a:lnTo>
                  <a:pt x="111061" y="67108"/>
                </a:lnTo>
                <a:lnTo>
                  <a:pt x="112140" y="70139"/>
                </a:lnTo>
                <a:lnTo>
                  <a:pt x="112861" y="72952"/>
                </a:lnTo>
                <a:lnTo>
                  <a:pt x="114929" y="76417"/>
                </a:lnTo>
                <a:lnTo>
                  <a:pt x="117894" y="80312"/>
                </a:lnTo>
                <a:lnTo>
                  <a:pt x="121458" y="84498"/>
                </a:lnTo>
                <a:lnTo>
                  <a:pt x="123835" y="89669"/>
                </a:lnTo>
                <a:lnTo>
                  <a:pt x="125419" y="95498"/>
                </a:lnTo>
                <a:lnTo>
                  <a:pt x="126475" y="101765"/>
                </a:lnTo>
                <a:lnTo>
                  <a:pt x="127179" y="107531"/>
                </a:lnTo>
                <a:lnTo>
                  <a:pt x="127649" y="112962"/>
                </a:lnTo>
                <a:lnTo>
                  <a:pt x="127962" y="118171"/>
                </a:lnTo>
                <a:lnTo>
                  <a:pt x="128309" y="128191"/>
                </a:lnTo>
                <a:lnTo>
                  <a:pt x="128571" y="154316"/>
                </a:lnTo>
                <a:lnTo>
                  <a:pt x="128584" y="160716"/>
                </a:lnTo>
                <a:lnTo>
                  <a:pt x="128588" y="110167"/>
                </a:lnTo>
                <a:lnTo>
                  <a:pt x="129381" y="104401"/>
                </a:lnTo>
                <a:lnTo>
                  <a:pt x="130704" y="98176"/>
                </a:lnTo>
                <a:lnTo>
                  <a:pt x="132380" y="91644"/>
                </a:lnTo>
                <a:lnTo>
                  <a:pt x="134291" y="84908"/>
                </a:lnTo>
                <a:lnTo>
                  <a:pt x="138530" y="71074"/>
                </a:lnTo>
                <a:lnTo>
                  <a:pt x="145380" y="49898"/>
                </a:lnTo>
                <a:lnTo>
                  <a:pt x="148514" y="43584"/>
                </a:lnTo>
                <a:lnTo>
                  <a:pt x="152191" y="37787"/>
                </a:lnTo>
                <a:lnTo>
                  <a:pt x="156229" y="32335"/>
                </a:lnTo>
                <a:lnTo>
                  <a:pt x="159715" y="27906"/>
                </a:lnTo>
                <a:lnTo>
                  <a:pt x="162833" y="24161"/>
                </a:lnTo>
                <a:lnTo>
                  <a:pt x="165706" y="20869"/>
                </a:lnTo>
                <a:lnTo>
                  <a:pt x="169208" y="17881"/>
                </a:lnTo>
                <a:lnTo>
                  <a:pt x="173131" y="15096"/>
                </a:lnTo>
                <a:lnTo>
                  <a:pt x="180928" y="10678"/>
                </a:lnTo>
                <a:lnTo>
                  <a:pt x="187040" y="8714"/>
                </a:lnTo>
                <a:lnTo>
                  <a:pt x="190574" y="8984"/>
                </a:lnTo>
                <a:lnTo>
                  <a:pt x="198735" y="11401"/>
                </a:lnTo>
                <a:lnTo>
                  <a:pt x="201547" y="13157"/>
                </a:lnTo>
                <a:lnTo>
                  <a:pt x="203421" y="15121"/>
                </a:lnTo>
                <a:lnTo>
                  <a:pt x="207090" y="20214"/>
                </a:lnTo>
                <a:lnTo>
                  <a:pt x="210292" y="23795"/>
                </a:lnTo>
                <a:lnTo>
                  <a:pt x="214013" y="27769"/>
                </a:lnTo>
                <a:lnTo>
                  <a:pt x="217288" y="32006"/>
                </a:lnTo>
                <a:lnTo>
                  <a:pt x="220265" y="36419"/>
                </a:lnTo>
                <a:lnTo>
                  <a:pt x="223044" y="40948"/>
                </a:lnTo>
                <a:lnTo>
                  <a:pt x="225689" y="45554"/>
                </a:lnTo>
                <a:lnTo>
                  <a:pt x="230746" y="54907"/>
                </a:lnTo>
                <a:lnTo>
                  <a:pt x="233206" y="60417"/>
                </a:lnTo>
                <a:lnTo>
                  <a:pt x="235640" y="66471"/>
                </a:lnTo>
                <a:lnTo>
                  <a:pt x="238055" y="72889"/>
                </a:lnTo>
                <a:lnTo>
                  <a:pt x="239666" y="78755"/>
                </a:lnTo>
                <a:lnTo>
                  <a:pt x="240740" y="84253"/>
                </a:lnTo>
                <a:lnTo>
                  <a:pt x="241456" y="89506"/>
                </a:lnTo>
                <a:lnTo>
                  <a:pt x="241933" y="95389"/>
                </a:lnTo>
                <a:lnTo>
                  <a:pt x="242251" y="101693"/>
                </a:lnTo>
                <a:lnTo>
                  <a:pt x="242463" y="108276"/>
                </a:lnTo>
                <a:lnTo>
                  <a:pt x="243398" y="114253"/>
                </a:lnTo>
                <a:lnTo>
                  <a:pt x="244815" y="119825"/>
                </a:lnTo>
                <a:lnTo>
                  <a:pt x="246554" y="125127"/>
                </a:lnTo>
                <a:lnTo>
                  <a:pt x="247713" y="129455"/>
                </a:lnTo>
                <a:lnTo>
                  <a:pt x="248486" y="133135"/>
                </a:lnTo>
                <a:lnTo>
                  <a:pt x="249001" y="136381"/>
                </a:lnTo>
                <a:lnTo>
                  <a:pt x="250138" y="139339"/>
                </a:lnTo>
                <a:lnTo>
                  <a:pt x="251690" y="142106"/>
                </a:lnTo>
                <a:lnTo>
                  <a:pt x="253519" y="144743"/>
                </a:lnTo>
                <a:lnTo>
                  <a:pt x="255531" y="146501"/>
                </a:lnTo>
                <a:lnTo>
                  <a:pt x="257666" y="147674"/>
                </a:lnTo>
                <a:lnTo>
                  <a:pt x="259884" y="148455"/>
                </a:lnTo>
                <a:lnTo>
                  <a:pt x="261362" y="149770"/>
                </a:lnTo>
                <a:lnTo>
                  <a:pt x="262348" y="151441"/>
                </a:lnTo>
                <a:lnTo>
                  <a:pt x="264319" y="1571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17"/>
          <p:cNvSpPr/>
          <p:nvPr/>
        </p:nvSpPr>
        <p:spPr>
          <a:xfrm>
            <a:off x="6822281" y="3786187"/>
            <a:ext cx="321470" cy="284176"/>
          </a:xfrm>
          <a:custGeom>
            <a:avLst/>
            <a:gdLst/>
            <a:ahLst/>
            <a:cxnLst/>
            <a:rect l="0" t="0" r="0" b="0"/>
            <a:pathLst>
              <a:path w="321470" h="284176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3793" y="16792"/>
                </a:lnTo>
                <a:lnTo>
                  <a:pt x="5654" y="23603"/>
                </a:lnTo>
                <a:lnTo>
                  <a:pt x="6151" y="27641"/>
                </a:lnTo>
                <a:lnTo>
                  <a:pt x="7275" y="32715"/>
                </a:lnTo>
                <a:lnTo>
                  <a:pt x="8819" y="38479"/>
                </a:lnTo>
                <a:lnTo>
                  <a:pt x="10643" y="44703"/>
                </a:lnTo>
                <a:lnTo>
                  <a:pt x="11857" y="51233"/>
                </a:lnTo>
                <a:lnTo>
                  <a:pt x="12667" y="57968"/>
                </a:lnTo>
                <a:lnTo>
                  <a:pt x="13207" y="64839"/>
                </a:lnTo>
                <a:lnTo>
                  <a:pt x="13567" y="71801"/>
                </a:lnTo>
                <a:lnTo>
                  <a:pt x="13967" y="85886"/>
                </a:lnTo>
                <a:lnTo>
                  <a:pt x="14286" y="220056"/>
                </a:lnTo>
                <a:lnTo>
                  <a:pt x="15081" y="227667"/>
                </a:lnTo>
                <a:lnTo>
                  <a:pt x="16403" y="235122"/>
                </a:lnTo>
                <a:lnTo>
                  <a:pt x="18079" y="242473"/>
                </a:lnTo>
                <a:lnTo>
                  <a:pt x="19196" y="248961"/>
                </a:lnTo>
                <a:lnTo>
                  <a:pt x="19941" y="254874"/>
                </a:lnTo>
                <a:lnTo>
                  <a:pt x="20438" y="260404"/>
                </a:lnTo>
                <a:lnTo>
                  <a:pt x="23106" y="268664"/>
                </a:lnTo>
                <a:lnTo>
                  <a:pt x="26145" y="274981"/>
                </a:lnTo>
                <a:lnTo>
                  <a:pt x="28095" y="283388"/>
                </a:lnTo>
                <a:lnTo>
                  <a:pt x="28255" y="284175"/>
                </a:lnTo>
                <a:lnTo>
                  <a:pt x="28362" y="283907"/>
                </a:lnTo>
                <a:lnTo>
                  <a:pt x="28547" y="275669"/>
                </a:lnTo>
                <a:lnTo>
                  <a:pt x="28574" y="234893"/>
                </a:lnTo>
                <a:lnTo>
                  <a:pt x="29369" y="228033"/>
                </a:lnTo>
                <a:lnTo>
                  <a:pt x="30691" y="221078"/>
                </a:lnTo>
                <a:lnTo>
                  <a:pt x="32367" y="214061"/>
                </a:lnTo>
                <a:lnTo>
                  <a:pt x="34278" y="207001"/>
                </a:lnTo>
                <a:lnTo>
                  <a:pt x="38518" y="192807"/>
                </a:lnTo>
                <a:lnTo>
                  <a:pt x="41553" y="185688"/>
                </a:lnTo>
                <a:lnTo>
                  <a:pt x="45165" y="178560"/>
                </a:lnTo>
                <a:lnTo>
                  <a:pt x="49160" y="171428"/>
                </a:lnTo>
                <a:lnTo>
                  <a:pt x="53410" y="165085"/>
                </a:lnTo>
                <a:lnTo>
                  <a:pt x="57832" y="159269"/>
                </a:lnTo>
                <a:lnTo>
                  <a:pt x="62367" y="153805"/>
                </a:lnTo>
                <a:lnTo>
                  <a:pt x="66978" y="148574"/>
                </a:lnTo>
                <a:lnTo>
                  <a:pt x="76335" y="138529"/>
                </a:lnTo>
                <a:lnTo>
                  <a:pt x="85785" y="130889"/>
                </a:lnTo>
                <a:lnTo>
                  <a:pt x="94482" y="124848"/>
                </a:lnTo>
                <a:lnTo>
                  <a:pt x="100994" y="119518"/>
                </a:lnTo>
                <a:lnTo>
                  <a:pt x="104636" y="117778"/>
                </a:lnTo>
                <a:lnTo>
                  <a:pt x="112915" y="115846"/>
                </a:lnTo>
                <a:lnTo>
                  <a:pt x="117345" y="116124"/>
                </a:lnTo>
                <a:lnTo>
                  <a:pt x="126501" y="118550"/>
                </a:lnTo>
                <a:lnTo>
                  <a:pt x="133745" y="122274"/>
                </a:lnTo>
                <a:lnTo>
                  <a:pt x="142286" y="128834"/>
                </a:lnTo>
                <a:lnTo>
                  <a:pt x="144864" y="131133"/>
                </a:lnTo>
                <a:lnTo>
                  <a:pt x="149844" y="137921"/>
                </a:lnTo>
                <a:lnTo>
                  <a:pt x="152283" y="141954"/>
                </a:lnTo>
                <a:lnTo>
                  <a:pt x="154703" y="147023"/>
                </a:lnTo>
                <a:lnTo>
                  <a:pt x="157111" y="152784"/>
                </a:lnTo>
                <a:lnTo>
                  <a:pt x="159509" y="159006"/>
                </a:lnTo>
                <a:lnTo>
                  <a:pt x="161108" y="164741"/>
                </a:lnTo>
                <a:lnTo>
                  <a:pt x="162174" y="170153"/>
                </a:lnTo>
                <a:lnTo>
                  <a:pt x="162885" y="175347"/>
                </a:lnTo>
                <a:lnTo>
                  <a:pt x="163359" y="181192"/>
                </a:lnTo>
                <a:lnTo>
                  <a:pt x="163675" y="187470"/>
                </a:lnTo>
                <a:lnTo>
                  <a:pt x="163885" y="194036"/>
                </a:lnTo>
                <a:lnTo>
                  <a:pt x="162438" y="200001"/>
                </a:lnTo>
                <a:lnTo>
                  <a:pt x="159885" y="205565"/>
                </a:lnTo>
                <a:lnTo>
                  <a:pt x="156596" y="210862"/>
                </a:lnTo>
                <a:lnTo>
                  <a:pt x="153610" y="215981"/>
                </a:lnTo>
                <a:lnTo>
                  <a:pt x="148175" y="225902"/>
                </a:lnTo>
                <a:lnTo>
                  <a:pt x="143114" y="233487"/>
                </a:lnTo>
                <a:lnTo>
                  <a:pt x="138219" y="240297"/>
                </a:lnTo>
                <a:lnTo>
                  <a:pt x="133398" y="248615"/>
                </a:lnTo>
                <a:lnTo>
                  <a:pt x="128609" y="255487"/>
                </a:lnTo>
                <a:lnTo>
                  <a:pt x="126220" y="258431"/>
                </a:lnTo>
                <a:lnTo>
                  <a:pt x="123040" y="260394"/>
                </a:lnTo>
                <a:lnTo>
                  <a:pt x="115274" y="262574"/>
                </a:lnTo>
                <a:lnTo>
                  <a:pt x="105769" y="263802"/>
                </a:lnTo>
                <a:lnTo>
                  <a:pt x="97926" y="264166"/>
                </a:lnTo>
                <a:lnTo>
                  <a:pt x="87162" y="264305"/>
                </a:lnTo>
                <a:lnTo>
                  <a:pt x="79700" y="264318"/>
                </a:lnTo>
                <a:lnTo>
                  <a:pt x="79327" y="263524"/>
                </a:lnTo>
                <a:lnTo>
                  <a:pt x="78610" y="257469"/>
                </a:lnTo>
                <a:lnTo>
                  <a:pt x="82382" y="257262"/>
                </a:lnTo>
                <a:lnTo>
                  <a:pt x="84290" y="256439"/>
                </a:lnTo>
                <a:lnTo>
                  <a:pt x="91583" y="251032"/>
                </a:lnTo>
                <a:lnTo>
                  <a:pt x="100073" y="250328"/>
                </a:lnTo>
                <a:lnTo>
                  <a:pt x="103228" y="249435"/>
                </a:lnTo>
                <a:lnTo>
                  <a:pt x="112254" y="245180"/>
                </a:lnTo>
                <a:lnTo>
                  <a:pt x="120269" y="243906"/>
                </a:lnTo>
                <a:lnTo>
                  <a:pt x="129124" y="243341"/>
                </a:lnTo>
                <a:lnTo>
                  <a:pt x="140917" y="243022"/>
                </a:lnTo>
                <a:lnTo>
                  <a:pt x="143951" y="242977"/>
                </a:lnTo>
                <a:lnTo>
                  <a:pt x="151555" y="240811"/>
                </a:lnTo>
                <a:lnTo>
                  <a:pt x="160226" y="237202"/>
                </a:lnTo>
                <a:lnTo>
                  <a:pt x="169372" y="232952"/>
                </a:lnTo>
                <a:lnTo>
                  <a:pt x="178728" y="230534"/>
                </a:lnTo>
                <a:lnTo>
                  <a:pt x="183446" y="229890"/>
                </a:lnTo>
                <a:lnTo>
                  <a:pt x="188178" y="227872"/>
                </a:lnTo>
                <a:lnTo>
                  <a:pt x="197670" y="221397"/>
                </a:lnTo>
                <a:lnTo>
                  <a:pt x="207181" y="215345"/>
                </a:lnTo>
                <a:lnTo>
                  <a:pt x="215905" y="210008"/>
                </a:lnTo>
                <a:lnTo>
                  <a:pt x="222429" y="204991"/>
                </a:lnTo>
                <a:lnTo>
                  <a:pt x="230090" y="200116"/>
                </a:lnTo>
                <a:lnTo>
                  <a:pt x="234356" y="197704"/>
                </a:lnTo>
                <a:lnTo>
                  <a:pt x="241212" y="190791"/>
                </a:lnTo>
                <a:lnTo>
                  <a:pt x="246905" y="182428"/>
                </a:lnTo>
                <a:lnTo>
                  <a:pt x="249535" y="177974"/>
                </a:lnTo>
                <a:lnTo>
                  <a:pt x="252081" y="173418"/>
                </a:lnTo>
                <a:lnTo>
                  <a:pt x="257027" y="164123"/>
                </a:lnTo>
                <a:lnTo>
                  <a:pt x="273835" y="130958"/>
                </a:lnTo>
                <a:lnTo>
                  <a:pt x="275426" y="126199"/>
                </a:lnTo>
                <a:lnTo>
                  <a:pt x="276486" y="121439"/>
                </a:lnTo>
                <a:lnTo>
                  <a:pt x="277663" y="112710"/>
                </a:lnTo>
                <a:lnTo>
                  <a:pt x="278187" y="106185"/>
                </a:lnTo>
                <a:lnTo>
                  <a:pt x="277533" y="103334"/>
                </a:lnTo>
                <a:lnTo>
                  <a:pt x="273613" y="95528"/>
                </a:lnTo>
                <a:lnTo>
                  <a:pt x="272419" y="90612"/>
                </a:lnTo>
                <a:lnTo>
                  <a:pt x="269771" y="85780"/>
                </a:lnTo>
                <a:lnTo>
                  <a:pt x="267954" y="83381"/>
                </a:lnTo>
                <a:lnTo>
                  <a:pt x="265948" y="81781"/>
                </a:lnTo>
                <a:lnTo>
                  <a:pt x="263818" y="80714"/>
                </a:lnTo>
                <a:lnTo>
                  <a:pt x="259334" y="79529"/>
                </a:lnTo>
                <a:lnTo>
                  <a:pt x="254694" y="79003"/>
                </a:lnTo>
                <a:lnTo>
                  <a:pt x="253140" y="79656"/>
                </a:lnTo>
                <a:lnTo>
                  <a:pt x="252104" y="80885"/>
                </a:lnTo>
                <a:lnTo>
                  <a:pt x="251413" y="82498"/>
                </a:lnTo>
                <a:lnTo>
                  <a:pt x="246412" y="86408"/>
                </a:lnTo>
                <a:lnTo>
                  <a:pt x="242856" y="88562"/>
                </a:lnTo>
                <a:lnTo>
                  <a:pt x="240485" y="91585"/>
                </a:lnTo>
                <a:lnTo>
                  <a:pt x="238905" y="95188"/>
                </a:lnTo>
                <a:lnTo>
                  <a:pt x="237851" y="99177"/>
                </a:lnTo>
                <a:lnTo>
                  <a:pt x="234564" y="109960"/>
                </a:lnTo>
                <a:lnTo>
                  <a:pt x="232575" y="116169"/>
                </a:lnTo>
                <a:lnTo>
                  <a:pt x="231250" y="121896"/>
                </a:lnTo>
                <a:lnTo>
                  <a:pt x="230367" y="127302"/>
                </a:lnTo>
                <a:lnTo>
                  <a:pt x="229778" y="132493"/>
                </a:lnTo>
                <a:lnTo>
                  <a:pt x="229386" y="138335"/>
                </a:lnTo>
                <a:lnTo>
                  <a:pt x="229124" y="144611"/>
                </a:lnTo>
                <a:lnTo>
                  <a:pt x="228755" y="162704"/>
                </a:lnTo>
                <a:lnTo>
                  <a:pt x="228703" y="168001"/>
                </a:lnTo>
                <a:lnTo>
                  <a:pt x="229462" y="173119"/>
                </a:lnTo>
                <a:lnTo>
                  <a:pt x="230762" y="178119"/>
                </a:lnTo>
                <a:lnTo>
                  <a:pt x="232423" y="183040"/>
                </a:lnTo>
                <a:lnTo>
                  <a:pt x="234323" y="187908"/>
                </a:lnTo>
                <a:lnTo>
                  <a:pt x="236385" y="192741"/>
                </a:lnTo>
                <a:lnTo>
                  <a:pt x="240791" y="202344"/>
                </a:lnTo>
                <a:lnTo>
                  <a:pt x="245396" y="211903"/>
                </a:lnTo>
                <a:lnTo>
                  <a:pt x="248528" y="215882"/>
                </a:lnTo>
                <a:lnTo>
                  <a:pt x="256242" y="222418"/>
                </a:lnTo>
                <a:lnTo>
                  <a:pt x="265718" y="230561"/>
                </a:lnTo>
                <a:lnTo>
                  <a:pt x="269221" y="232289"/>
                </a:lnTo>
                <a:lnTo>
                  <a:pt x="277345" y="234208"/>
                </a:lnTo>
                <a:lnTo>
                  <a:pt x="287052" y="235289"/>
                </a:lnTo>
                <a:lnTo>
                  <a:pt x="294531" y="233425"/>
                </a:lnTo>
                <a:lnTo>
                  <a:pt x="302353" y="229951"/>
                </a:lnTo>
                <a:lnTo>
                  <a:pt x="311219" y="224326"/>
                </a:lnTo>
                <a:lnTo>
                  <a:pt x="313841" y="223369"/>
                </a:lnTo>
                <a:lnTo>
                  <a:pt x="321469" y="2214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18"/>
          <p:cNvSpPr/>
          <p:nvPr/>
        </p:nvSpPr>
        <p:spPr>
          <a:xfrm>
            <a:off x="7193756" y="3864768"/>
            <a:ext cx="121445" cy="156737"/>
          </a:xfrm>
          <a:custGeom>
            <a:avLst/>
            <a:gdLst/>
            <a:ahLst/>
            <a:cxnLst/>
            <a:rect l="0" t="0" r="0" b="0"/>
            <a:pathLst>
              <a:path w="121445" h="156737">
                <a:moveTo>
                  <a:pt x="0" y="0"/>
                </a:moveTo>
                <a:lnTo>
                  <a:pt x="0" y="6151"/>
                </a:lnTo>
                <a:lnTo>
                  <a:pt x="3793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6482" y="20065"/>
                </a:lnTo>
                <a:lnTo>
                  <a:pt x="6702" y="23695"/>
                </a:lnTo>
                <a:lnTo>
                  <a:pt x="6850" y="27703"/>
                </a:lnTo>
                <a:lnTo>
                  <a:pt x="7741" y="31963"/>
                </a:lnTo>
                <a:lnTo>
                  <a:pt x="9129" y="36390"/>
                </a:lnTo>
                <a:lnTo>
                  <a:pt x="10849" y="40929"/>
                </a:lnTo>
                <a:lnTo>
                  <a:pt x="11995" y="45542"/>
                </a:lnTo>
                <a:lnTo>
                  <a:pt x="12759" y="50205"/>
                </a:lnTo>
                <a:lnTo>
                  <a:pt x="13269" y="54902"/>
                </a:lnTo>
                <a:lnTo>
                  <a:pt x="14402" y="59620"/>
                </a:lnTo>
                <a:lnTo>
                  <a:pt x="15951" y="64353"/>
                </a:lnTo>
                <a:lnTo>
                  <a:pt x="17778" y="69096"/>
                </a:lnTo>
                <a:lnTo>
                  <a:pt x="18995" y="74639"/>
                </a:lnTo>
                <a:lnTo>
                  <a:pt x="19808" y="80716"/>
                </a:lnTo>
                <a:lnTo>
                  <a:pt x="20349" y="87148"/>
                </a:lnTo>
                <a:lnTo>
                  <a:pt x="20710" y="93024"/>
                </a:lnTo>
                <a:lnTo>
                  <a:pt x="21111" y="103786"/>
                </a:lnTo>
                <a:lnTo>
                  <a:pt x="22012" y="108084"/>
                </a:lnTo>
                <a:lnTo>
                  <a:pt x="23405" y="111744"/>
                </a:lnTo>
                <a:lnTo>
                  <a:pt x="25128" y="114977"/>
                </a:lnTo>
                <a:lnTo>
                  <a:pt x="26277" y="118720"/>
                </a:lnTo>
                <a:lnTo>
                  <a:pt x="27043" y="122803"/>
                </a:lnTo>
                <a:lnTo>
                  <a:pt x="27554" y="127113"/>
                </a:lnTo>
                <a:lnTo>
                  <a:pt x="28688" y="130779"/>
                </a:lnTo>
                <a:lnTo>
                  <a:pt x="30237" y="134018"/>
                </a:lnTo>
                <a:lnTo>
                  <a:pt x="32064" y="136970"/>
                </a:lnTo>
                <a:lnTo>
                  <a:pt x="33282" y="139732"/>
                </a:lnTo>
                <a:lnTo>
                  <a:pt x="34095" y="142367"/>
                </a:lnTo>
                <a:lnTo>
                  <a:pt x="34636" y="144918"/>
                </a:lnTo>
                <a:lnTo>
                  <a:pt x="34997" y="147412"/>
                </a:lnTo>
                <a:lnTo>
                  <a:pt x="35398" y="152300"/>
                </a:lnTo>
                <a:lnTo>
                  <a:pt x="35691" y="156736"/>
                </a:lnTo>
                <a:lnTo>
                  <a:pt x="35710" y="153244"/>
                </a:lnTo>
                <a:lnTo>
                  <a:pt x="34919" y="152169"/>
                </a:lnTo>
                <a:lnTo>
                  <a:pt x="33598" y="151452"/>
                </a:lnTo>
                <a:lnTo>
                  <a:pt x="31924" y="150974"/>
                </a:lnTo>
                <a:lnTo>
                  <a:pt x="30808" y="149069"/>
                </a:lnTo>
                <a:lnTo>
                  <a:pt x="30063" y="146210"/>
                </a:lnTo>
                <a:lnTo>
                  <a:pt x="29567" y="142718"/>
                </a:lnTo>
                <a:lnTo>
                  <a:pt x="29236" y="139595"/>
                </a:lnTo>
                <a:lnTo>
                  <a:pt x="29016" y="136719"/>
                </a:lnTo>
                <a:lnTo>
                  <a:pt x="28869" y="134009"/>
                </a:lnTo>
                <a:lnTo>
                  <a:pt x="27977" y="130614"/>
                </a:lnTo>
                <a:lnTo>
                  <a:pt x="26589" y="126764"/>
                </a:lnTo>
                <a:lnTo>
                  <a:pt x="24870" y="122609"/>
                </a:lnTo>
                <a:lnTo>
                  <a:pt x="23724" y="118252"/>
                </a:lnTo>
                <a:lnTo>
                  <a:pt x="22960" y="113760"/>
                </a:lnTo>
                <a:lnTo>
                  <a:pt x="22450" y="109177"/>
                </a:lnTo>
                <a:lnTo>
                  <a:pt x="22905" y="103742"/>
                </a:lnTo>
                <a:lnTo>
                  <a:pt x="24001" y="97736"/>
                </a:lnTo>
                <a:lnTo>
                  <a:pt x="25525" y="91351"/>
                </a:lnTo>
                <a:lnTo>
                  <a:pt x="26542" y="85507"/>
                </a:lnTo>
                <a:lnTo>
                  <a:pt x="27220" y="80024"/>
                </a:lnTo>
                <a:lnTo>
                  <a:pt x="27671" y="74780"/>
                </a:lnTo>
                <a:lnTo>
                  <a:pt x="28766" y="69698"/>
                </a:lnTo>
                <a:lnTo>
                  <a:pt x="30290" y="64721"/>
                </a:lnTo>
                <a:lnTo>
                  <a:pt x="32099" y="59816"/>
                </a:lnTo>
                <a:lnTo>
                  <a:pt x="34894" y="54959"/>
                </a:lnTo>
                <a:lnTo>
                  <a:pt x="38343" y="50133"/>
                </a:lnTo>
                <a:lnTo>
                  <a:pt x="42231" y="45328"/>
                </a:lnTo>
                <a:lnTo>
                  <a:pt x="45616" y="40538"/>
                </a:lnTo>
                <a:lnTo>
                  <a:pt x="48667" y="35757"/>
                </a:lnTo>
                <a:lnTo>
                  <a:pt x="51495" y="30982"/>
                </a:lnTo>
                <a:lnTo>
                  <a:pt x="54968" y="27004"/>
                </a:lnTo>
                <a:lnTo>
                  <a:pt x="58870" y="23559"/>
                </a:lnTo>
                <a:lnTo>
                  <a:pt x="63059" y="20469"/>
                </a:lnTo>
                <a:lnTo>
                  <a:pt x="68233" y="17615"/>
                </a:lnTo>
                <a:lnTo>
                  <a:pt x="74063" y="14918"/>
                </a:lnTo>
                <a:lnTo>
                  <a:pt x="80332" y="12327"/>
                </a:lnTo>
                <a:lnTo>
                  <a:pt x="85305" y="9805"/>
                </a:lnTo>
                <a:lnTo>
                  <a:pt x="89414" y="7331"/>
                </a:lnTo>
                <a:lnTo>
                  <a:pt x="92947" y="4887"/>
                </a:lnTo>
                <a:lnTo>
                  <a:pt x="96889" y="3258"/>
                </a:lnTo>
                <a:lnTo>
                  <a:pt x="101105" y="2173"/>
                </a:lnTo>
                <a:lnTo>
                  <a:pt x="105503" y="1448"/>
                </a:lnTo>
                <a:lnTo>
                  <a:pt x="109230" y="966"/>
                </a:lnTo>
                <a:lnTo>
                  <a:pt x="112507" y="644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19"/>
          <p:cNvSpPr/>
          <p:nvPr/>
        </p:nvSpPr>
        <p:spPr>
          <a:xfrm>
            <a:off x="7308056" y="3850481"/>
            <a:ext cx="127149" cy="207170"/>
          </a:xfrm>
          <a:custGeom>
            <a:avLst/>
            <a:gdLst/>
            <a:ahLst/>
            <a:cxnLst/>
            <a:rect l="0" t="0" r="0" b="0"/>
            <a:pathLst>
              <a:path w="127149" h="207170">
                <a:moveTo>
                  <a:pt x="107156" y="0"/>
                </a:moveTo>
                <a:lnTo>
                  <a:pt x="90156" y="0"/>
                </a:lnTo>
                <a:lnTo>
                  <a:pt x="88680" y="794"/>
                </a:lnTo>
                <a:lnTo>
                  <a:pt x="87694" y="2117"/>
                </a:lnTo>
                <a:lnTo>
                  <a:pt x="87038" y="3792"/>
                </a:lnTo>
                <a:lnTo>
                  <a:pt x="85012" y="5703"/>
                </a:lnTo>
                <a:lnTo>
                  <a:pt x="82075" y="7771"/>
                </a:lnTo>
                <a:lnTo>
                  <a:pt x="78530" y="9943"/>
                </a:lnTo>
                <a:lnTo>
                  <a:pt x="75372" y="12185"/>
                </a:lnTo>
                <a:lnTo>
                  <a:pt x="72472" y="14473"/>
                </a:lnTo>
                <a:lnTo>
                  <a:pt x="69747" y="16792"/>
                </a:lnTo>
                <a:lnTo>
                  <a:pt x="67135" y="19132"/>
                </a:lnTo>
                <a:lnTo>
                  <a:pt x="62117" y="23849"/>
                </a:lnTo>
                <a:lnTo>
                  <a:pt x="50033" y="35723"/>
                </a:lnTo>
                <a:lnTo>
                  <a:pt x="47643" y="38103"/>
                </a:lnTo>
                <a:lnTo>
                  <a:pt x="46050" y="40483"/>
                </a:lnTo>
                <a:lnTo>
                  <a:pt x="43806" y="46832"/>
                </a:lnTo>
                <a:lnTo>
                  <a:pt x="43282" y="48596"/>
                </a:lnTo>
                <a:lnTo>
                  <a:pt x="42987" y="53380"/>
                </a:lnTo>
                <a:lnTo>
                  <a:pt x="43739" y="54637"/>
                </a:lnTo>
                <a:lnTo>
                  <a:pt x="45034" y="55475"/>
                </a:lnTo>
                <a:lnTo>
                  <a:pt x="46691" y="56033"/>
                </a:lnTo>
                <a:lnTo>
                  <a:pt x="50649" y="58770"/>
                </a:lnTo>
                <a:lnTo>
                  <a:pt x="52817" y="60611"/>
                </a:lnTo>
                <a:lnTo>
                  <a:pt x="55849" y="61839"/>
                </a:lnTo>
                <a:lnTo>
                  <a:pt x="59457" y="62657"/>
                </a:lnTo>
                <a:lnTo>
                  <a:pt x="63451" y="63202"/>
                </a:lnTo>
                <a:lnTo>
                  <a:pt x="67700" y="64360"/>
                </a:lnTo>
                <a:lnTo>
                  <a:pt x="72121" y="65926"/>
                </a:lnTo>
                <a:lnTo>
                  <a:pt x="76656" y="67762"/>
                </a:lnTo>
                <a:lnTo>
                  <a:pt x="80472" y="69781"/>
                </a:lnTo>
                <a:lnTo>
                  <a:pt x="83811" y="71921"/>
                </a:lnTo>
                <a:lnTo>
                  <a:pt x="86830" y="74141"/>
                </a:lnTo>
                <a:lnTo>
                  <a:pt x="90430" y="75621"/>
                </a:lnTo>
                <a:lnTo>
                  <a:pt x="94418" y="76607"/>
                </a:lnTo>
                <a:lnTo>
                  <a:pt x="98664" y="77266"/>
                </a:lnTo>
                <a:lnTo>
                  <a:pt x="102288" y="78498"/>
                </a:lnTo>
                <a:lnTo>
                  <a:pt x="105498" y="80113"/>
                </a:lnTo>
                <a:lnTo>
                  <a:pt x="108433" y="81984"/>
                </a:lnTo>
                <a:lnTo>
                  <a:pt x="111182" y="84818"/>
                </a:lnTo>
                <a:lnTo>
                  <a:pt x="113809" y="88296"/>
                </a:lnTo>
                <a:lnTo>
                  <a:pt x="116354" y="92201"/>
                </a:lnTo>
                <a:lnTo>
                  <a:pt x="118844" y="95599"/>
                </a:lnTo>
                <a:lnTo>
                  <a:pt x="121298" y="98658"/>
                </a:lnTo>
                <a:lnTo>
                  <a:pt x="123729" y="101490"/>
                </a:lnTo>
                <a:lnTo>
                  <a:pt x="125348" y="104966"/>
                </a:lnTo>
                <a:lnTo>
                  <a:pt x="126428" y="108871"/>
                </a:lnTo>
                <a:lnTo>
                  <a:pt x="127148" y="113062"/>
                </a:lnTo>
                <a:lnTo>
                  <a:pt x="126834" y="117443"/>
                </a:lnTo>
                <a:lnTo>
                  <a:pt x="125831" y="121952"/>
                </a:lnTo>
                <a:lnTo>
                  <a:pt x="124368" y="126545"/>
                </a:lnTo>
                <a:lnTo>
                  <a:pt x="122600" y="130401"/>
                </a:lnTo>
                <a:lnTo>
                  <a:pt x="120627" y="133765"/>
                </a:lnTo>
                <a:lnTo>
                  <a:pt x="118518" y="136801"/>
                </a:lnTo>
                <a:lnTo>
                  <a:pt x="116317" y="140413"/>
                </a:lnTo>
                <a:lnTo>
                  <a:pt x="114058" y="144409"/>
                </a:lnTo>
                <a:lnTo>
                  <a:pt x="111758" y="148660"/>
                </a:lnTo>
                <a:lnTo>
                  <a:pt x="108636" y="153081"/>
                </a:lnTo>
                <a:lnTo>
                  <a:pt x="104968" y="157617"/>
                </a:lnTo>
                <a:lnTo>
                  <a:pt x="100935" y="162228"/>
                </a:lnTo>
                <a:lnTo>
                  <a:pt x="96658" y="166890"/>
                </a:lnTo>
                <a:lnTo>
                  <a:pt x="87673" y="176302"/>
                </a:lnTo>
                <a:lnTo>
                  <a:pt x="82262" y="180241"/>
                </a:lnTo>
                <a:lnTo>
                  <a:pt x="76273" y="183661"/>
                </a:lnTo>
                <a:lnTo>
                  <a:pt x="38383" y="202285"/>
                </a:lnTo>
                <a:lnTo>
                  <a:pt x="33526" y="203913"/>
                </a:lnTo>
                <a:lnTo>
                  <a:pt x="28700" y="204998"/>
                </a:lnTo>
                <a:lnTo>
                  <a:pt x="23896" y="205721"/>
                </a:lnTo>
                <a:lnTo>
                  <a:pt x="19106" y="206203"/>
                </a:lnTo>
                <a:lnTo>
                  <a:pt x="14324" y="206526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117"/>
          <p:cNvGrpSpPr/>
          <p:nvPr/>
        </p:nvGrpSpPr>
        <p:grpSpPr>
          <a:xfrm>
            <a:off x="5186362" y="3150393"/>
            <a:ext cx="2907507" cy="1657351"/>
            <a:chOff x="5186362" y="3150393"/>
            <a:chExt cx="2907507" cy="1657351"/>
          </a:xfrm>
        </p:grpSpPr>
        <p:sp>
          <p:nvSpPr>
            <p:cNvPr id="97" name="SMARTPenAnnotation520"/>
            <p:cNvSpPr/>
            <p:nvPr/>
          </p:nvSpPr>
          <p:spPr>
            <a:xfrm>
              <a:off x="5394414" y="3229001"/>
              <a:ext cx="2535051" cy="1171547"/>
            </a:xfrm>
            <a:custGeom>
              <a:avLst/>
              <a:gdLst/>
              <a:ahLst/>
              <a:cxnLst/>
              <a:rect l="0" t="0" r="0" b="0"/>
              <a:pathLst>
                <a:path w="2535051" h="1171547">
                  <a:moveTo>
                    <a:pt x="2413704" y="64267"/>
                  </a:moveTo>
                  <a:lnTo>
                    <a:pt x="2403761" y="64267"/>
                  </a:lnTo>
                  <a:lnTo>
                    <a:pt x="2402313" y="63474"/>
                  </a:lnTo>
                  <a:lnTo>
                    <a:pt x="2401348" y="62151"/>
                  </a:lnTo>
                  <a:lnTo>
                    <a:pt x="2400703" y="60475"/>
                  </a:lnTo>
                  <a:lnTo>
                    <a:pt x="2399481" y="59358"/>
                  </a:lnTo>
                  <a:lnTo>
                    <a:pt x="2397873" y="58613"/>
                  </a:lnTo>
                  <a:lnTo>
                    <a:pt x="2396005" y="58116"/>
                  </a:lnTo>
                  <a:lnTo>
                    <a:pt x="2391815" y="55448"/>
                  </a:lnTo>
                  <a:lnTo>
                    <a:pt x="2389587" y="53625"/>
                  </a:lnTo>
                  <a:lnTo>
                    <a:pt x="2387307" y="52410"/>
                  </a:lnTo>
                  <a:lnTo>
                    <a:pt x="2365176" y="44468"/>
                  </a:lnTo>
                  <a:lnTo>
                    <a:pt x="2358798" y="42767"/>
                  </a:lnTo>
                  <a:lnTo>
                    <a:pt x="2350672" y="39366"/>
                  </a:lnTo>
                  <a:lnTo>
                    <a:pt x="2333380" y="36781"/>
                  </a:lnTo>
                  <a:lnTo>
                    <a:pt x="2306998" y="35114"/>
                  </a:lnTo>
                  <a:lnTo>
                    <a:pt x="2281443" y="30081"/>
                  </a:lnTo>
                  <a:lnTo>
                    <a:pt x="2202803" y="24783"/>
                  </a:lnTo>
                  <a:lnTo>
                    <a:pt x="2127902" y="19420"/>
                  </a:lnTo>
                  <a:lnTo>
                    <a:pt x="2079529" y="14940"/>
                  </a:lnTo>
                  <a:lnTo>
                    <a:pt x="2036574" y="12279"/>
                  </a:lnTo>
                  <a:lnTo>
                    <a:pt x="1986863" y="7797"/>
                  </a:lnTo>
                  <a:lnTo>
                    <a:pt x="1911978" y="5040"/>
                  </a:lnTo>
                  <a:lnTo>
                    <a:pt x="1836405" y="418"/>
                  </a:lnTo>
                  <a:lnTo>
                    <a:pt x="1754154" y="0"/>
                  </a:lnTo>
                  <a:lnTo>
                    <a:pt x="1680493" y="6127"/>
                  </a:lnTo>
                  <a:lnTo>
                    <a:pt x="1608861" y="7030"/>
                  </a:lnTo>
                  <a:lnTo>
                    <a:pt x="1416281" y="7117"/>
                  </a:lnTo>
                  <a:lnTo>
                    <a:pt x="1344552" y="13268"/>
                  </a:lnTo>
                  <a:lnTo>
                    <a:pt x="1266938" y="17966"/>
                  </a:lnTo>
                  <a:lnTo>
                    <a:pt x="1188441" y="21103"/>
                  </a:lnTo>
                  <a:lnTo>
                    <a:pt x="1099171" y="28662"/>
                  </a:lnTo>
                  <a:lnTo>
                    <a:pt x="1020728" y="39880"/>
                  </a:lnTo>
                  <a:lnTo>
                    <a:pt x="942158" y="48280"/>
                  </a:lnTo>
                  <a:lnTo>
                    <a:pt x="868488" y="61946"/>
                  </a:lnTo>
                  <a:lnTo>
                    <a:pt x="791945" y="76973"/>
                  </a:lnTo>
                  <a:lnTo>
                    <a:pt x="717658" y="96943"/>
                  </a:lnTo>
                  <a:lnTo>
                    <a:pt x="640352" y="117537"/>
                  </a:lnTo>
                  <a:lnTo>
                    <a:pt x="563386" y="140398"/>
                  </a:lnTo>
                  <a:lnTo>
                    <a:pt x="490650" y="161954"/>
                  </a:lnTo>
                  <a:lnTo>
                    <a:pt x="415142" y="192997"/>
                  </a:lnTo>
                  <a:lnTo>
                    <a:pt x="350798" y="223559"/>
                  </a:lnTo>
                  <a:lnTo>
                    <a:pt x="286500" y="256708"/>
                  </a:lnTo>
                  <a:lnTo>
                    <a:pt x="222080" y="290460"/>
                  </a:lnTo>
                  <a:lnTo>
                    <a:pt x="175485" y="325209"/>
                  </a:lnTo>
                  <a:lnTo>
                    <a:pt x="128368" y="366760"/>
                  </a:lnTo>
                  <a:lnTo>
                    <a:pt x="101912" y="400347"/>
                  </a:lnTo>
                  <a:lnTo>
                    <a:pt x="77751" y="435785"/>
                  </a:lnTo>
                  <a:lnTo>
                    <a:pt x="44364" y="485751"/>
                  </a:lnTo>
                  <a:lnTo>
                    <a:pt x="28320" y="521468"/>
                  </a:lnTo>
                  <a:lnTo>
                    <a:pt x="16662" y="557980"/>
                  </a:lnTo>
                  <a:lnTo>
                    <a:pt x="11931" y="591415"/>
                  </a:lnTo>
                  <a:lnTo>
                    <a:pt x="3588" y="624978"/>
                  </a:lnTo>
                  <a:lnTo>
                    <a:pt x="0" y="657272"/>
                  </a:lnTo>
                  <a:lnTo>
                    <a:pt x="172" y="683326"/>
                  </a:lnTo>
                  <a:lnTo>
                    <a:pt x="6940" y="713865"/>
                  </a:lnTo>
                  <a:lnTo>
                    <a:pt x="18256" y="750004"/>
                  </a:lnTo>
                  <a:lnTo>
                    <a:pt x="27710" y="780746"/>
                  </a:lnTo>
                  <a:lnTo>
                    <a:pt x="33256" y="797040"/>
                  </a:lnTo>
                  <a:lnTo>
                    <a:pt x="58134" y="836258"/>
                  </a:lnTo>
                  <a:lnTo>
                    <a:pt x="76347" y="871573"/>
                  </a:lnTo>
                  <a:lnTo>
                    <a:pt x="99265" y="907238"/>
                  </a:lnTo>
                  <a:lnTo>
                    <a:pt x="109508" y="920727"/>
                  </a:lnTo>
                  <a:lnTo>
                    <a:pt x="144510" y="957105"/>
                  </a:lnTo>
                  <a:lnTo>
                    <a:pt x="192145" y="992808"/>
                  </a:lnTo>
                  <a:lnTo>
                    <a:pt x="236990" y="1027171"/>
                  </a:lnTo>
                  <a:lnTo>
                    <a:pt x="295510" y="1061923"/>
                  </a:lnTo>
                  <a:lnTo>
                    <a:pt x="370635" y="1093405"/>
                  </a:lnTo>
                  <a:lnTo>
                    <a:pt x="447587" y="1123809"/>
                  </a:lnTo>
                  <a:lnTo>
                    <a:pt x="525823" y="1142827"/>
                  </a:lnTo>
                  <a:lnTo>
                    <a:pt x="604260" y="1159634"/>
                  </a:lnTo>
                  <a:lnTo>
                    <a:pt x="675418" y="1163986"/>
                  </a:lnTo>
                  <a:lnTo>
                    <a:pt x="750624" y="1170519"/>
                  </a:lnTo>
                  <a:lnTo>
                    <a:pt x="818718" y="1171413"/>
                  </a:lnTo>
                  <a:lnTo>
                    <a:pt x="952678" y="1171546"/>
                  </a:lnTo>
                  <a:lnTo>
                    <a:pt x="1026781" y="1163777"/>
                  </a:lnTo>
                  <a:lnTo>
                    <a:pt x="1095002" y="1153209"/>
                  </a:lnTo>
                  <a:lnTo>
                    <a:pt x="1169975" y="1146733"/>
                  </a:lnTo>
                  <a:lnTo>
                    <a:pt x="1242035" y="1135698"/>
                  </a:lnTo>
                  <a:lnTo>
                    <a:pt x="1318464" y="1118997"/>
                  </a:lnTo>
                  <a:lnTo>
                    <a:pt x="1391853" y="1105165"/>
                  </a:lnTo>
                  <a:lnTo>
                    <a:pt x="1463547" y="1087352"/>
                  </a:lnTo>
                  <a:lnTo>
                    <a:pt x="1535018" y="1073325"/>
                  </a:lnTo>
                  <a:lnTo>
                    <a:pt x="1606460" y="1055887"/>
                  </a:lnTo>
                  <a:lnTo>
                    <a:pt x="1677898" y="1035325"/>
                  </a:lnTo>
                  <a:lnTo>
                    <a:pt x="1744426" y="1011940"/>
                  </a:lnTo>
                  <a:lnTo>
                    <a:pt x="1827319" y="983424"/>
                  </a:lnTo>
                  <a:lnTo>
                    <a:pt x="1931583" y="945330"/>
                  </a:lnTo>
                  <a:lnTo>
                    <a:pt x="2000240" y="922906"/>
                  </a:lnTo>
                  <a:lnTo>
                    <a:pt x="2068709" y="895237"/>
                  </a:lnTo>
                  <a:lnTo>
                    <a:pt x="2133735" y="869100"/>
                  </a:lnTo>
                  <a:lnTo>
                    <a:pt x="2197453" y="833549"/>
                  </a:lnTo>
                  <a:lnTo>
                    <a:pt x="2267077" y="795316"/>
                  </a:lnTo>
                  <a:lnTo>
                    <a:pt x="2313363" y="760586"/>
                  </a:lnTo>
                  <a:lnTo>
                    <a:pt x="2352733" y="724954"/>
                  </a:lnTo>
                  <a:lnTo>
                    <a:pt x="2383450" y="692432"/>
                  </a:lnTo>
                  <a:lnTo>
                    <a:pt x="2424519" y="642883"/>
                  </a:lnTo>
                  <a:lnTo>
                    <a:pt x="2447939" y="600046"/>
                  </a:lnTo>
                  <a:lnTo>
                    <a:pt x="2465476" y="566563"/>
                  </a:lnTo>
                  <a:lnTo>
                    <a:pt x="2479522" y="534079"/>
                  </a:lnTo>
                  <a:lnTo>
                    <a:pt x="2493557" y="501117"/>
                  </a:lnTo>
                  <a:lnTo>
                    <a:pt x="2503972" y="465971"/>
                  </a:lnTo>
                  <a:lnTo>
                    <a:pt x="2513674" y="430572"/>
                  </a:lnTo>
                  <a:lnTo>
                    <a:pt x="2523233" y="396621"/>
                  </a:lnTo>
                  <a:lnTo>
                    <a:pt x="2527855" y="360134"/>
                  </a:lnTo>
                  <a:lnTo>
                    <a:pt x="2533473" y="327057"/>
                  </a:lnTo>
                  <a:lnTo>
                    <a:pt x="2534652" y="299558"/>
                  </a:lnTo>
                  <a:lnTo>
                    <a:pt x="2535050" y="265614"/>
                  </a:lnTo>
                  <a:lnTo>
                    <a:pt x="2529426" y="231069"/>
                  </a:lnTo>
                  <a:lnTo>
                    <a:pt x="2518352" y="196976"/>
                  </a:lnTo>
                  <a:lnTo>
                    <a:pt x="2503226" y="171620"/>
                  </a:lnTo>
                  <a:lnTo>
                    <a:pt x="2474739" y="135784"/>
                  </a:lnTo>
                  <a:lnTo>
                    <a:pt x="2462262" y="124892"/>
                  </a:lnTo>
                  <a:lnTo>
                    <a:pt x="2412158" y="94560"/>
                  </a:lnTo>
                  <a:lnTo>
                    <a:pt x="2362197" y="74653"/>
                  </a:lnTo>
                  <a:lnTo>
                    <a:pt x="2341413" y="71838"/>
                  </a:lnTo>
                  <a:lnTo>
                    <a:pt x="2320836" y="7141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521"/>
            <p:cNvSpPr/>
            <p:nvPr/>
          </p:nvSpPr>
          <p:spPr>
            <a:xfrm>
              <a:off x="7965281" y="3150393"/>
              <a:ext cx="128588" cy="100014"/>
            </a:xfrm>
            <a:custGeom>
              <a:avLst/>
              <a:gdLst/>
              <a:ahLst/>
              <a:cxnLst/>
              <a:rect l="0" t="0" r="0" b="0"/>
              <a:pathLst>
                <a:path w="128588" h="100014">
                  <a:moveTo>
                    <a:pt x="0" y="100013"/>
                  </a:moveTo>
                  <a:lnTo>
                    <a:pt x="0" y="93862"/>
                  </a:lnTo>
                  <a:lnTo>
                    <a:pt x="2116" y="91194"/>
                  </a:lnTo>
                  <a:lnTo>
                    <a:pt x="3793" y="89371"/>
                  </a:lnTo>
                  <a:lnTo>
                    <a:pt x="7771" y="85229"/>
                  </a:lnTo>
                  <a:lnTo>
                    <a:pt x="9943" y="83013"/>
                  </a:lnTo>
                  <a:lnTo>
                    <a:pt x="12185" y="79948"/>
                  </a:lnTo>
                  <a:lnTo>
                    <a:pt x="14473" y="76318"/>
                  </a:lnTo>
                  <a:lnTo>
                    <a:pt x="16793" y="72310"/>
                  </a:lnTo>
                  <a:lnTo>
                    <a:pt x="19926" y="68844"/>
                  </a:lnTo>
                  <a:lnTo>
                    <a:pt x="23603" y="65740"/>
                  </a:lnTo>
                  <a:lnTo>
                    <a:pt x="27641" y="62877"/>
                  </a:lnTo>
                  <a:lnTo>
                    <a:pt x="31922" y="60174"/>
                  </a:lnTo>
                  <a:lnTo>
                    <a:pt x="36362" y="57579"/>
                  </a:lnTo>
                  <a:lnTo>
                    <a:pt x="40910" y="55055"/>
                  </a:lnTo>
                  <a:lnTo>
                    <a:pt x="45530" y="51784"/>
                  </a:lnTo>
                  <a:lnTo>
                    <a:pt x="50197" y="48017"/>
                  </a:lnTo>
                  <a:lnTo>
                    <a:pt x="54896" y="43918"/>
                  </a:lnTo>
                  <a:lnTo>
                    <a:pt x="59616" y="40391"/>
                  </a:lnTo>
                  <a:lnTo>
                    <a:pt x="64350" y="37246"/>
                  </a:lnTo>
                  <a:lnTo>
                    <a:pt x="69094" y="34356"/>
                  </a:lnTo>
                  <a:lnTo>
                    <a:pt x="74638" y="31635"/>
                  </a:lnTo>
                  <a:lnTo>
                    <a:pt x="80715" y="29028"/>
                  </a:lnTo>
                  <a:lnTo>
                    <a:pt x="87147" y="26496"/>
                  </a:lnTo>
                  <a:lnTo>
                    <a:pt x="92229" y="24014"/>
                  </a:lnTo>
                  <a:lnTo>
                    <a:pt x="96411" y="21566"/>
                  </a:lnTo>
                  <a:lnTo>
                    <a:pt x="99993" y="19140"/>
                  </a:lnTo>
                  <a:lnTo>
                    <a:pt x="103968" y="16729"/>
                  </a:lnTo>
                  <a:lnTo>
                    <a:pt x="108206" y="14327"/>
                  </a:lnTo>
                  <a:lnTo>
                    <a:pt x="112618" y="11933"/>
                  </a:lnTo>
                  <a:lnTo>
                    <a:pt x="116353" y="9543"/>
                  </a:lnTo>
                  <a:lnTo>
                    <a:pt x="119637" y="7156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522"/>
            <p:cNvSpPr/>
            <p:nvPr/>
          </p:nvSpPr>
          <p:spPr>
            <a:xfrm>
              <a:off x="7929589" y="3157537"/>
              <a:ext cx="107130" cy="150020"/>
            </a:xfrm>
            <a:custGeom>
              <a:avLst/>
              <a:gdLst/>
              <a:ahLst/>
              <a:cxnLst/>
              <a:rect l="0" t="0" r="0" b="0"/>
              <a:pathLst>
                <a:path w="107130" h="150020">
                  <a:moveTo>
                    <a:pt x="35692" y="0"/>
                  </a:moveTo>
                  <a:lnTo>
                    <a:pt x="35692" y="16793"/>
                  </a:lnTo>
                  <a:lnTo>
                    <a:pt x="34898" y="19133"/>
                  </a:lnTo>
                  <a:lnTo>
                    <a:pt x="33576" y="21486"/>
                  </a:lnTo>
                  <a:lnTo>
                    <a:pt x="31899" y="23849"/>
                  </a:lnTo>
                  <a:lnTo>
                    <a:pt x="29988" y="27012"/>
                  </a:lnTo>
                  <a:lnTo>
                    <a:pt x="27921" y="30708"/>
                  </a:lnTo>
                  <a:lnTo>
                    <a:pt x="25749" y="34760"/>
                  </a:lnTo>
                  <a:lnTo>
                    <a:pt x="23506" y="38254"/>
                  </a:lnTo>
                  <a:lnTo>
                    <a:pt x="21218" y="41378"/>
                  </a:lnTo>
                  <a:lnTo>
                    <a:pt x="18899" y="44254"/>
                  </a:lnTo>
                  <a:lnTo>
                    <a:pt x="17353" y="46965"/>
                  </a:lnTo>
                  <a:lnTo>
                    <a:pt x="16322" y="49567"/>
                  </a:lnTo>
                  <a:lnTo>
                    <a:pt x="15635" y="52094"/>
                  </a:lnTo>
                  <a:lnTo>
                    <a:pt x="14384" y="55367"/>
                  </a:lnTo>
                  <a:lnTo>
                    <a:pt x="12754" y="59136"/>
                  </a:lnTo>
                  <a:lnTo>
                    <a:pt x="10876" y="63237"/>
                  </a:lnTo>
                  <a:lnTo>
                    <a:pt x="9623" y="66764"/>
                  </a:lnTo>
                  <a:lnTo>
                    <a:pt x="8788" y="69909"/>
                  </a:lnTo>
                  <a:lnTo>
                    <a:pt x="8231" y="72800"/>
                  </a:lnTo>
                  <a:lnTo>
                    <a:pt x="7859" y="75521"/>
                  </a:lnTo>
                  <a:lnTo>
                    <a:pt x="7612" y="78128"/>
                  </a:lnTo>
                  <a:lnTo>
                    <a:pt x="7447" y="80661"/>
                  </a:lnTo>
                  <a:lnTo>
                    <a:pt x="6543" y="83936"/>
                  </a:lnTo>
                  <a:lnTo>
                    <a:pt x="5147" y="87708"/>
                  </a:lnTo>
                  <a:lnTo>
                    <a:pt x="995" y="97582"/>
                  </a:lnTo>
                  <a:lnTo>
                    <a:pt x="427" y="101049"/>
                  </a:lnTo>
                  <a:lnTo>
                    <a:pt x="175" y="105235"/>
                  </a:lnTo>
                  <a:lnTo>
                    <a:pt x="0" y="112949"/>
                  </a:lnTo>
                  <a:lnTo>
                    <a:pt x="785" y="113400"/>
                  </a:lnTo>
                  <a:lnTo>
                    <a:pt x="3774" y="113900"/>
                  </a:lnTo>
                  <a:lnTo>
                    <a:pt x="5681" y="114033"/>
                  </a:lnTo>
                  <a:lnTo>
                    <a:pt x="7747" y="114122"/>
                  </a:lnTo>
                  <a:lnTo>
                    <a:pt x="9919" y="114181"/>
                  </a:lnTo>
                  <a:lnTo>
                    <a:pt x="11366" y="115015"/>
                  </a:lnTo>
                  <a:lnTo>
                    <a:pt x="12330" y="116364"/>
                  </a:lnTo>
                  <a:lnTo>
                    <a:pt x="12975" y="118057"/>
                  </a:lnTo>
                  <a:lnTo>
                    <a:pt x="14197" y="119186"/>
                  </a:lnTo>
                  <a:lnTo>
                    <a:pt x="15806" y="119938"/>
                  </a:lnTo>
                  <a:lnTo>
                    <a:pt x="17672" y="120440"/>
                  </a:lnTo>
                  <a:lnTo>
                    <a:pt x="20504" y="120775"/>
                  </a:lnTo>
                  <a:lnTo>
                    <a:pt x="23979" y="120998"/>
                  </a:lnTo>
                  <a:lnTo>
                    <a:pt x="31280" y="121246"/>
                  </a:lnTo>
                  <a:lnTo>
                    <a:pt x="37170" y="121356"/>
                  </a:lnTo>
                  <a:lnTo>
                    <a:pt x="52534" y="121417"/>
                  </a:lnTo>
                  <a:lnTo>
                    <a:pt x="58032" y="122220"/>
                  </a:lnTo>
                  <a:lnTo>
                    <a:pt x="63285" y="123549"/>
                  </a:lnTo>
                  <a:lnTo>
                    <a:pt x="68375" y="125228"/>
                  </a:lnTo>
                  <a:lnTo>
                    <a:pt x="73356" y="127142"/>
                  </a:lnTo>
                  <a:lnTo>
                    <a:pt x="78264" y="129211"/>
                  </a:lnTo>
                  <a:lnTo>
                    <a:pt x="83123" y="131385"/>
                  </a:lnTo>
                  <a:lnTo>
                    <a:pt x="92756" y="135916"/>
                  </a:lnTo>
                  <a:lnTo>
                    <a:pt x="97547" y="138236"/>
                  </a:lnTo>
                  <a:lnTo>
                    <a:pt x="100740" y="140576"/>
                  </a:lnTo>
                  <a:lnTo>
                    <a:pt x="102871" y="142930"/>
                  </a:lnTo>
                  <a:lnTo>
                    <a:pt x="107129" y="15001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523"/>
            <p:cNvSpPr/>
            <p:nvPr/>
          </p:nvSpPr>
          <p:spPr>
            <a:xfrm>
              <a:off x="7701049" y="4093368"/>
              <a:ext cx="114214" cy="135733"/>
            </a:xfrm>
            <a:custGeom>
              <a:avLst/>
              <a:gdLst/>
              <a:ahLst/>
              <a:cxnLst/>
              <a:rect l="0" t="0" r="0" b="0"/>
              <a:pathLst>
                <a:path w="114214" h="135733">
                  <a:moveTo>
                    <a:pt x="7057" y="0"/>
                  </a:moveTo>
                  <a:lnTo>
                    <a:pt x="0" y="0"/>
                  </a:lnTo>
                  <a:lnTo>
                    <a:pt x="2069" y="2117"/>
                  </a:lnTo>
                  <a:lnTo>
                    <a:pt x="9864" y="9943"/>
                  </a:lnTo>
                  <a:lnTo>
                    <a:pt x="12103" y="12979"/>
                  </a:lnTo>
                  <a:lnTo>
                    <a:pt x="14390" y="16590"/>
                  </a:lnTo>
                  <a:lnTo>
                    <a:pt x="16707" y="20585"/>
                  </a:lnTo>
                  <a:lnTo>
                    <a:pt x="19047" y="24836"/>
                  </a:lnTo>
                  <a:lnTo>
                    <a:pt x="23763" y="33793"/>
                  </a:lnTo>
                  <a:lnTo>
                    <a:pt x="26925" y="38404"/>
                  </a:lnTo>
                  <a:lnTo>
                    <a:pt x="30621" y="43065"/>
                  </a:lnTo>
                  <a:lnTo>
                    <a:pt x="34672" y="47760"/>
                  </a:lnTo>
                  <a:lnTo>
                    <a:pt x="38961" y="52478"/>
                  </a:lnTo>
                  <a:lnTo>
                    <a:pt x="47959" y="61953"/>
                  </a:lnTo>
                  <a:lnTo>
                    <a:pt x="61951" y="76212"/>
                  </a:lnTo>
                  <a:lnTo>
                    <a:pt x="65878" y="80971"/>
                  </a:lnTo>
                  <a:lnTo>
                    <a:pt x="69290" y="85731"/>
                  </a:lnTo>
                  <a:lnTo>
                    <a:pt x="72357" y="90491"/>
                  </a:lnTo>
                  <a:lnTo>
                    <a:pt x="75991" y="95253"/>
                  </a:lnTo>
                  <a:lnTo>
                    <a:pt x="80000" y="100014"/>
                  </a:lnTo>
                  <a:lnTo>
                    <a:pt x="87895" y="108745"/>
                  </a:lnTo>
                  <a:lnTo>
                    <a:pt x="94050" y="115271"/>
                  </a:lnTo>
                  <a:lnTo>
                    <a:pt x="106923" y="128402"/>
                  </a:lnTo>
                  <a:lnTo>
                    <a:pt x="114213" y="1357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524"/>
            <p:cNvSpPr/>
            <p:nvPr/>
          </p:nvSpPr>
          <p:spPr>
            <a:xfrm>
              <a:off x="7693818" y="4014854"/>
              <a:ext cx="128589" cy="178528"/>
            </a:xfrm>
            <a:custGeom>
              <a:avLst/>
              <a:gdLst/>
              <a:ahLst/>
              <a:cxnLst/>
              <a:rect l="0" t="0" r="0" b="0"/>
              <a:pathLst>
                <a:path w="128589" h="178528">
                  <a:moveTo>
                    <a:pt x="7144" y="178527"/>
                  </a:moveTo>
                  <a:lnTo>
                    <a:pt x="27" y="178527"/>
                  </a:lnTo>
                  <a:lnTo>
                    <a:pt x="0" y="157674"/>
                  </a:lnTo>
                  <a:lnTo>
                    <a:pt x="794" y="154306"/>
                  </a:lnTo>
                  <a:lnTo>
                    <a:pt x="2116" y="151267"/>
                  </a:lnTo>
                  <a:lnTo>
                    <a:pt x="3793" y="148448"/>
                  </a:lnTo>
                  <a:lnTo>
                    <a:pt x="4910" y="144186"/>
                  </a:lnTo>
                  <a:lnTo>
                    <a:pt x="5654" y="138964"/>
                  </a:lnTo>
                  <a:lnTo>
                    <a:pt x="6152" y="133102"/>
                  </a:lnTo>
                  <a:lnTo>
                    <a:pt x="6482" y="127606"/>
                  </a:lnTo>
                  <a:lnTo>
                    <a:pt x="6850" y="117267"/>
                  </a:lnTo>
                  <a:lnTo>
                    <a:pt x="7742" y="112286"/>
                  </a:lnTo>
                  <a:lnTo>
                    <a:pt x="9131" y="107379"/>
                  </a:lnTo>
                  <a:lnTo>
                    <a:pt x="10849" y="102520"/>
                  </a:lnTo>
                  <a:lnTo>
                    <a:pt x="11995" y="96900"/>
                  </a:lnTo>
                  <a:lnTo>
                    <a:pt x="12760" y="90771"/>
                  </a:lnTo>
                  <a:lnTo>
                    <a:pt x="13269" y="84304"/>
                  </a:lnTo>
                  <a:lnTo>
                    <a:pt x="14402" y="78405"/>
                  </a:lnTo>
                  <a:lnTo>
                    <a:pt x="15951" y="72886"/>
                  </a:lnTo>
                  <a:lnTo>
                    <a:pt x="17778" y="67618"/>
                  </a:lnTo>
                  <a:lnTo>
                    <a:pt x="18996" y="61725"/>
                  </a:lnTo>
                  <a:lnTo>
                    <a:pt x="19808" y="55415"/>
                  </a:lnTo>
                  <a:lnTo>
                    <a:pt x="20349" y="48827"/>
                  </a:lnTo>
                  <a:lnTo>
                    <a:pt x="20711" y="42848"/>
                  </a:lnTo>
                  <a:lnTo>
                    <a:pt x="21111" y="31971"/>
                  </a:lnTo>
                  <a:lnTo>
                    <a:pt x="21336" y="20715"/>
                  </a:lnTo>
                  <a:lnTo>
                    <a:pt x="22162" y="16963"/>
                  </a:lnTo>
                  <a:lnTo>
                    <a:pt x="23506" y="12874"/>
                  </a:lnTo>
                  <a:lnTo>
                    <a:pt x="28279" y="690"/>
                  </a:lnTo>
                  <a:lnTo>
                    <a:pt x="29172" y="438"/>
                  </a:lnTo>
                  <a:lnTo>
                    <a:pt x="32280" y="157"/>
                  </a:lnTo>
                  <a:lnTo>
                    <a:pt x="34220" y="83"/>
                  </a:lnTo>
                  <a:lnTo>
                    <a:pt x="38493" y="0"/>
                  </a:lnTo>
                  <a:lnTo>
                    <a:pt x="40743" y="771"/>
                  </a:lnTo>
                  <a:lnTo>
                    <a:pt x="43037" y="2079"/>
                  </a:lnTo>
                  <a:lnTo>
                    <a:pt x="45360" y="3745"/>
                  </a:lnTo>
                  <a:lnTo>
                    <a:pt x="47703" y="5650"/>
                  </a:lnTo>
                  <a:lnTo>
                    <a:pt x="50058" y="7713"/>
                  </a:lnTo>
                  <a:lnTo>
                    <a:pt x="52422" y="9882"/>
                  </a:lnTo>
                  <a:lnTo>
                    <a:pt x="54792" y="11328"/>
                  </a:lnTo>
                  <a:lnTo>
                    <a:pt x="57166" y="12292"/>
                  </a:lnTo>
                  <a:lnTo>
                    <a:pt x="59542" y="12935"/>
                  </a:lnTo>
                  <a:lnTo>
                    <a:pt x="62714" y="14157"/>
                  </a:lnTo>
                  <a:lnTo>
                    <a:pt x="66416" y="15766"/>
                  </a:lnTo>
                  <a:lnTo>
                    <a:pt x="70470" y="17632"/>
                  </a:lnTo>
                  <a:lnTo>
                    <a:pt x="73969" y="19670"/>
                  </a:lnTo>
                  <a:lnTo>
                    <a:pt x="77094" y="21822"/>
                  </a:lnTo>
                  <a:lnTo>
                    <a:pt x="79971" y="24051"/>
                  </a:lnTo>
                  <a:lnTo>
                    <a:pt x="83477" y="25536"/>
                  </a:lnTo>
                  <a:lnTo>
                    <a:pt x="87401" y="26527"/>
                  </a:lnTo>
                  <a:lnTo>
                    <a:pt x="91606" y="27187"/>
                  </a:lnTo>
                  <a:lnTo>
                    <a:pt x="95995" y="28421"/>
                  </a:lnTo>
                  <a:lnTo>
                    <a:pt x="100510" y="30038"/>
                  </a:lnTo>
                  <a:lnTo>
                    <a:pt x="105106" y="31909"/>
                  </a:lnTo>
                  <a:lnTo>
                    <a:pt x="108965" y="33157"/>
                  </a:lnTo>
                  <a:lnTo>
                    <a:pt x="112331" y="33988"/>
                  </a:lnTo>
                  <a:lnTo>
                    <a:pt x="115368" y="34543"/>
                  </a:lnTo>
                  <a:lnTo>
                    <a:pt x="118188" y="34912"/>
                  </a:lnTo>
                  <a:lnTo>
                    <a:pt x="120860" y="35159"/>
                  </a:lnTo>
                  <a:lnTo>
                    <a:pt x="128588" y="356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525"/>
            <p:cNvSpPr/>
            <p:nvPr/>
          </p:nvSpPr>
          <p:spPr>
            <a:xfrm>
              <a:off x="6386513" y="4514850"/>
              <a:ext cx="71438" cy="171451"/>
            </a:xfrm>
            <a:custGeom>
              <a:avLst/>
              <a:gdLst/>
              <a:ahLst/>
              <a:cxnLst/>
              <a:rect l="0" t="0" r="0" b="0"/>
              <a:pathLst>
                <a:path w="71438" h="171451">
                  <a:moveTo>
                    <a:pt x="7143" y="171450"/>
                  </a:moveTo>
                  <a:lnTo>
                    <a:pt x="16" y="164323"/>
                  </a:lnTo>
                  <a:lnTo>
                    <a:pt x="0" y="164307"/>
                  </a:lnTo>
                  <a:lnTo>
                    <a:pt x="10641" y="153664"/>
                  </a:lnTo>
                  <a:lnTo>
                    <a:pt x="11856" y="150862"/>
                  </a:lnTo>
                  <a:lnTo>
                    <a:pt x="12666" y="147405"/>
                  </a:lnTo>
                  <a:lnTo>
                    <a:pt x="13206" y="143514"/>
                  </a:lnTo>
                  <a:lnTo>
                    <a:pt x="13567" y="140126"/>
                  </a:lnTo>
                  <a:lnTo>
                    <a:pt x="13806" y="137073"/>
                  </a:lnTo>
                  <a:lnTo>
                    <a:pt x="13966" y="134244"/>
                  </a:lnTo>
                  <a:lnTo>
                    <a:pt x="14867" y="130771"/>
                  </a:lnTo>
                  <a:lnTo>
                    <a:pt x="16261" y="126868"/>
                  </a:lnTo>
                  <a:lnTo>
                    <a:pt x="17984" y="122678"/>
                  </a:lnTo>
                  <a:lnTo>
                    <a:pt x="19927" y="118298"/>
                  </a:lnTo>
                  <a:lnTo>
                    <a:pt x="24201" y="109197"/>
                  </a:lnTo>
                  <a:lnTo>
                    <a:pt x="26453" y="103754"/>
                  </a:lnTo>
                  <a:lnTo>
                    <a:pt x="28748" y="97745"/>
                  </a:lnTo>
                  <a:lnTo>
                    <a:pt x="31071" y="91357"/>
                  </a:lnTo>
                  <a:lnTo>
                    <a:pt x="32620" y="85511"/>
                  </a:lnTo>
                  <a:lnTo>
                    <a:pt x="33653" y="80026"/>
                  </a:lnTo>
                  <a:lnTo>
                    <a:pt x="34341" y="74782"/>
                  </a:lnTo>
                  <a:lnTo>
                    <a:pt x="35594" y="69698"/>
                  </a:lnTo>
                  <a:lnTo>
                    <a:pt x="37222" y="64722"/>
                  </a:lnTo>
                  <a:lnTo>
                    <a:pt x="39102" y="59816"/>
                  </a:lnTo>
                  <a:lnTo>
                    <a:pt x="41149" y="54959"/>
                  </a:lnTo>
                  <a:lnTo>
                    <a:pt x="43308" y="50132"/>
                  </a:lnTo>
                  <a:lnTo>
                    <a:pt x="47822" y="40537"/>
                  </a:lnTo>
                  <a:lnTo>
                    <a:pt x="52475" y="30981"/>
                  </a:lnTo>
                  <a:lnTo>
                    <a:pt x="54033" y="26210"/>
                  </a:lnTo>
                  <a:lnTo>
                    <a:pt x="55072" y="21442"/>
                  </a:lnTo>
                  <a:lnTo>
                    <a:pt x="55764" y="16676"/>
                  </a:lnTo>
                  <a:lnTo>
                    <a:pt x="57020" y="13498"/>
                  </a:lnTo>
                  <a:lnTo>
                    <a:pt x="58650" y="11380"/>
                  </a:lnTo>
                  <a:lnTo>
                    <a:pt x="60531" y="9968"/>
                  </a:lnTo>
                  <a:lnTo>
                    <a:pt x="62579" y="8232"/>
                  </a:lnTo>
                  <a:lnTo>
                    <a:pt x="64738" y="6282"/>
                  </a:lnTo>
                  <a:lnTo>
                    <a:pt x="7143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526"/>
            <p:cNvSpPr/>
            <p:nvPr/>
          </p:nvSpPr>
          <p:spPr>
            <a:xfrm>
              <a:off x="6357937" y="4464888"/>
              <a:ext cx="157164" cy="85681"/>
            </a:xfrm>
            <a:custGeom>
              <a:avLst/>
              <a:gdLst/>
              <a:ahLst/>
              <a:cxnLst/>
              <a:rect l="0" t="0" r="0" b="0"/>
              <a:pathLst>
                <a:path w="157164" h="85681">
                  <a:moveTo>
                    <a:pt x="0" y="71393"/>
                  </a:moveTo>
                  <a:lnTo>
                    <a:pt x="3792" y="71393"/>
                  </a:lnTo>
                  <a:lnTo>
                    <a:pt x="4910" y="70599"/>
                  </a:lnTo>
                  <a:lnTo>
                    <a:pt x="5654" y="69276"/>
                  </a:lnTo>
                  <a:lnTo>
                    <a:pt x="6850" y="65242"/>
                  </a:lnTo>
                  <a:lnTo>
                    <a:pt x="9130" y="62574"/>
                  </a:lnTo>
                  <a:lnTo>
                    <a:pt x="12789" y="58742"/>
                  </a:lnTo>
                  <a:lnTo>
                    <a:pt x="44960" y="26435"/>
                  </a:lnTo>
                  <a:lnTo>
                    <a:pt x="47436" y="23165"/>
                  </a:lnTo>
                  <a:lnTo>
                    <a:pt x="49880" y="19397"/>
                  </a:lnTo>
                  <a:lnTo>
                    <a:pt x="52303" y="15297"/>
                  </a:lnTo>
                  <a:lnTo>
                    <a:pt x="54713" y="11771"/>
                  </a:lnTo>
                  <a:lnTo>
                    <a:pt x="57112" y="8626"/>
                  </a:lnTo>
                  <a:lnTo>
                    <a:pt x="59507" y="5736"/>
                  </a:lnTo>
                  <a:lnTo>
                    <a:pt x="61896" y="3809"/>
                  </a:lnTo>
                  <a:lnTo>
                    <a:pt x="64283" y="2524"/>
                  </a:lnTo>
                  <a:lnTo>
                    <a:pt x="69052" y="1097"/>
                  </a:lnTo>
                  <a:lnTo>
                    <a:pt x="73817" y="463"/>
                  </a:lnTo>
                  <a:lnTo>
                    <a:pt x="78580" y="181"/>
                  </a:lnTo>
                  <a:lnTo>
                    <a:pt x="83343" y="56"/>
                  </a:lnTo>
                  <a:lnTo>
                    <a:pt x="88106" y="0"/>
                  </a:lnTo>
                  <a:lnTo>
                    <a:pt x="90488" y="779"/>
                  </a:lnTo>
                  <a:lnTo>
                    <a:pt x="92869" y="2092"/>
                  </a:lnTo>
                  <a:lnTo>
                    <a:pt x="95250" y="3761"/>
                  </a:lnTo>
                  <a:lnTo>
                    <a:pt x="97631" y="5668"/>
                  </a:lnTo>
                  <a:lnTo>
                    <a:pt x="100013" y="7732"/>
                  </a:lnTo>
                  <a:lnTo>
                    <a:pt x="102394" y="9903"/>
                  </a:lnTo>
                  <a:lnTo>
                    <a:pt x="107156" y="14431"/>
                  </a:lnTo>
                  <a:lnTo>
                    <a:pt x="109538" y="16749"/>
                  </a:lnTo>
                  <a:lnTo>
                    <a:pt x="111919" y="19882"/>
                  </a:lnTo>
                  <a:lnTo>
                    <a:pt x="114300" y="23559"/>
                  </a:lnTo>
                  <a:lnTo>
                    <a:pt x="116681" y="27597"/>
                  </a:lnTo>
                  <a:lnTo>
                    <a:pt x="119063" y="31083"/>
                  </a:lnTo>
                  <a:lnTo>
                    <a:pt x="121444" y="34201"/>
                  </a:lnTo>
                  <a:lnTo>
                    <a:pt x="123825" y="37073"/>
                  </a:lnTo>
                  <a:lnTo>
                    <a:pt x="126206" y="40576"/>
                  </a:lnTo>
                  <a:lnTo>
                    <a:pt x="128588" y="44498"/>
                  </a:lnTo>
                  <a:lnTo>
                    <a:pt x="130969" y="48700"/>
                  </a:lnTo>
                  <a:lnTo>
                    <a:pt x="133350" y="52296"/>
                  </a:lnTo>
                  <a:lnTo>
                    <a:pt x="135731" y="55486"/>
                  </a:lnTo>
                  <a:lnTo>
                    <a:pt x="138113" y="58407"/>
                  </a:lnTo>
                  <a:lnTo>
                    <a:pt x="139700" y="61148"/>
                  </a:lnTo>
                  <a:lnTo>
                    <a:pt x="140758" y="63769"/>
                  </a:lnTo>
                  <a:lnTo>
                    <a:pt x="141464" y="66311"/>
                  </a:lnTo>
                  <a:lnTo>
                    <a:pt x="142728" y="69592"/>
                  </a:lnTo>
                  <a:lnTo>
                    <a:pt x="144364" y="73367"/>
                  </a:lnTo>
                  <a:lnTo>
                    <a:pt x="146249" y="77472"/>
                  </a:lnTo>
                  <a:lnTo>
                    <a:pt x="148299" y="80208"/>
                  </a:lnTo>
                  <a:lnTo>
                    <a:pt x="150460" y="82032"/>
                  </a:lnTo>
                  <a:lnTo>
                    <a:pt x="157163" y="856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527"/>
            <p:cNvSpPr/>
            <p:nvPr/>
          </p:nvSpPr>
          <p:spPr>
            <a:xfrm>
              <a:off x="5186362" y="4307681"/>
              <a:ext cx="221457" cy="92870"/>
            </a:xfrm>
            <a:custGeom>
              <a:avLst/>
              <a:gdLst/>
              <a:ahLst/>
              <a:cxnLst/>
              <a:rect l="0" t="0" r="0" b="0"/>
              <a:pathLst>
                <a:path w="221457" h="92870">
                  <a:moveTo>
                    <a:pt x="0" y="92869"/>
                  </a:moveTo>
                  <a:lnTo>
                    <a:pt x="3792" y="89076"/>
                  </a:lnTo>
                  <a:lnTo>
                    <a:pt x="5703" y="87959"/>
                  </a:lnTo>
                  <a:lnTo>
                    <a:pt x="12979" y="85593"/>
                  </a:lnTo>
                  <a:lnTo>
                    <a:pt x="16590" y="84050"/>
                  </a:lnTo>
                  <a:lnTo>
                    <a:pt x="20585" y="82227"/>
                  </a:lnTo>
                  <a:lnTo>
                    <a:pt x="24042" y="80218"/>
                  </a:lnTo>
                  <a:lnTo>
                    <a:pt x="27141" y="78085"/>
                  </a:lnTo>
                  <a:lnTo>
                    <a:pt x="30000" y="75869"/>
                  </a:lnTo>
                  <a:lnTo>
                    <a:pt x="34288" y="72804"/>
                  </a:lnTo>
                  <a:lnTo>
                    <a:pt x="45401" y="65166"/>
                  </a:lnTo>
                  <a:lnTo>
                    <a:pt x="50111" y="60906"/>
                  </a:lnTo>
                  <a:lnTo>
                    <a:pt x="54045" y="56479"/>
                  </a:lnTo>
                  <a:lnTo>
                    <a:pt x="57461" y="51940"/>
                  </a:lnTo>
                  <a:lnTo>
                    <a:pt x="62120" y="48120"/>
                  </a:lnTo>
                  <a:lnTo>
                    <a:pt x="67607" y="44780"/>
                  </a:lnTo>
                  <a:lnTo>
                    <a:pt x="89731" y="33716"/>
                  </a:lnTo>
                  <a:lnTo>
                    <a:pt x="95540" y="31209"/>
                  </a:lnTo>
                  <a:lnTo>
                    <a:pt x="101793" y="28743"/>
                  </a:lnTo>
                  <a:lnTo>
                    <a:pt x="108343" y="26306"/>
                  </a:lnTo>
                  <a:lnTo>
                    <a:pt x="114298" y="23887"/>
                  </a:lnTo>
                  <a:lnTo>
                    <a:pt x="119855" y="21481"/>
                  </a:lnTo>
                  <a:lnTo>
                    <a:pt x="130263" y="16691"/>
                  </a:lnTo>
                  <a:lnTo>
                    <a:pt x="140180" y="11916"/>
                  </a:lnTo>
                  <a:lnTo>
                    <a:pt x="145047" y="10325"/>
                  </a:lnTo>
                  <a:lnTo>
                    <a:pt x="149879" y="9265"/>
                  </a:lnTo>
                  <a:lnTo>
                    <a:pt x="154688" y="8557"/>
                  </a:lnTo>
                  <a:lnTo>
                    <a:pt x="159482" y="8086"/>
                  </a:lnTo>
                  <a:lnTo>
                    <a:pt x="164265" y="7772"/>
                  </a:lnTo>
                  <a:lnTo>
                    <a:pt x="169041" y="7562"/>
                  </a:lnTo>
                  <a:lnTo>
                    <a:pt x="178581" y="7330"/>
                  </a:lnTo>
                  <a:lnTo>
                    <a:pt x="183348" y="7268"/>
                  </a:lnTo>
                  <a:lnTo>
                    <a:pt x="188113" y="6433"/>
                  </a:lnTo>
                  <a:lnTo>
                    <a:pt x="192878" y="5082"/>
                  </a:lnTo>
                  <a:lnTo>
                    <a:pt x="197641" y="3388"/>
                  </a:lnTo>
                  <a:lnTo>
                    <a:pt x="201611" y="2259"/>
                  </a:lnTo>
                  <a:lnTo>
                    <a:pt x="208138" y="1004"/>
                  </a:lnTo>
                  <a:lnTo>
                    <a:pt x="213685" y="446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528"/>
            <p:cNvSpPr/>
            <p:nvPr/>
          </p:nvSpPr>
          <p:spPr>
            <a:xfrm>
              <a:off x="5257887" y="4221982"/>
              <a:ext cx="211115" cy="135706"/>
            </a:xfrm>
            <a:custGeom>
              <a:avLst/>
              <a:gdLst/>
              <a:ahLst/>
              <a:cxnLst/>
              <a:rect l="0" t="0" r="0" b="0"/>
              <a:pathLst>
                <a:path w="211115" h="135706">
                  <a:moveTo>
                    <a:pt x="7056" y="21405"/>
                  </a:moveTo>
                  <a:lnTo>
                    <a:pt x="0" y="14348"/>
                  </a:lnTo>
                  <a:lnTo>
                    <a:pt x="3731" y="18080"/>
                  </a:lnTo>
                  <a:lnTo>
                    <a:pt x="5633" y="19188"/>
                  </a:lnTo>
                  <a:lnTo>
                    <a:pt x="9863" y="20420"/>
                  </a:lnTo>
                  <a:lnTo>
                    <a:pt x="14389" y="20967"/>
                  </a:lnTo>
                  <a:lnTo>
                    <a:pt x="16708" y="21113"/>
                  </a:lnTo>
                  <a:lnTo>
                    <a:pt x="19840" y="20417"/>
                  </a:lnTo>
                  <a:lnTo>
                    <a:pt x="23516" y="19159"/>
                  </a:lnTo>
                  <a:lnTo>
                    <a:pt x="27555" y="17526"/>
                  </a:lnTo>
                  <a:lnTo>
                    <a:pt x="31041" y="16438"/>
                  </a:lnTo>
                  <a:lnTo>
                    <a:pt x="37031" y="15229"/>
                  </a:lnTo>
                  <a:lnTo>
                    <a:pt x="40533" y="14906"/>
                  </a:lnTo>
                  <a:lnTo>
                    <a:pt x="44456" y="14691"/>
                  </a:lnTo>
                  <a:lnTo>
                    <a:pt x="53047" y="14452"/>
                  </a:lnTo>
                  <a:lnTo>
                    <a:pt x="62157" y="14346"/>
                  </a:lnTo>
                  <a:lnTo>
                    <a:pt x="67603" y="13524"/>
                  </a:lnTo>
                  <a:lnTo>
                    <a:pt x="73614" y="12182"/>
                  </a:lnTo>
                  <a:lnTo>
                    <a:pt x="80003" y="10494"/>
                  </a:lnTo>
                  <a:lnTo>
                    <a:pt x="85850" y="9369"/>
                  </a:lnTo>
                  <a:lnTo>
                    <a:pt x="91336" y="8618"/>
                  </a:lnTo>
                  <a:lnTo>
                    <a:pt x="96580" y="8118"/>
                  </a:lnTo>
                  <a:lnTo>
                    <a:pt x="101664" y="7785"/>
                  </a:lnTo>
                  <a:lnTo>
                    <a:pt x="106640" y="7562"/>
                  </a:lnTo>
                  <a:lnTo>
                    <a:pt x="116403" y="7315"/>
                  </a:lnTo>
                  <a:lnTo>
                    <a:pt x="126034" y="7205"/>
                  </a:lnTo>
                  <a:lnTo>
                    <a:pt x="130825" y="6382"/>
                  </a:lnTo>
                  <a:lnTo>
                    <a:pt x="135606" y="5040"/>
                  </a:lnTo>
                  <a:lnTo>
                    <a:pt x="140381" y="3351"/>
                  </a:lnTo>
                  <a:lnTo>
                    <a:pt x="145152" y="2226"/>
                  </a:lnTo>
                  <a:lnTo>
                    <a:pt x="149920" y="1475"/>
                  </a:lnTo>
                  <a:lnTo>
                    <a:pt x="154686" y="974"/>
                  </a:lnTo>
                  <a:lnTo>
                    <a:pt x="159451" y="641"/>
                  </a:lnTo>
                  <a:lnTo>
                    <a:pt x="164216" y="419"/>
                  </a:lnTo>
                  <a:lnTo>
                    <a:pt x="176389" y="106"/>
                  </a:lnTo>
                  <a:lnTo>
                    <a:pt x="187613" y="0"/>
                  </a:lnTo>
                  <a:lnTo>
                    <a:pt x="190133" y="785"/>
                  </a:lnTo>
                  <a:lnTo>
                    <a:pt x="195051" y="3774"/>
                  </a:lnTo>
                  <a:lnTo>
                    <a:pt x="199882" y="5632"/>
                  </a:lnTo>
                  <a:lnTo>
                    <a:pt x="206660" y="7030"/>
                  </a:lnTo>
                  <a:lnTo>
                    <a:pt x="210748" y="7092"/>
                  </a:lnTo>
                  <a:lnTo>
                    <a:pt x="211114" y="7894"/>
                  </a:lnTo>
                  <a:lnTo>
                    <a:pt x="210563" y="9223"/>
                  </a:lnTo>
                  <a:lnTo>
                    <a:pt x="209403" y="10902"/>
                  </a:lnTo>
                  <a:lnTo>
                    <a:pt x="208629" y="13609"/>
                  </a:lnTo>
                  <a:lnTo>
                    <a:pt x="208113" y="17002"/>
                  </a:lnTo>
                  <a:lnTo>
                    <a:pt x="207769" y="20851"/>
                  </a:lnTo>
                  <a:lnTo>
                    <a:pt x="207540" y="25004"/>
                  </a:lnTo>
                  <a:lnTo>
                    <a:pt x="207285" y="33852"/>
                  </a:lnTo>
                  <a:lnTo>
                    <a:pt x="206423" y="38435"/>
                  </a:lnTo>
                  <a:lnTo>
                    <a:pt x="205055" y="43077"/>
                  </a:lnTo>
                  <a:lnTo>
                    <a:pt x="203349" y="47759"/>
                  </a:lnTo>
                  <a:lnTo>
                    <a:pt x="201418" y="52468"/>
                  </a:lnTo>
                  <a:lnTo>
                    <a:pt x="199338" y="57195"/>
                  </a:lnTo>
                  <a:lnTo>
                    <a:pt x="194908" y="66681"/>
                  </a:lnTo>
                  <a:lnTo>
                    <a:pt x="176115" y="104750"/>
                  </a:lnTo>
                  <a:lnTo>
                    <a:pt x="174531" y="108718"/>
                  </a:lnTo>
                  <a:lnTo>
                    <a:pt x="173475" y="112158"/>
                  </a:lnTo>
                  <a:lnTo>
                    <a:pt x="172771" y="115244"/>
                  </a:lnTo>
                  <a:lnTo>
                    <a:pt x="171508" y="118096"/>
                  </a:lnTo>
                  <a:lnTo>
                    <a:pt x="169872" y="120790"/>
                  </a:lnTo>
                  <a:lnTo>
                    <a:pt x="165335" y="127026"/>
                  </a:lnTo>
                  <a:lnTo>
                    <a:pt x="164715" y="129996"/>
                  </a:lnTo>
                  <a:lnTo>
                    <a:pt x="164219" y="1357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529"/>
            <p:cNvSpPr/>
            <p:nvPr/>
          </p:nvSpPr>
          <p:spPr>
            <a:xfrm>
              <a:off x="5186362" y="3336131"/>
              <a:ext cx="192882" cy="128588"/>
            </a:xfrm>
            <a:custGeom>
              <a:avLst/>
              <a:gdLst/>
              <a:ahLst/>
              <a:cxnLst/>
              <a:rect l="0" t="0" r="0" b="0"/>
              <a:pathLst>
                <a:path w="192882" h="128588">
                  <a:moveTo>
                    <a:pt x="0" y="0"/>
                  </a:moveTo>
                  <a:lnTo>
                    <a:pt x="23935" y="23934"/>
                  </a:lnTo>
                  <a:lnTo>
                    <a:pt x="26275" y="25481"/>
                  </a:lnTo>
                  <a:lnTo>
                    <a:pt x="30992" y="27200"/>
                  </a:lnTo>
                  <a:lnTo>
                    <a:pt x="35735" y="30080"/>
                  </a:lnTo>
                  <a:lnTo>
                    <a:pt x="41282" y="34007"/>
                  </a:lnTo>
                  <a:lnTo>
                    <a:pt x="44984" y="36165"/>
                  </a:lnTo>
                  <a:lnTo>
                    <a:pt x="49040" y="38397"/>
                  </a:lnTo>
                  <a:lnTo>
                    <a:pt x="52537" y="40679"/>
                  </a:lnTo>
                  <a:lnTo>
                    <a:pt x="55662" y="42994"/>
                  </a:lnTo>
                  <a:lnTo>
                    <a:pt x="58539" y="45331"/>
                  </a:lnTo>
                  <a:lnTo>
                    <a:pt x="62045" y="47684"/>
                  </a:lnTo>
                  <a:lnTo>
                    <a:pt x="65970" y="50045"/>
                  </a:lnTo>
                  <a:lnTo>
                    <a:pt x="70174" y="52413"/>
                  </a:lnTo>
                  <a:lnTo>
                    <a:pt x="79078" y="57161"/>
                  </a:lnTo>
                  <a:lnTo>
                    <a:pt x="126215" y="80963"/>
                  </a:lnTo>
                  <a:lnTo>
                    <a:pt x="130975" y="84137"/>
                  </a:lnTo>
                  <a:lnTo>
                    <a:pt x="135735" y="87842"/>
                  </a:lnTo>
                  <a:lnTo>
                    <a:pt x="140496" y="91898"/>
                  </a:lnTo>
                  <a:lnTo>
                    <a:pt x="145258" y="95397"/>
                  </a:lnTo>
                  <a:lnTo>
                    <a:pt x="150020" y="98523"/>
                  </a:lnTo>
                  <a:lnTo>
                    <a:pt x="154782" y="101401"/>
                  </a:lnTo>
                  <a:lnTo>
                    <a:pt x="158750" y="104113"/>
                  </a:lnTo>
                  <a:lnTo>
                    <a:pt x="162190" y="106715"/>
                  </a:lnTo>
                  <a:lnTo>
                    <a:pt x="165277" y="109243"/>
                  </a:lnTo>
                  <a:lnTo>
                    <a:pt x="168922" y="110929"/>
                  </a:lnTo>
                  <a:lnTo>
                    <a:pt x="172940" y="112052"/>
                  </a:lnTo>
                  <a:lnTo>
                    <a:pt x="177206" y="112801"/>
                  </a:lnTo>
                  <a:lnTo>
                    <a:pt x="180844" y="114888"/>
                  </a:lnTo>
                  <a:lnTo>
                    <a:pt x="184062" y="117867"/>
                  </a:lnTo>
                  <a:lnTo>
                    <a:pt x="192881" y="1285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530"/>
            <p:cNvSpPr/>
            <p:nvPr/>
          </p:nvSpPr>
          <p:spPr>
            <a:xfrm>
              <a:off x="5279256" y="3357562"/>
              <a:ext cx="178570" cy="135730"/>
            </a:xfrm>
            <a:custGeom>
              <a:avLst/>
              <a:gdLst/>
              <a:ahLst/>
              <a:cxnLst/>
              <a:rect l="0" t="0" r="0" b="0"/>
              <a:pathLst>
                <a:path w="178570" h="135730">
                  <a:moveTo>
                    <a:pt x="7119" y="121444"/>
                  </a:moveTo>
                  <a:lnTo>
                    <a:pt x="0" y="121444"/>
                  </a:lnTo>
                  <a:lnTo>
                    <a:pt x="16975" y="121444"/>
                  </a:lnTo>
                  <a:lnTo>
                    <a:pt x="19246" y="122238"/>
                  </a:lnTo>
                  <a:lnTo>
                    <a:pt x="23886" y="125236"/>
                  </a:lnTo>
                  <a:lnTo>
                    <a:pt x="27028" y="126353"/>
                  </a:lnTo>
                  <a:lnTo>
                    <a:pt x="30710" y="127098"/>
                  </a:lnTo>
                  <a:lnTo>
                    <a:pt x="34752" y="127595"/>
                  </a:lnTo>
                  <a:lnTo>
                    <a:pt x="38241" y="127926"/>
                  </a:lnTo>
                  <a:lnTo>
                    <a:pt x="41361" y="128146"/>
                  </a:lnTo>
                  <a:lnTo>
                    <a:pt x="44234" y="128293"/>
                  </a:lnTo>
                  <a:lnTo>
                    <a:pt x="47737" y="129185"/>
                  </a:lnTo>
                  <a:lnTo>
                    <a:pt x="51660" y="130573"/>
                  </a:lnTo>
                  <a:lnTo>
                    <a:pt x="55863" y="132293"/>
                  </a:lnTo>
                  <a:lnTo>
                    <a:pt x="60252" y="133439"/>
                  </a:lnTo>
                  <a:lnTo>
                    <a:pt x="64766" y="134203"/>
                  </a:lnTo>
                  <a:lnTo>
                    <a:pt x="69363" y="134712"/>
                  </a:lnTo>
                  <a:lnTo>
                    <a:pt x="73221" y="135052"/>
                  </a:lnTo>
                  <a:lnTo>
                    <a:pt x="76587" y="135279"/>
                  </a:lnTo>
                  <a:lnTo>
                    <a:pt x="79624" y="135430"/>
                  </a:lnTo>
                  <a:lnTo>
                    <a:pt x="87233" y="135597"/>
                  </a:lnTo>
                  <a:lnTo>
                    <a:pt x="116559" y="135729"/>
                  </a:lnTo>
                  <a:lnTo>
                    <a:pt x="118973" y="134936"/>
                  </a:lnTo>
                  <a:lnTo>
                    <a:pt x="123771" y="131938"/>
                  </a:lnTo>
                  <a:lnTo>
                    <a:pt x="128549" y="127960"/>
                  </a:lnTo>
                  <a:lnTo>
                    <a:pt x="130935" y="125788"/>
                  </a:lnTo>
                  <a:lnTo>
                    <a:pt x="133319" y="122753"/>
                  </a:lnTo>
                  <a:lnTo>
                    <a:pt x="135702" y="119141"/>
                  </a:lnTo>
                  <a:lnTo>
                    <a:pt x="138085" y="115146"/>
                  </a:lnTo>
                  <a:lnTo>
                    <a:pt x="140467" y="110895"/>
                  </a:lnTo>
                  <a:lnTo>
                    <a:pt x="145230" y="101939"/>
                  </a:lnTo>
                  <a:lnTo>
                    <a:pt x="147612" y="98122"/>
                  </a:lnTo>
                  <a:lnTo>
                    <a:pt x="149993" y="94783"/>
                  </a:lnTo>
                  <a:lnTo>
                    <a:pt x="152375" y="91764"/>
                  </a:lnTo>
                  <a:lnTo>
                    <a:pt x="154756" y="87370"/>
                  </a:lnTo>
                  <a:lnTo>
                    <a:pt x="157137" y="82059"/>
                  </a:lnTo>
                  <a:lnTo>
                    <a:pt x="159519" y="76137"/>
                  </a:lnTo>
                  <a:lnTo>
                    <a:pt x="161106" y="70602"/>
                  </a:lnTo>
                  <a:lnTo>
                    <a:pt x="162164" y="65324"/>
                  </a:lnTo>
                  <a:lnTo>
                    <a:pt x="162870" y="60218"/>
                  </a:lnTo>
                  <a:lnTo>
                    <a:pt x="163340" y="55227"/>
                  </a:lnTo>
                  <a:lnTo>
                    <a:pt x="163654" y="50312"/>
                  </a:lnTo>
                  <a:lnTo>
                    <a:pt x="164002" y="41411"/>
                  </a:lnTo>
                  <a:lnTo>
                    <a:pt x="164157" y="34809"/>
                  </a:lnTo>
                  <a:lnTo>
                    <a:pt x="164992" y="31143"/>
                  </a:lnTo>
                  <a:lnTo>
                    <a:pt x="166343" y="27112"/>
                  </a:lnTo>
                  <a:lnTo>
                    <a:pt x="168037" y="22837"/>
                  </a:lnTo>
                  <a:lnTo>
                    <a:pt x="169166" y="19193"/>
                  </a:lnTo>
                  <a:lnTo>
                    <a:pt x="169919" y="15971"/>
                  </a:lnTo>
                  <a:lnTo>
                    <a:pt x="170421" y="13029"/>
                  </a:lnTo>
                  <a:lnTo>
                    <a:pt x="170755" y="10273"/>
                  </a:lnTo>
                  <a:lnTo>
                    <a:pt x="170979" y="7643"/>
                  </a:lnTo>
                  <a:lnTo>
                    <a:pt x="171127" y="5095"/>
                  </a:lnTo>
                  <a:lnTo>
                    <a:pt x="172020" y="3397"/>
                  </a:lnTo>
                  <a:lnTo>
                    <a:pt x="173410" y="2265"/>
                  </a:lnTo>
                  <a:lnTo>
                    <a:pt x="17856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531"/>
            <p:cNvSpPr/>
            <p:nvPr/>
          </p:nvSpPr>
          <p:spPr>
            <a:xfrm>
              <a:off x="5500687" y="4564856"/>
              <a:ext cx="135732" cy="242888"/>
            </a:xfrm>
            <a:custGeom>
              <a:avLst/>
              <a:gdLst/>
              <a:ahLst/>
              <a:cxnLst/>
              <a:rect l="0" t="0" r="0" b="0"/>
              <a:pathLst>
                <a:path w="135732" h="242888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3792" y="9943"/>
                  </a:lnTo>
                  <a:lnTo>
                    <a:pt x="5703" y="11391"/>
                  </a:lnTo>
                  <a:lnTo>
                    <a:pt x="7771" y="12356"/>
                  </a:lnTo>
                  <a:lnTo>
                    <a:pt x="9943" y="13000"/>
                  </a:lnTo>
                  <a:lnTo>
                    <a:pt x="12185" y="15017"/>
                  </a:lnTo>
                  <a:lnTo>
                    <a:pt x="14473" y="17949"/>
                  </a:lnTo>
                  <a:lnTo>
                    <a:pt x="16793" y="21491"/>
                  </a:lnTo>
                  <a:lnTo>
                    <a:pt x="19133" y="24646"/>
                  </a:lnTo>
                  <a:lnTo>
                    <a:pt x="21487" y="27543"/>
                  </a:lnTo>
                  <a:lnTo>
                    <a:pt x="23849" y="30268"/>
                  </a:lnTo>
                  <a:lnTo>
                    <a:pt x="26218" y="33673"/>
                  </a:lnTo>
                  <a:lnTo>
                    <a:pt x="28592" y="37530"/>
                  </a:lnTo>
                  <a:lnTo>
                    <a:pt x="30967" y="41689"/>
                  </a:lnTo>
                  <a:lnTo>
                    <a:pt x="35723" y="50543"/>
                  </a:lnTo>
                  <a:lnTo>
                    <a:pt x="52388" y="83375"/>
                  </a:lnTo>
                  <a:lnTo>
                    <a:pt x="59531" y="97640"/>
                  </a:lnTo>
                  <a:lnTo>
                    <a:pt x="61913" y="103193"/>
                  </a:lnTo>
                  <a:lnTo>
                    <a:pt x="64294" y="109277"/>
                  </a:lnTo>
                  <a:lnTo>
                    <a:pt x="66675" y="115714"/>
                  </a:lnTo>
                  <a:lnTo>
                    <a:pt x="69056" y="121592"/>
                  </a:lnTo>
                  <a:lnTo>
                    <a:pt x="71438" y="127099"/>
                  </a:lnTo>
                  <a:lnTo>
                    <a:pt x="76200" y="137451"/>
                  </a:lnTo>
                  <a:lnTo>
                    <a:pt x="85725" y="157031"/>
                  </a:lnTo>
                  <a:lnTo>
                    <a:pt x="102394" y="190492"/>
                  </a:lnTo>
                  <a:lnTo>
                    <a:pt x="105040" y="197905"/>
                  </a:lnTo>
                  <a:lnTo>
                    <a:pt x="107009" y="204639"/>
                  </a:lnTo>
                  <a:lnTo>
                    <a:pt x="108646" y="208657"/>
                  </a:lnTo>
                  <a:lnTo>
                    <a:pt x="110530" y="212924"/>
                  </a:lnTo>
                  <a:lnTo>
                    <a:pt x="114741" y="219781"/>
                  </a:lnTo>
                  <a:lnTo>
                    <a:pt x="116975" y="222720"/>
                  </a:lnTo>
                  <a:lnTo>
                    <a:pt x="119458" y="228104"/>
                  </a:lnTo>
                  <a:lnTo>
                    <a:pt x="120120" y="230650"/>
                  </a:lnTo>
                  <a:lnTo>
                    <a:pt x="121355" y="232348"/>
                  </a:lnTo>
                  <a:lnTo>
                    <a:pt x="122972" y="233480"/>
                  </a:lnTo>
                  <a:lnTo>
                    <a:pt x="124844" y="234234"/>
                  </a:lnTo>
                  <a:lnTo>
                    <a:pt x="126092" y="235531"/>
                  </a:lnTo>
                  <a:lnTo>
                    <a:pt x="126924" y="237189"/>
                  </a:lnTo>
                  <a:lnTo>
                    <a:pt x="127478" y="239089"/>
                  </a:lnTo>
                  <a:lnTo>
                    <a:pt x="128642" y="240355"/>
                  </a:lnTo>
                  <a:lnTo>
                    <a:pt x="130211" y="241199"/>
                  </a:lnTo>
                  <a:lnTo>
                    <a:pt x="135731" y="2428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532"/>
            <p:cNvSpPr/>
            <p:nvPr/>
          </p:nvSpPr>
          <p:spPr>
            <a:xfrm>
              <a:off x="5472112" y="4550568"/>
              <a:ext cx="192882" cy="221458"/>
            </a:xfrm>
            <a:custGeom>
              <a:avLst/>
              <a:gdLst/>
              <a:ahLst/>
              <a:cxnLst/>
              <a:rect l="0" t="0" r="0" b="0"/>
              <a:pathLst>
                <a:path w="192882" h="221458">
                  <a:moveTo>
                    <a:pt x="192881" y="0"/>
                  </a:moveTo>
                  <a:lnTo>
                    <a:pt x="179674" y="0"/>
                  </a:lnTo>
                  <a:lnTo>
                    <a:pt x="175122" y="3793"/>
                  </a:lnTo>
                  <a:lnTo>
                    <a:pt x="173898" y="5703"/>
                  </a:lnTo>
                  <a:lnTo>
                    <a:pt x="171381" y="12979"/>
                  </a:lnTo>
                  <a:lnTo>
                    <a:pt x="169817" y="16590"/>
                  </a:lnTo>
                  <a:lnTo>
                    <a:pt x="167980" y="20585"/>
                  </a:lnTo>
                  <a:lnTo>
                    <a:pt x="165168" y="24836"/>
                  </a:lnTo>
                  <a:lnTo>
                    <a:pt x="161706" y="29258"/>
                  </a:lnTo>
                  <a:lnTo>
                    <a:pt x="157810" y="33793"/>
                  </a:lnTo>
                  <a:lnTo>
                    <a:pt x="154419" y="38404"/>
                  </a:lnTo>
                  <a:lnTo>
                    <a:pt x="151365" y="43065"/>
                  </a:lnTo>
                  <a:lnTo>
                    <a:pt x="148535" y="47760"/>
                  </a:lnTo>
                  <a:lnTo>
                    <a:pt x="145061" y="52478"/>
                  </a:lnTo>
                  <a:lnTo>
                    <a:pt x="141157" y="57210"/>
                  </a:lnTo>
                  <a:lnTo>
                    <a:pt x="136967" y="61953"/>
                  </a:lnTo>
                  <a:lnTo>
                    <a:pt x="132586" y="67496"/>
                  </a:lnTo>
                  <a:lnTo>
                    <a:pt x="128079" y="73572"/>
                  </a:lnTo>
                  <a:lnTo>
                    <a:pt x="123485" y="80004"/>
                  </a:lnTo>
                  <a:lnTo>
                    <a:pt x="118836" y="85880"/>
                  </a:lnTo>
                  <a:lnTo>
                    <a:pt x="114149" y="91385"/>
                  </a:lnTo>
                  <a:lnTo>
                    <a:pt x="109437" y="96642"/>
                  </a:lnTo>
                  <a:lnTo>
                    <a:pt x="105502" y="102528"/>
                  </a:lnTo>
                  <a:lnTo>
                    <a:pt x="102084" y="108834"/>
                  </a:lnTo>
                  <a:lnTo>
                    <a:pt x="99013" y="115418"/>
                  </a:lnTo>
                  <a:lnTo>
                    <a:pt x="95377" y="121396"/>
                  </a:lnTo>
                  <a:lnTo>
                    <a:pt x="91366" y="126968"/>
                  </a:lnTo>
                  <a:lnTo>
                    <a:pt x="87105" y="132270"/>
                  </a:lnTo>
                  <a:lnTo>
                    <a:pt x="82676" y="137393"/>
                  </a:lnTo>
                  <a:lnTo>
                    <a:pt x="78136" y="142395"/>
                  </a:lnTo>
                  <a:lnTo>
                    <a:pt x="68859" y="152187"/>
                  </a:lnTo>
                  <a:lnTo>
                    <a:pt x="59444" y="161830"/>
                  </a:lnTo>
                  <a:lnTo>
                    <a:pt x="55504" y="166624"/>
                  </a:lnTo>
                  <a:lnTo>
                    <a:pt x="52084" y="171408"/>
                  </a:lnTo>
                  <a:lnTo>
                    <a:pt x="49010" y="176184"/>
                  </a:lnTo>
                  <a:lnTo>
                    <a:pt x="45374" y="180163"/>
                  </a:lnTo>
                  <a:lnTo>
                    <a:pt x="41362" y="183609"/>
                  </a:lnTo>
                  <a:lnTo>
                    <a:pt x="37099" y="186700"/>
                  </a:lnTo>
                  <a:lnTo>
                    <a:pt x="33464" y="190348"/>
                  </a:lnTo>
                  <a:lnTo>
                    <a:pt x="30247" y="194367"/>
                  </a:lnTo>
                  <a:lnTo>
                    <a:pt x="27308" y="198635"/>
                  </a:lnTo>
                  <a:lnTo>
                    <a:pt x="23762" y="202273"/>
                  </a:lnTo>
                  <a:lnTo>
                    <a:pt x="19810" y="205492"/>
                  </a:lnTo>
                  <a:lnTo>
                    <a:pt x="15588" y="208432"/>
                  </a:lnTo>
                  <a:lnTo>
                    <a:pt x="12773" y="211187"/>
                  </a:lnTo>
                  <a:lnTo>
                    <a:pt x="10897" y="213816"/>
                  </a:lnTo>
                  <a:lnTo>
                    <a:pt x="9646" y="216363"/>
                  </a:lnTo>
                  <a:lnTo>
                    <a:pt x="8018" y="218061"/>
                  </a:lnTo>
                  <a:lnTo>
                    <a:pt x="6139" y="219193"/>
                  </a:lnTo>
                  <a:lnTo>
                    <a:pt x="0" y="22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533"/>
            <p:cNvSpPr/>
            <p:nvPr/>
          </p:nvSpPr>
          <p:spPr>
            <a:xfrm>
              <a:off x="5672137" y="4586287"/>
              <a:ext cx="185739" cy="57151"/>
            </a:xfrm>
            <a:custGeom>
              <a:avLst/>
              <a:gdLst/>
              <a:ahLst/>
              <a:cxnLst/>
              <a:rect l="0" t="0" r="0" b="0"/>
              <a:pathLst>
                <a:path w="185739" h="57151">
                  <a:moveTo>
                    <a:pt x="0" y="57150"/>
                  </a:moveTo>
                  <a:lnTo>
                    <a:pt x="6151" y="50999"/>
                  </a:lnTo>
                  <a:lnTo>
                    <a:pt x="8819" y="50447"/>
                  </a:lnTo>
                  <a:lnTo>
                    <a:pt x="10642" y="50300"/>
                  </a:lnTo>
                  <a:lnTo>
                    <a:pt x="13445" y="49409"/>
                  </a:lnTo>
                  <a:lnTo>
                    <a:pt x="16901" y="48021"/>
                  </a:lnTo>
                  <a:lnTo>
                    <a:pt x="20792" y="46301"/>
                  </a:lnTo>
                  <a:lnTo>
                    <a:pt x="24180" y="45155"/>
                  </a:lnTo>
                  <a:lnTo>
                    <a:pt x="27232" y="44391"/>
                  </a:lnTo>
                  <a:lnTo>
                    <a:pt x="30061" y="43881"/>
                  </a:lnTo>
                  <a:lnTo>
                    <a:pt x="33535" y="42748"/>
                  </a:lnTo>
                  <a:lnTo>
                    <a:pt x="37438" y="41199"/>
                  </a:lnTo>
                  <a:lnTo>
                    <a:pt x="41627" y="39372"/>
                  </a:lnTo>
                  <a:lnTo>
                    <a:pt x="45214" y="37361"/>
                  </a:lnTo>
                  <a:lnTo>
                    <a:pt x="48399" y="35226"/>
                  </a:lnTo>
                  <a:lnTo>
                    <a:pt x="51316" y="33009"/>
                  </a:lnTo>
                  <a:lnTo>
                    <a:pt x="55642" y="31531"/>
                  </a:lnTo>
                  <a:lnTo>
                    <a:pt x="60907" y="30546"/>
                  </a:lnTo>
                  <a:lnTo>
                    <a:pt x="66799" y="29889"/>
                  </a:lnTo>
                  <a:lnTo>
                    <a:pt x="72313" y="28658"/>
                  </a:lnTo>
                  <a:lnTo>
                    <a:pt x="77578" y="27043"/>
                  </a:lnTo>
                  <a:lnTo>
                    <a:pt x="82675" y="25172"/>
                  </a:lnTo>
                  <a:lnTo>
                    <a:pt x="87661" y="23131"/>
                  </a:lnTo>
                  <a:lnTo>
                    <a:pt x="92571" y="20977"/>
                  </a:lnTo>
                  <a:lnTo>
                    <a:pt x="97433" y="18747"/>
                  </a:lnTo>
                  <a:lnTo>
                    <a:pt x="102262" y="17261"/>
                  </a:lnTo>
                  <a:lnTo>
                    <a:pt x="107068" y="16270"/>
                  </a:lnTo>
                  <a:lnTo>
                    <a:pt x="111860" y="15609"/>
                  </a:lnTo>
                  <a:lnTo>
                    <a:pt x="116642" y="14375"/>
                  </a:lnTo>
                  <a:lnTo>
                    <a:pt x="121417" y="12759"/>
                  </a:lnTo>
                  <a:lnTo>
                    <a:pt x="126189" y="10887"/>
                  </a:lnTo>
                  <a:lnTo>
                    <a:pt x="130957" y="9639"/>
                  </a:lnTo>
                  <a:lnTo>
                    <a:pt x="135724" y="8807"/>
                  </a:lnTo>
                  <a:lnTo>
                    <a:pt x="140489" y="8253"/>
                  </a:lnTo>
                  <a:lnTo>
                    <a:pt x="145253" y="7089"/>
                  </a:lnTo>
                  <a:lnTo>
                    <a:pt x="150016" y="5520"/>
                  </a:lnTo>
                  <a:lnTo>
                    <a:pt x="154780" y="3680"/>
                  </a:lnTo>
                  <a:lnTo>
                    <a:pt x="159543" y="2453"/>
                  </a:lnTo>
                  <a:lnTo>
                    <a:pt x="164306" y="1636"/>
                  </a:lnTo>
                  <a:lnTo>
                    <a:pt x="169068" y="1091"/>
                  </a:lnTo>
                  <a:lnTo>
                    <a:pt x="173037" y="727"/>
                  </a:lnTo>
                  <a:lnTo>
                    <a:pt x="176477" y="485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534"/>
            <p:cNvSpPr/>
            <p:nvPr/>
          </p:nvSpPr>
          <p:spPr>
            <a:xfrm>
              <a:off x="5707856" y="4672013"/>
              <a:ext cx="185738" cy="28575"/>
            </a:xfrm>
            <a:custGeom>
              <a:avLst/>
              <a:gdLst/>
              <a:ahLst/>
              <a:cxnLst/>
              <a:rect l="0" t="0" r="0" b="0"/>
              <a:pathLst>
                <a:path w="185738" h="28575">
                  <a:moveTo>
                    <a:pt x="0" y="7143"/>
                  </a:moveTo>
                  <a:lnTo>
                    <a:pt x="3792" y="3351"/>
                  </a:lnTo>
                  <a:lnTo>
                    <a:pt x="5703" y="2233"/>
                  </a:lnTo>
                  <a:lnTo>
                    <a:pt x="7771" y="1488"/>
                  </a:lnTo>
                  <a:lnTo>
                    <a:pt x="12185" y="661"/>
                  </a:lnTo>
                  <a:lnTo>
                    <a:pt x="16793" y="293"/>
                  </a:lnTo>
                  <a:lnTo>
                    <a:pt x="23603" y="130"/>
                  </a:lnTo>
                  <a:lnTo>
                    <a:pt x="83354" y="0"/>
                  </a:lnTo>
                  <a:lnTo>
                    <a:pt x="88113" y="794"/>
                  </a:lnTo>
                  <a:lnTo>
                    <a:pt x="92874" y="2116"/>
                  </a:lnTo>
                  <a:lnTo>
                    <a:pt x="97634" y="3791"/>
                  </a:lnTo>
                  <a:lnTo>
                    <a:pt x="102396" y="4909"/>
                  </a:lnTo>
                  <a:lnTo>
                    <a:pt x="107158" y="5653"/>
                  </a:lnTo>
                  <a:lnTo>
                    <a:pt x="111920" y="6150"/>
                  </a:lnTo>
                  <a:lnTo>
                    <a:pt x="116682" y="7275"/>
                  </a:lnTo>
                  <a:lnTo>
                    <a:pt x="121444" y="8818"/>
                  </a:lnTo>
                  <a:lnTo>
                    <a:pt x="126206" y="10641"/>
                  </a:lnTo>
                  <a:lnTo>
                    <a:pt x="130969" y="11856"/>
                  </a:lnTo>
                  <a:lnTo>
                    <a:pt x="135731" y="12666"/>
                  </a:lnTo>
                  <a:lnTo>
                    <a:pt x="140494" y="13206"/>
                  </a:lnTo>
                  <a:lnTo>
                    <a:pt x="145256" y="14360"/>
                  </a:lnTo>
                  <a:lnTo>
                    <a:pt x="150019" y="15923"/>
                  </a:lnTo>
                  <a:lnTo>
                    <a:pt x="154781" y="17759"/>
                  </a:lnTo>
                  <a:lnTo>
                    <a:pt x="159544" y="18983"/>
                  </a:lnTo>
                  <a:lnTo>
                    <a:pt x="164306" y="19799"/>
                  </a:lnTo>
                  <a:lnTo>
                    <a:pt x="169069" y="20342"/>
                  </a:lnTo>
                  <a:lnTo>
                    <a:pt x="173037" y="20705"/>
                  </a:lnTo>
                  <a:lnTo>
                    <a:pt x="176477" y="20947"/>
                  </a:lnTo>
                  <a:lnTo>
                    <a:pt x="179564" y="21108"/>
                  </a:lnTo>
                  <a:lnTo>
                    <a:pt x="181622" y="22009"/>
                  </a:lnTo>
                  <a:lnTo>
                    <a:pt x="182993" y="23404"/>
                  </a:lnTo>
                  <a:lnTo>
                    <a:pt x="185737" y="2857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535"/>
            <p:cNvSpPr/>
            <p:nvPr/>
          </p:nvSpPr>
          <p:spPr>
            <a:xfrm>
              <a:off x="5950743" y="4536281"/>
              <a:ext cx="121445" cy="200026"/>
            </a:xfrm>
            <a:custGeom>
              <a:avLst/>
              <a:gdLst/>
              <a:ahLst/>
              <a:cxnLst/>
              <a:rect l="0" t="0" r="0" b="0"/>
              <a:pathLst>
                <a:path w="121445" h="200026">
                  <a:moveTo>
                    <a:pt x="0" y="0"/>
                  </a:moveTo>
                  <a:lnTo>
                    <a:pt x="0" y="6151"/>
                  </a:lnTo>
                  <a:lnTo>
                    <a:pt x="3793" y="10642"/>
                  </a:lnTo>
                  <a:lnTo>
                    <a:pt x="5703" y="13444"/>
                  </a:lnTo>
                  <a:lnTo>
                    <a:pt x="7771" y="16900"/>
                  </a:lnTo>
                  <a:lnTo>
                    <a:pt x="9943" y="20792"/>
                  </a:lnTo>
                  <a:lnTo>
                    <a:pt x="11392" y="24180"/>
                  </a:lnTo>
                  <a:lnTo>
                    <a:pt x="13001" y="30061"/>
                  </a:lnTo>
                  <a:lnTo>
                    <a:pt x="14223" y="33535"/>
                  </a:lnTo>
                  <a:lnTo>
                    <a:pt x="15833" y="37437"/>
                  </a:lnTo>
                  <a:lnTo>
                    <a:pt x="17699" y="41627"/>
                  </a:lnTo>
                  <a:lnTo>
                    <a:pt x="19737" y="45214"/>
                  </a:lnTo>
                  <a:lnTo>
                    <a:pt x="21889" y="48399"/>
                  </a:lnTo>
                  <a:lnTo>
                    <a:pt x="24118" y="51316"/>
                  </a:lnTo>
                  <a:lnTo>
                    <a:pt x="26397" y="54848"/>
                  </a:lnTo>
                  <a:lnTo>
                    <a:pt x="28711" y="58790"/>
                  </a:lnTo>
                  <a:lnTo>
                    <a:pt x="31047" y="63006"/>
                  </a:lnTo>
                  <a:lnTo>
                    <a:pt x="35759" y="71923"/>
                  </a:lnTo>
                  <a:lnTo>
                    <a:pt x="45252" y="90583"/>
                  </a:lnTo>
                  <a:lnTo>
                    <a:pt x="47631" y="94520"/>
                  </a:lnTo>
                  <a:lnTo>
                    <a:pt x="50010" y="97939"/>
                  </a:lnTo>
                  <a:lnTo>
                    <a:pt x="52390" y="101011"/>
                  </a:lnTo>
                  <a:lnTo>
                    <a:pt x="54771" y="104647"/>
                  </a:lnTo>
                  <a:lnTo>
                    <a:pt x="57151" y="108658"/>
                  </a:lnTo>
                  <a:lnTo>
                    <a:pt x="59532" y="112920"/>
                  </a:lnTo>
                  <a:lnTo>
                    <a:pt x="64294" y="121889"/>
                  </a:lnTo>
                  <a:lnTo>
                    <a:pt x="66676" y="126503"/>
                  </a:lnTo>
                  <a:lnTo>
                    <a:pt x="69851" y="130373"/>
                  </a:lnTo>
                  <a:lnTo>
                    <a:pt x="73555" y="133746"/>
                  </a:lnTo>
                  <a:lnTo>
                    <a:pt x="77612" y="136789"/>
                  </a:lnTo>
                  <a:lnTo>
                    <a:pt x="80316" y="140405"/>
                  </a:lnTo>
                  <a:lnTo>
                    <a:pt x="82119" y="144403"/>
                  </a:lnTo>
                  <a:lnTo>
                    <a:pt x="83322" y="148657"/>
                  </a:lnTo>
                  <a:lnTo>
                    <a:pt x="85710" y="152285"/>
                  </a:lnTo>
                  <a:lnTo>
                    <a:pt x="88890" y="155498"/>
                  </a:lnTo>
                  <a:lnTo>
                    <a:pt x="92598" y="158434"/>
                  </a:lnTo>
                  <a:lnTo>
                    <a:pt x="95863" y="161185"/>
                  </a:lnTo>
                  <a:lnTo>
                    <a:pt x="98834" y="163813"/>
                  </a:lnTo>
                  <a:lnTo>
                    <a:pt x="101608" y="166359"/>
                  </a:lnTo>
                  <a:lnTo>
                    <a:pt x="103458" y="169643"/>
                  </a:lnTo>
                  <a:lnTo>
                    <a:pt x="104691" y="173421"/>
                  </a:lnTo>
                  <a:lnTo>
                    <a:pt x="105512" y="177526"/>
                  </a:lnTo>
                  <a:lnTo>
                    <a:pt x="107648" y="181057"/>
                  </a:lnTo>
                  <a:lnTo>
                    <a:pt x="110659" y="184205"/>
                  </a:lnTo>
                  <a:lnTo>
                    <a:pt x="114254" y="187097"/>
                  </a:lnTo>
                  <a:lnTo>
                    <a:pt x="116651" y="189818"/>
                  </a:lnTo>
                  <a:lnTo>
                    <a:pt x="118248" y="192427"/>
                  </a:lnTo>
                  <a:lnTo>
                    <a:pt x="121444" y="2000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536"/>
            <p:cNvSpPr/>
            <p:nvPr/>
          </p:nvSpPr>
          <p:spPr>
            <a:xfrm>
              <a:off x="5900737" y="4514850"/>
              <a:ext cx="178595" cy="271463"/>
            </a:xfrm>
            <a:custGeom>
              <a:avLst/>
              <a:gdLst/>
              <a:ahLst/>
              <a:cxnLst/>
              <a:rect l="0" t="0" r="0" b="0"/>
              <a:pathLst>
                <a:path w="178595" h="271463">
                  <a:moveTo>
                    <a:pt x="178594" y="0"/>
                  </a:moveTo>
                  <a:lnTo>
                    <a:pt x="174802" y="0"/>
                  </a:lnTo>
                  <a:lnTo>
                    <a:pt x="173684" y="794"/>
                  </a:lnTo>
                  <a:lnTo>
                    <a:pt x="172939" y="2116"/>
                  </a:lnTo>
                  <a:lnTo>
                    <a:pt x="171744" y="6150"/>
                  </a:lnTo>
                  <a:lnTo>
                    <a:pt x="167745" y="10641"/>
                  </a:lnTo>
                  <a:lnTo>
                    <a:pt x="161533" y="17000"/>
                  </a:lnTo>
                  <a:lnTo>
                    <a:pt x="156988" y="23695"/>
                  </a:lnTo>
                  <a:lnTo>
                    <a:pt x="154665" y="27702"/>
                  </a:lnTo>
                  <a:lnTo>
                    <a:pt x="147850" y="38506"/>
                  </a:lnTo>
                  <a:lnTo>
                    <a:pt x="143811" y="44720"/>
                  </a:lnTo>
                  <a:lnTo>
                    <a:pt x="139530" y="50451"/>
                  </a:lnTo>
                  <a:lnTo>
                    <a:pt x="135089" y="55859"/>
                  </a:lnTo>
                  <a:lnTo>
                    <a:pt x="130540" y="61052"/>
                  </a:lnTo>
                  <a:lnTo>
                    <a:pt x="126714" y="66895"/>
                  </a:lnTo>
                  <a:lnTo>
                    <a:pt x="123370" y="73171"/>
                  </a:lnTo>
                  <a:lnTo>
                    <a:pt x="120347" y="79737"/>
                  </a:lnTo>
                  <a:lnTo>
                    <a:pt x="116743" y="86495"/>
                  </a:lnTo>
                  <a:lnTo>
                    <a:pt x="112754" y="93382"/>
                  </a:lnTo>
                  <a:lnTo>
                    <a:pt x="104088" y="107384"/>
                  </a:lnTo>
                  <a:lnTo>
                    <a:pt x="94945" y="121545"/>
                  </a:lnTo>
                  <a:lnTo>
                    <a:pt x="89490" y="128654"/>
                  </a:lnTo>
                  <a:lnTo>
                    <a:pt x="83472" y="135776"/>
                  </a:lnTo>
                  <a:lnTo>
                    <a:pt x="77080" y="142905"/>
                  </a:lnTo>
                  <a:lnTo>
                    <a:pt x="72024" y="150038"/>
                  </a:lnTo>
                  <a:lnTo>
                    <a:pt x="67860" y="157176"/>
                  </a:lnTo>
                  <a:lnTo>
                    <a:pt x="64290" y="164315"/>
                  </a:lnTo>
                  <a:lnTo>
                    <a:pt x="60323" y="171456"/>
                  </a:lnTo>
                  <a:lnTo>
                    <a:pt x="56090" y="178597"/>
                  </a:lnTo>
                  <a:lnTo>
                    <a:pt x="51681" y="185740"/>
                  </a:lnTo>
                  <a:lnTo>
                    <a:pt x="47154" y="192089"/>
                  </a:lnTo>
                  <a:lnTo>
                    <a:pt x="42549" y="197909"/>
                  </a:lnTo>
                  <a:lnTo>
                    <a:pt x="37891" y="203377"/>
                  </a:lnTo>
                  <a:lnTo>
                    <a:pt x="33992" y="209403"/>
                  </a:lnTo>
                  <a:lnTo>
                    <a:pt x="30599" y="215802"/>
                  </a:lnTo>
                  <a:lnTo>
                    <a:pt x="24712" y="228468"/>
                  </a:lnTo>
                  <a:lnTo>
                    <a:pt x="12024" y="254462"/>
                  </a:lnTo>
                  <a:lnTo>
                    <a:pt x="7196" y="262054"/>
                  </a:lnTo>
                  <a:lnTo>
                    <a:pt x="0" y="2714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537"/>
            <p:cNvSpPr/>
            <p:nvPr/>
          </p:nvSpPr>
          <p:spPr>
            <a:xfrm>
              <a:off x="6693704" y="4522089"/>
              <a:ext cx="148891" cy="220215"/>
            </a:xfrm>
            <a:custGeom>
              <a:avLst/>
              <a:gdLst/>
              <a:ahLst/>
              <a:cxnLst/>
              <a:rect l="0" t="0" r="0" b="0"/>
              <a:pathLst>
                <a:path w="148891" h="220215">
                  <a:moveTo>
                    <a:pt x="64283" y="42767"/>
                  </a:moveTo>
                  <a:lnTo>
                    <a:pt x="58132" y="36616"/>
                  </a:lnTo>
                  <a:lnTo>
                    <a:pt x="55464" y="36064"/>
                  </a:lnTo>
                  <a:lnTo>
                    <a:pt x="51633" y="35819"/>
                  </a:lnTo>
                  <a:lnTo>
                    <a:pt x="47283" y="35710"/>
                  </a:lnTo>
                  <a:lnTo>
                    <a:pt x="33297" y="35631"/>
                  </a:lnTo>
                  <a:lnTo>
                    <a:pt x="31720" y="36422"/>
                  </a:lnTo>
                  <a:lnTo>
                    <a:pt x="30668" y="37743"/>
                  </a:lnTo>
                  <a:lnTo>
                    <a:pt x="29967" y="39418"/>
                  </a:lnTo>
                  <a:lnTo>
                    <a:pt x="27071" y="43395"/>
                  </a:lnTo>
                  <a:lnTo>
                    <a:pt x="25188" y="45567"/>
                  </a:lnTo>
                  <a:lnTo>
                    <a:pt x="23932" y="47808"/>
                  </a:lnTo>
                  <a:lnTo>
                    <a:pt x="21371" y="55550"/>
                  </a:lnTo>
                  <a:lnTo>
                    <a:pt x="19800" y="59226"/>
                  </a:lnTo>
                  <a:lnTo>
                    <a:pt x="15938" y="67544"/>
                  </a:lnTo>
                  <a:lnTo>
                    <a:pt x="4657" y="90519"/>
                  </a:lnTo>
                  <a:lnTo>
                    <a:pt x="3101" y="96032"/>
                  </a:lnTo>
                  <a:lnTo>
                    <a:pt x="2064" y="102090"/>
                  </a:lnTo>
                  <a:lnTo>
                    <a:pt x="1373" y="108509"/>
                  </a:lnTo>
                  <a:lnTo>
                    <a:pt x="912" y="114376"/>
                  </a:lnTo>
                  <a:lnTo>
                    <a:pt x="604" y="119875"/>
                  </a:lnTo>
                  <a:lnTo>
                    <a:pt x="399" y="125129"/>
                  </a:lnTo>
                  <a:lnTo>
                    <a:pt x="111" y="143899"/>
                  </a:lnTo>
                  <a:lnTo>
                    <a:pt x="0" y="175797"/>
                  </a:lnTo>
                  <a:lnTo>
                    <a:pt x="790" y="179872"/>
                  </a:lnTo>
                  <a:lnTo>
                    <a:pt x="3785" y="186517"/>
                  </a:lnTo>
                  <a:lnTo>
                    <a:pt x="9934" y="198513"/>
                  </a:lnTo>
                  <a:lnTo>
                    <a:pt x="14463" y="205385"/>
                  </a:lnTo>
                  <a:lnTo>
                    <a:pt x="16782" y="208329"/>
                  </a:lnTo>
                  <a:lnTo>
                    <a:pt x="19916" y="210292"/>
                  </a:lnTo>
                  <a:lnTo>
                    <a:pt x="23592" y="211600"/>
                  </a:lnTo>
                  <a:lnTo>
                    <a:pt x="27631" y="212472"/>
                  </a:lnTo>
                  <a:lnTo>
                    <a:pt x="31117" y="213847"/>
                  </a:lnTo>
                  <a:lnTo>
                    <a:pt x="34235" y="215558"/>
                  </a:lnTo>
                  <a:lnTo>
                    <a:pt x="37108" y="217492"/>
                  </a:lnTo>
                  <a:lnTo>
                    <a:pt x="40610" y="218782"/>
                  </a:lnTo>
                  <a:lnTo>
                    <a:pt x="44532" y="219641"/>
                  </a:lnTo>
                  <a:lnTo>
                    <a:pt x="48734" y="220214"/>
                  </a:lnTo>
                  <a:lnTo>
                    <a:pt x="52330" y="219802"/>
                  </a:lnTo>
                  <a:lnTo>
                    <a:pt x="55521" y="218734"/>
                  </a:lnTo>
                  <a:lnTo>
                    <a:pt x="58441" y="217228"/>
                  </a:lnTo>
                  <a:lnTo>
                    <a:pt x="61182" y="216225"/>
                  </a:lnTo>
                  <a:lnTo>
                    <a:pt x="63803" y="215555"/>
                  </a:lnTo>
                  <a:lnTo>
                    <a:pt x="66345" y="215109"/>
                  </a:lnTo>
                  <a:lnTo>
                    <a:pt x="69626" y="214018"/>
                  </a:lnTo>
                  <a:lnTo>
                    <a:pt x="73402" y="212497"/>
                  </a:lnTo>
                  <a:lnTo>
                    <a:pt x="77505" y="210689"/>
                  </a:lnTo>
                  <a:lnTo>
                    <a:pt x="81829" y="207896"/>
                  </a:lnTo>
                  <a:lnTo>
                    <a:pt x="86299" y="204447"/>
                  </a:lnTo>
                  <a:lnTo>
                    <a:pt x="90867" y="200560"/>
                  </a:lnTo>
                  <a:lnTo>
                    <a:pt x="95500" y="196381"/>
                  </a:lnTo>
                  <a:lnTo>
                    <a:pt x="104880" y="187504"/>
                  </a:lnTo>
                  <a:lnTo>
                    <a:pt x="108811" y="182914"/>
                  </a:lnTo>
                  <a:lnTo>
                    <a:pt x="112224" y="178267"/>
                  </a:lnTo>
                  <a:lnTo>
                    <a:pt x="115294" y="173582"/>
                  </a:lnTo>
                  <a:lnTo>
                    <a:pt x="118134" y="168871"/>
                  </a:lnTo>
                  <a:lnTo>
                    <a:pt x="120821" y="164142"/>
                  </a:lnTo>
                  <a:lnTo>
                    <a:pt x="123407" y="159403"/>
                  </a:lnTo>
                  <a:lnTo>
                    <a:pt x="125923" y="153862"/>
                  </a:lnTo>
                  <a:lnTo>
                    <a:pt x="128396" y="147786"/>
                  </a:lnTo>
                  <a:lnTo>
                    <a:pt x="130837" y="141355"/>
                  </a:lnTo>
                  <a:lnTo>
                    <a:pt x="135667" y="127858"/>
                  </a:lnTo>
                  <a:lnTo>
                    <a:pt x="138066" y="120926"/>
                  </a:lnTo>
                  <a:lnTo>
                    <a:pt x="139666" y="114717"/>
                  </a:lnTo>
                  <a:lnTo>
                    <a:pt x="140732" y="108990"/>
                  </a:lnTo>
                  <a:lnTo>
                    <a:pt x="141443" y="103584"/>
                  </a:lnTo>
                  <a:lnTo>
                    <a:pt x="142710" y="97599"/>
                  </a:lnTo>
                  <a:lnTo>
                    <a:pt x="144349" y="91228"/>
                  </a:lnTo>
                  <a:lnTo>
                    <a:pt x="146235" y="84599"/>
                  </a:lnTo>
                  <a:lnTo>
                    <a:pt x="147493" y="78593"/>
                  </a:lnTo>
                  <a:lnTo>
                    <a:pt x="148331" y="73001"/>
                  </a:lnTo>
                  <a:lnTo>
                    <a:pt x="148890" y="67685"/>
                  </a:lnTo>
                  <a:lnTo>
                    <a:pt x="148469" y="62554"/>
                  </a:lnTo>
                  <a:lnTo>
                    <a:pt x="147394" y="57546"/>
                  </a:lnTo>
                  <a:lnTo>
                    <a:pt x="145885" y="52620"/>
                  </a:lnTo>
                  <a:lnTo>
                    <a:pt x="144878" y="47748"/>
                  </a:lnTo>
                  <a:lnTo>
                    <a:pt x="144207" y="42912"/>
                  </a:lnTo>
                  <a:lnTo>
                    <a:pt x="143760" y="38101"/>
                  </a:lnTo>
                  <a:lnTo>
                    <a:pt x="142667" y="34101"/>
                  </a:lnTo>
                  <a:lnTo>
                    <a:pt x="139337" y="27538"/>
                  </a:lnTo>
                  <a:lnTo>
                    <a:pt x="136544" y="24677"/>
                  </a:lnTo>
                  <a:lnTo>
                    <a:pt x="133095" y="21976"/>
                  </a:lnTo>
                  <a:lnTo>
                    <a:pt x="129208" y="19381"/>
                  </a:lnTo>
                  <a:lnTo>
                    <a:pt x="125823" y="17651"/>
                  </a:lnTo>
                  <a:lnTo>
                    <a:pt x="122772" y="16498"/>
                  </a:lnTo>
                  <a:lnTo>
                    <a:pt x="119945" y="15730"/>
                  </a:lnTo>
                  <a:lnTo>
                    <a:pt x="116472" y="14423"/>
                  </a:lnTo>
                  <a:lnTo>
                    <a:pt x="112569" y="12759"/>
                  </a:lnTo>
                  <a:lnTo>
                    <a:pt x="108380" y="10855"/>
                  </a:lnTo>
                  <a:lnTo>
                    <a:pt x="104794" y="9586"/>
                  </a:lnTo>
                  <a:lnTo>
                    <a:pt x="101609" y="8740"/>
                  </a:lnTo>
                  <a:lnTo>
                    <a:pt x="98692" y="8176"/>
                  </a:lnTo>
                  <a:lnTo>
                    <a:pt x="95159" y="7006"/>
                  </a:lnTo>
                  <a:lnTo>
                    <a:pt x="91218" y="5433"/>
                  </a:lnTo>
                  <a:lnTo>
                    <a:pt x="87003" y="3590"/>
                  </a:lnTo>
                  <a:lnTo>
                    <a:pt x="83397" y="2361"/>
                  </a:lnTo>
                  <a:lnTo>
                    <a:pt x="80201" y="1543"/>
                  </a:lnTo>
                  <a:lnTo>
                    <a:pt x="77276" y="996"/>
                  </a:lnTo>
                  <a:lnTo>
                    <a:pt x="73739" y="633"/>
                  </a:lnTo>
                  <a:lnTo>
                    <a:pt x="69794" y="389"/>
                  </a:lnTo>
                  <a:lnTo>
                    <a:pt x="61969" y="120"/>
                  </a:lnTo>
                  <a:lnTo>
                    <a:pt x="55846" y="0"/>
                  </a:lnTo>
                  <a:lnTo>
                    <a:pt x="53102" y="762"/>
                  </a:lnTo>
                  <a:lnTo>
                    <a:pt x="50479" y="2063"/>
                  </a:lnTo>
                  <a:lnTo>
                    <a:pt x="44359" y="6064"/>
                  </a:lnTo>
                  <a:lnTo>
                    <a:pt x="41405" y="6610"/>
                  </a:lnTo>
                  <a:lnTo>
                    <a:pt x="35708" y="70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538"/>
            <p:cNvSpPr/>
            <p:nvPr/>
          </p:nvSpPr>
          <p:spPr>
            <a:xfrm>
              <a:off x="6929437" y="4572000"/>
              <a:ext cx="178595" cy="14288"/>
            </a:xfrm>
            <a:custGeom>
              <a:avLst/>
              <a:gdLst/>
              <a:ahLst/>
              <a:cxnLst/>
              <a:rect l="0" t="0" r="0" b="0"/>
              <a:pathLst>
                <a:path w="178595" h="14288">
                  <a:moveTo>
                    <a:pt x="0" y="14287"/>
                  </a:moveTo>
                  <a:lnTo>
                    <a:pt x="40929" y="14287"/>
                  </a:lnTo>
                  <a:lnTo>
                    <a:pt x="45542" y="13493"/>
                  </a:lnTo>
                  <a:lnTo>
                    <a:pt x="50205" y="12170"/>
                  </a:lnTo>
                  <a:lnTo>
                    <a:pt x="54901" y="10495"/>
                  </a:lnTo>
                  <a:lnTo>
                    <a:pt x="59620" y="9377"/>
                  </a:lnTo>
                  <a:lnTo>
                    <a:pt x="64353" y="8633"/>
                  </a:lnTo>
                  <a:lnTo>
                    <a:pt x="69096" y="8136"/>
                  </a:lnTo>
                  <a:lnTo>
                    <a:pt x="74639" y="7805"/>
                  </a:lnTo>
                  <a:lnTo>
                    <a:pt x="87147" y="7437"/>
                  </a:lnTo>
                  <a:lnTo>
                    <a:pt x="93024" y="6546"/>
                  </a:lnTo>
                  <a:lnTo>
                    <a:pt x="98528" y="5158"/>
                  </a:lnTo>
                  <a:lnTo>
                    <a:pt x="103785" y="3438"/>
                  </a:lnTo>
                  <a:lnTo>
                    <a:pt x="109672" y="2292"/>
                  </a:lnTo>
                  <a:lnTo>
                    <a:pt x="115977" y="1528"/>
                  </a:lnTo>
                  <a:lnTo>
                    <a:pt x="122562" y="1018"/>
                  </a:lnTo>
                  <a:lnTo>
                    <a:pt x="128539" y="679"/>
                  </a:lnTo>
                  <a:lnTo>
                    <a:pt x="139414" y="301"/>
                  </a:lnTo>
                  <a:lnTo>
                    <a:pt x="162047" y="39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539"/>
            <p:cNvSpPr/>
            <p:nvPr/>
          </p:nvSpPr>
          <p:spPr>
            <a:xfrm>
              <a:off x="6965156" y="4650581"/>
              <a:ext cx="171451" cy="21432"/>
            </a:xfrm>
            <a:custGeom>
              <a:avLst/>
              <a:gdLst/>
              <a:ahLst/>
              <a:cxnLst/>
              <a:rect l="0" t="0" r="0" b="0"/>
              <a:pathLst>
                <a:path w="171451" h="21432">
                  <a:moveTo>
                    <a:pt x="0" y="0"/>
                  </a:moveTo>
                  <a:lnTo>
                    <a:pt x="83373" y="0"/>
                  </a:lnTo>
                  <a:lnTo>
                    <a:pt x="88125" y="794"/>
                  </a:lnTo>
                  <a:lnTo>
                    <a:pt x="92882" y="2117"/>
                  </a:lnTo>
                  <a:lnTo>
                    <a:pt x="97640" y="3792"/>
                  </a:lnTo>
                  <a:lnTo>
                    <a:pt x="102400" y="4910"/>
                  </a:lnTo>
                  <a:lnTo>
                    <a:pt x="107160" y="5654"/>
                  </a:lnTo>
                  <a:lnTo>
                    <a:pt x="111922" y="6151"/>
                  </a:lnTo>
                  <a:lnTo>
                    <a:pt x="117476" y="6482"/>
                  </a:lnTo>
                  <a:lnTo>
                    <a:pt x="129999" y="6849"/>
                  </a:lnTo>
                  <a:lnTo>
                    <a:pt x="135085" y="7741"/>
                  </a:lnTo>
                  <a:lnTo>
                    <a:pt x="139269" y="9129"/>
                  </a:lnTo>
                  <a:lnTo>
                    <a:pt x="142852" y="10849"/>
                  </a:lnTo>
                  <a:lnTo>
                    <a:pt x="147622" y="12789"/>
                  </a:lnTo>
                  <a:lnTo>
                    <a:pt x="153183" y="14876"/>
                  </a:lnTo>
                  <a:lnTo>
                    <a:pt x="171450" y="2143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540"/>
            <p:cNvSpPr/>
            <p:nvPr/>
          </p:nvSpPr>
          <p:spPr>
            <a:xfrm>
              <a:off x="7195167" y="4468174"/>
              <a:ext cx="170028" cy="232374"/>
            </a:xfrm>
            <a:custGeom>
              <a:avLst/>
              <a:gdLst/>
              <a:ahLst/>
              <a:cxnLst/>
              <a:rect l="0" t="0" r="0" b="0"/>
              <a:pathLst>
                <a:path w="170028" h="232374">
                  <a:moveTo>
                    <a:pt x="98601" y="32388"/>
                  </a:moveTo>
                  <a:lnTo>
                    <a:pt x="81602" y="32388"/>
                  </a:lnTo>
                  <a:lnTo>
                    <a:pt x="78537" y="33182"/>
                  </a:lnTo>
                  <a:lnTo>
                    <a:pt x="74907" y="34505"/>
                  </a:lnTo>
                  <a:lnTo>
                    <a:pt x="70899" y="36180"/>
                  </a:lnTo>
                  <a:lnTo>
                    <a:pt x="67433" y="38091"/>
                  </a:lnTo>
                  <a:lnTo>
                    <a:pt x="64329" y="40159"/>
                  </a:lnTo>
                  <a:lnTo>
                    <a:pt x="61466" y="42331"/>
                  </a:lnTo>
                  <a:lnTo>
                    <a:pt x="59556" y="44573"/>
                  </a:lnTo>
                  <a:lnTo>
                    <a:pt x="58284" y="46861"/>
                  </a:lnTo>
                  <a:lnTo>
                    <a:pt x="57436" y="49180"/>
                  </a:lnTo>
                  <a:lnTo>
                    <a:pt x="55283" y="51521"/>
                  </a:lnTo>
                  <a:lnTo>
                    <a:pt x="52260" y="53874"/>
                  </a:lnTo>
                  <a:lnTo>
                    <a:pt x="48657" y="56237"/>
                  </a:lnTo>
                  <a:lnTo>
                    <a:pt x="45461" y="59400"/>
                  </a:lnTo>
                  <a:lnTo>
                    <a:pt x="42537" y="63096"/>
                  </a:lnTo>
                  <a:lnTo>
                    <a:pt x="39794" y="67148"/>
                  </a:lnTo>
                  <a:lnTo>
                    <a:pt x="37171" y="72230"/>
                  </a:lnTo>
                  <a:lnTo>
                    <a:pt x="34629" y="77999"/>
                  </a:lnTo>
                  <a:lnTo>
                    <a:pt x="32141" y="84227"/>
                  </a:lnTo>
                  <a:lnTo>
                    <a:pt x="29688" y="89966"/>
                  </a:lnTo>
                  <a:lnTo>
                    <a:pt x="24846" y="100576"/>
                  </a:lnTo>
                  <a:lnTo>
                    <a:pt x="15271" y="120323"/>
                  </a:lnTo>
                  <a:lnTo>
                    <a:pt x="10501" y="129943"/>
                  </a:lnTo>
                  <a:lnTo>
                    <a:pt x="8118" y="135525"/>
                  </a:lnTo>
                  <a:lnTo>
                    <a:pt x="5735" y="141627"/>
                  </a:lnTo>
                  <a:lnTo>
                    <a:pt x="3353" y="148077"/>
                  </a:lnTo>
                  <a:lnTo>
                    <a:pt x="1765" y="153964"/>
                  </a:lnTo>
                  <a:lnTo>
                    <a:pt x="706" y="159476"/>
                  </a:lnTo>
                  <a:lnTo>
                    <a:pt x="0" y="164738"/>
                  </a:lnTo>
                  <a:lnTo>
                    <a:pt x="324" y="169834"/>
                  </a:lnTo>
                  <a:lnTo>
                    <a:pt x="1333" y="174819"/>
                  </a:lnTo>
                  <a:lnTo>
                    <a:pt x="2799" y="179729"/>
                  </a:lnTo>
                  <a:lnTo>
                    <a:pt x="3777" y="184591"/>
                  </a:lnTo>
                  <a:lnTo>
                    <a:pt x="4429" y="189419"/>
                  </a:lnTo>
                  <a:lnTo>
                    <a:pt x="4864" y="194225"/>
                  </a:lnTo>
                  <a:lnTo>
                    <a:pt x="5947" y="199017"/>
                  </a:lnTo>
                  <a:lnTo>
                    <a:pt x="7463" y="203799"/>
                  </a:lnTo>
                  <a:lnTo>
                    <a:pt x="9267" y="208575"/>
                  </a:lnTo>
                  <a:lnTo>
                    <a:pt x="11264" y="212552"/>
                  </a:lnTo>
                  <a:lnTo>
                    <a:pt x="15599" y="219088"/>
                  </a:lnTo>
                  <a:lnTo>
                    <a:pt x="20172" y="224639"/>
                  </a:lnTo>
                  <a:lnTo>
                    <a:pt x="22503" y="227230"/>
                  </a:lnTo>
                  <a:lnTo>
                    <a:pt x="24850" y="228958"/>
                  </a:lnTo>
                  <a:lnTo>
                    <a:pt x="29575" y="230877"/>
                  </a:lnTo>
                  <a:lnTo>
                    <a:pt x="32740" y="231389"/>
                  </a:lnTo>
                  <a:lnTo>
                    <a:pt x="36438" y="231730"/>
                  </a:lnTo>
                  <a:lnTo>
                    <a:pt x="43985" y="232110"/>
                  </a:lnTo>
                  <a:lnTo>
                    <a:pt x="49986" y="232278"/>
                  </a:lnTo>
                  <a:lnTo>
                    <a:pt x="61619" y="232373"/>
                  </a:lnTo>
                  <a:lnTo>
                    <a:pt x="66009" y="231593"/>
                  </a:lnTo>
                  <a:lnTo>
                    <a:pt x="70523" y="230279"/>
                  </a:lnTo>
                  <a:lnTo>
                    <a:pt x="75120" y="228609"/>
                  </a:lnTo>
                  <a:lnTo>
                    <a:pt x="79772" y="226702"/>
                  </a:lnTo>
                  <a:lnTo>
                    <a:pt x="84461" y="224637"/>
                  </a:lnTo>
                  <a:lnTo>
                    <a:pt x="93905" y="220226"/>
                  </a:lnTo>
                  <a:lnTo>
                    <a:pt x="103392" y="215620"/>
                  </a:lnTo>
                  <a:lnTo>
                    <a:pt x="108146" y="212486"/>
                  </a:lnTo>
                  <a:lnTo>
                    <a:pt x="112902" y="208809"/>
                  </a:lnTo>
                  <a:lnTo>
                    <a:pt x="117660" y="204772"/>
                  </a:lnTo>
                  <a:lnTo>
                    <a:pt x="121625" y="200492"/>
                  </a:lnTo>
                  <a:lnTo>
                    <a:pt x="125063" y="196051"/>
                  </a:lnTo>
                  <a:lnTo>
                    <a:pt x="128148" y="191503"/>
                  </a:lnTo>
                  <a:lnTo>
                    <a:pt x="131794" y="186883"/>
                  </a:lnTo>
                  <a:lnTo>
                    <a:pt x="135811" y="182216"/>
                  </a:lnTo>
                  <a:lnTo>
                    <a:pt x="140076" y="177517"/>
                  </a:lnTo>
                  <a:lnTo>
                    <a:pt x="143713" y="172797"/>
                  </a:lnTo>
                  <a:lnTo>
                    <a:pt x="146932" y="168063"/>
                  </a:lnTo>
                  <a:lnTo>
                    <a:pt x="149872" y="163319"/>
                  </a:lnTo>
                  <a:lnTo>
                    <a:pt x="152626" y="158569"/>
                  </a:lnTo>
                  <a:lnTo>
                    <a:pt x="157802" y="149058"/>
                  </a:lnTo>
                  <a:lnTo>
                    <a:pt x="165178" y="134779"/>
                  </a:lnTo>
                  <a:lnTo>
                    <a:pt x="166799" y="130017"/>
                  </a:lnTo>
                  <a:lnTo>
                    <a:pt x="167878" y="125256"/>
                  </a:lnTo>
                  <a:lnTo>
                    <a:pt x="168599" y="120493"/>
                  </a:lnTo>
                  <a:lnTo>
                    <a:pt x="169078" y="114938"/>
                  </a:lnTo>
                  <a:lnTo>
                    <a:pt x="169398" y="108852"/>
                  </a:lnTo>
                  <a:lnTo>
                    <a:pt x="169754" y="96535"/>
                  </a:lnTo>
                  <a:lnTo>
                    <a:pt x="170002" y="70782"/>
                  </a:lnTo>
                  <a:lnTo>
                    <a:pt x="170027" y="56288"/>
                  </a:lnTo>
                  <a:lnTo>
                    <a:pt x="169237" y="51496"/>
                  </a:lnTo>
                  <a:lnTo>
                    <a:pt x="167917" y="46714"/>
                  </a:lnTo>
                  <a:lnTo>
                    <a:pt x="166243" y="41939"/>
                  </a:lnTo>
                  <a:lnTo>
                    <a:pt x="164333" y="37168"/>
                  </a:lnTo>
                  <a:lnTo>
                    <a:pt x="162266" y="32399"/>
                  </a:lnTo>
                  <a:lnTo>
                    <a:pt x="160095" y="27633"/>
                  </a:lnTo>
                  <a:lnTo>
                    <a:pt x="157853" y="23662"/>
                  </a:lnTo>
                  <a:lnTo>
                    <a:pt x="153246" y="17132"/>
                  </a:lnTo>
                  <a:lnTo>
                    <a:pt x="150113" y="14280"/>
                  </a:lnTo>
                  <a:lnTo>
                    <a:pt x="146436" y="11585"/>
                  </a:lnTo>
                  <a:lnTo>
                    <a:pt x="142397" y="8994"/>
                  </a:lnTo>
                  <a:lnTo>
                    <a:pt x="138911" y="7267"/>
                  </a:lnTo>
                  <a:lnTo>
                    <a:pt x="135793" y="6116"/>
                  </a:lnTo>
                  <a:lnTo>
                    <a:pt x="132922" y="5348"/>
                  </a:lnTo>
                  <a:lnTo>
                    <a:pt x="129420" y="4043"/>
                  </a:lnTo>
                  <a:lnTo>
                    <a:pt x="125497" y="2379"/>
                  </a:lnTo>
                  <a:lnTo>
                    <a:pt x="121294" y="476"/>
                  </a:lnTo>
                  <a:lnTo>
                    <a:pt x="117699" y="0"/>
                  </a:lnTo>
                  <a:lnTo>
                    <a:pt x="114508" y="478"/>
                  </a:lnTo>
                  <a:lnTo>
                    <a:pt x="111587" y="1589"/>
                  </a:lnTo>
                  <a:lnTo>
                    <a:pt x="108053" y="2331"/>
                  </a:lnTo>
                  <a:lnTo>
                    <a:pt x="104108" y="2825"/>
                  </a:lnTo>
                  <a:lnTo>
                    <a:pt x="91458" y="38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1,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the properties of absolute value and the properties of inequalities to solve absolute value inequalities.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Remember compound inequalities?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-3 &lt; 2x+1 &lt; 7</a:t>
            </a:r>
            <a:endParaRPr lang="en-US" dirty="0"/>
          </a:p>
        </p:txBody>
      </p:sp>
      <p:sp>
        <p:nvSpPr>
          <p:cNvPr id="4" name="SMARTPenAnnotation380"/>
          <p:cNvSpPr/>
          <p:nvPr/>
        </p:nvSpPr>
        <p:spPr>
          <a:xfrm>
            <a:off x="1657437" y="2000250"/>
            <a:ext cx="257089" cy="7144"/>
          </a:xfrm>
          <a:custGeom>
            <a:avLst/>
            <a:gdLst/>
            <a:ahLst/>
            <a:cxnLst/>
            <a:rect l="0" t="0" r="0" b="0"/>
            <a:pathLst>
              <a:path w="257089" h="7144">
                <a:moveTo>
                  <a:pt x="7056" y="0"/>
                </a:moveTo>
                <a:lnTo>
                  <a:pt x="0" y="0"/>
                </a:lnTo>
                <a:lnTo>
                  <a:pt x="7054" y="0"/>
                </a:lnTo>
                <a:lnTo>
                  <a:pt x="905" y="6150"/>
                </a:lnTo>
                <a:lnTo>
                  <a:pt x="1368" y="6481"/>
                </a:lnTo>
                <a:lnTo>
                  <a:pt x="2470" y="6702"/>
                </a:lnTo>
                <a:lnTo>
                  <a:pt x="6150" y="7056"/>
                </a:lnTo>
                <a:lnTo>
                  <a:pt x="13882" y="7141"/>
                </a:lnTo>
                <a:lnTo>
                  <a:pt x="45254" y="7143"/>
                </a:lnTo>
                <a:lnTo>
                  <a:pt x="46809" y="6350"/>
                </a:lnTo>
                <a:lnTo>
                  <a:pt x="47846" y="5027"/>
                </a:lnTo>
                <a:lnTo>
                  <a:pt x="48537" y="3351"/>
                </a:lnTo>
                <a:lnTo>
                  <a:pt x="49791" y="2234"/>
                </a:lnTo>
                <a:lnTo>
                  <a:pt x="51421" y="1489"/>
                </a:lnTo>
                <a:lnTo>
                  <a:pt x="53302" y="992"/>
                </a:lnTo>
                <a:lnTo>
                  <a:pt x="56143" y="662"/>
                </a:lnTo>
                <a:lnTo>
                  <a:pt x="59624" y="441"/>
                </a:lnTo>
                <a:lnTo>
                  <a:pt x="66932" y="196"/>
                </a:lnTo>
                <a:lnTo>
                  <a:pt x="78091" y="38"/>
                </a:lnTo>
                <a:lnTo>
                  <a:pt x="2570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81"/>
          <p:cNvSpPr/>
          <p:nvPr/>
        </p:nvSpPr>
        <p:spPr>
          <a:xfrm>
            <a:off x="1964531" y="1871662"/>
            <a:ext cx="121436" cy="256871"/>
          </a:xfrm>
          <a:custGeom>
            <a:avLst/>
            <a:gdLst/>
            <a:ahLst/>
            <a:cxnLst/>
            <a:rect l="0" t="0" r="0" b="0"/>
            <a:pathLst>
              <a:path w="121436" h="256871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6"/>
                </a:lnTo>
                <a:lnTo>
                  <a:pt x="5654" y="8819"/>
                </a:lnTo>
                <a:lnTo>
                  <a:pt x="6482" y="12651"/>
                </a:lnTo>
                <a:lnTo>
                  <a:pt x="6849" y="17000"/>
                </a:lnTo>
                <a:lnTo>
                  <a:pt x="7741" y="19271"/>
                </a:lnTo>
                <a:lnTo>
                  <a:pt x="10849" y="23911"/>
                </a:lnTo>
                <a:lnTo>
                  <a:pt x="12759" y="28619"/>
                </a:lnTo>
                <a:lnTo>
                  <a:pt x="13269" y="30985"/>
                </a:lnTo>
                <a:lnTo>
                  <a:pt x="15951" y="35732"/>
                </a:lnTo>
                <a:lnTo>
                  <a:pt x="17778" y="38109"/>
                </a:lnTo>
                <a:lnTo>
                  <a:pt x="19789" y="41281"/>
                </a:lnTo>
                <a:lnTo>
                  <a:pt x="21924" y="44983"/>
                </a:lnTo>
                <a:lnTo>
                  <a:pt x="24141" y="49039"/>
                </a:lnTo>
                <a:lnTo>
                  <a:pt x="26412" y="52536"/>
                </a:lnTo>
                <a:lnTo>
                  <a:pt x="28721" y="55662"/>
                </a:lnTo>
                <a:lnTo>
                  <a:pt x="31053" y="58539"/>
                </a:lnTo>
                <a:lnTo>
                  <a:pt x="33645" y="63853"/>
                </a:lnTo>
                <a:lnTo>
                  <a:pt x="35591" y="69654"/>
                </a:lnTo>
                <a:lnTo>
                  <a:pt x="39101" y="77524"/>
                </a:lnTo>
                <a:lnTo>
                  <a:pt x="40355" y="81845"/>
                </a:lnTo>
                <a:lnTo>
                  <a:pt x="41191" y="86313"/>
                </a:lnTo>
                <a:lnTo>
                  <a:pt x="41748" y="90880"/>
                </a:lnTo>
                <a:lnTo>
                  <a:pt x="43707" y="94718"/>
                </a:lnTo>
                <a:lnTo>
                  <a:pt x="46600" y="98070"/>
                </a:lnTo>
                <a:lnTo>
                  <a:pt x="50117" y="101099"/>
                </a:lnTo>
                <a:lnTo>
                  <a:pt x="52461" y="104706"/>
                </a:lnTo>
                <a:lnTo>
                  <a:pt x="54024" y="108697"/>
                </a:lnTo>
                <a:lnTo>
                  <a:pt x="55066" y="112946"/>
                </a:lnTo>
                <a:lnTo>
                  <a:pt x="56554" y="117366"/>
                </a:lnTo>
                <a:lnTo>
                  <a:pt x="58340" y="121901"/>
                </a:lnTo>
                <a:lnTo>
                  <a:pt x="60325" y="126511"/>
                </a:lnTo>
                <a:lnTo>
                  <a:pt x="64646" y="135867"/>
                </a:lnTo>
                <a:lnTo>
                  <a:pt x="66910" y="140584"/>
                </a:lnTo>
                <a:lnTo>
                  <a:pt x="69213" y="144523"/>
                </a:lnTo>
                <a:lnTo>
                  <a:pt x="71542" y="147942"/>
                </a:lnTo>
                <a:lnTo>
                  <a:pt x="73888" y="151016"/>
                </a:lnTo>
                <a:lnTo>
                  <a:pt x="75452" y="154652"/>
                </a:lnTo>
                <a:lnTo>
                  <a:pt x="76495" y="158664"/>
                </a:lnTo>
                <a:lnTo>
                  <a:pt x="77191" y="162926"/>
                </a:lnTo>
                <a:lnTo>
                  <a:pt x="80080" y="169778"/>
                </a:lnTo>
                <a:lnTo>
                  <a:pt x="81961" y="172717"/>
                </a:lnTo>
                <a:lnTo>
                  <a:pt x="84010" y="176263"/>
                </a:lnTo>
                <a:lnTo>
                  <a:pt x="88402" y="184437"/>
                </a:lnTo>
                <a:lnTo>
                  <a:pt x="90685" y="188045"/>
                </a:lnTo>
                <a:lnTo>
                  <a:pt x="93000" y="191245"/>
                </a:lnTo>
                <a:lnTo>
                  <a:pt x="95338" y="194172"/>
                </a:lnTo>
                <a:lnTo>
                  <a:pt x="97935" y="199540"/>
                </a:lnTo>
                <a:lnTo>
                  <a:pt x="99883" y="205366"/>
                </a:lnTo>
                <a:lnTo>
                  <a:pt x="103394" y="213247"/>
                </a:lnTo>
                <a:lnTo>
                  <a:pt x="105484" y="219924"/>
                </a:lnTo>
                <a:lnTo>
                  <a:pt x="106413" y="225538"/>
                </a:lnTo>
                <a:lnTo>
                  <a:pt x="106936" y="233161"/>
                </a:lnTo>
                <a:lnTo>
                  <a:pt x="107058" y="238035"/>
                </a:lnTo>
                <a:lnTo>
                  <a:pt x="107885" y="240446"/>
                </a:lnTo>
                <a:lnTo>
                  <a:pt x="110919" y="245242"/>
                </a:lnTo>
                <a:lnTo>
                  <a:pt x="113298" y="248612"/>
                </a:lnTo>
                <a:lnTo>
                  <a:pt x="114426" y="249085"/>
                </a:lnTo>
                <a:lnTo>
                  <a:pt x="117795" y="249611"/>
                </a:lnTo>
                <a:lnTo>
                  <a:pt x="119011" y="250545"/>
                </a:lnTo>
                <a:lnTo>
                  <a:pt x="119822" y="251961"/>
                </a:lnTo>
                <a:lnTo>
                  <a:pt x="121349" y="256870"/>
                </a:lnTo>
                <a:lnTo>
                  <a:pt x="121435" y="250997"/>
                </a:lnTo>
                <a:lnTo>
                  <a:pt x="120644" y="250675"/>
                </a:lnTo>
                <a:lnTo>
                  <a:pt x="117649" y="250317"/>
                </a:lnTo>
                <a:lnTo>
                  <a:pt x="115739" y="250222"/>
                </a:lnTo>
                <a:lnTo>
                  <a:pt x="111500" y="250116"/>
                </a:lnTo>
                <a:lnTo>
                  <a:pt x="100012" y="25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2"/>
          <p:cNvSpPr/>
          <p:nvPr/>
        </p:nvSpPr>
        <p:spPr>
          <a:xfrm>
            <a:off x="562308" y="2000544"/>
            <a:ext cx="273511" cy="13994"/>
          </a:xfrm>
          <a:custGeom>
            <a:avLst/>
            <a:gdLst/>
            <a:ahLst/>
            <a:cxnLst/>
            <a:rect l="0" t="0" r="0" b="0"/>
            <a:pathLst>
              <a:path w="273511" h="13994">
                <a:moveTo>
                  <a:pt x="9192" y="13993"/>
                </a:moveTo>
                <a:lnTo>
                  <a:pt x="0" y="13993"/>
                </a:lnTo>
                <a:lnTo>
                  <a:pt x="1643" y="13993"/>
                </a:lnTo>
                <a:lnTo>
                  <a:pt x="1778" y="13199"/>
                </a:lnTo>
                <a:lnTo>
                  <a:pt x="1868" y="11876"/>
                </a:lnTo>
                <a:lnTo>
                  <a:pt x="1928" y="10201"/>
                </a:lnTo>
                <a:lnTo>
                  <a:pt x="2762" y="9083"/>
                </a:lnTo>
                <a:lnTo>
                  <a:pt x="4111" y="8339"/>
                </a:lnTo>
                <a:lnTo>
                  <a:pt x="8894" y="6936"/>
                </a:lnTo>
                <a:lnTo>
                  <a:pt x="16923" y="6861"/>
                </a:lnTo>
                <a:lnTo>
                  <a:pt x="171124" y="6849"/>
                </a:lnTo>
                <a:lnTo>
                  <a:pt x="175884" y="6056"/>
                </a:lnTo>
                <a:lnTo>
                  <a:pt x="180645" y="4733"/>
                </a:lnTo>
                <a:lnTo>
                  <a:pt x="185406" y="3057"/>
                </a:lnTo>
                <a:lnTo>
                  <a:pt x="190168" y="1940"/>
                </a:lnTo>
                <a:lnTo>
                  <a:pt x="194930" y="1195"/>
                </a:lnTo>
                <a:lnTo>
                  <a:pt x="199692" y="698"/>
                </a:lnTo>
                <a:lnTo>
                  <a:pt x="203661" y="368"/>
                </a:lnTo>
                <a:lnTo>
                  <a:pt x="210187" y="0"/>
                </a:lnTo>
                <a:lnTo>
                  <a:pt x="213038" y="696"/>
                </a:lnTo>
                <a:lnTo>
                  <a:pt x="215733" y="1953"/>
                </a:lnTo>
                <a:lnTo>
                  <a:pt x="218324" y="3585"/>
                </a:lnTo>
                <a:lnTo>
                  <a:pt x="221638" y="4673"/>
                </a:lnTo>
                <a:lnTo>
                  <a:pt x="225435" y="5398"/>
                </a:lnTo>
                <a:lnTo>
                  <a:pt x="229554" y="5882"/>
                </a:lnTo>
                <a:lnTo>
                  <a:pt x="233093" y="6205"/>
                </a:lnTo>
                <a:lnTo>
                  <a:pt x="239143" y="6563"/>
                </a:lnTo>
                <a:lnTo>
                  <a:pt x="247011" y="6764"/>
                </a:lnTo>
                <a:lnTo>
                  <a:pt x="273510" y="684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3"/>
          <p:cNvSpPr/>
          <p:nvPr/>
        </p:nvSpPr>
        <p:spPr>
          <a:xfrm>
            <a:off x="835826" y="1878813"/>
            <a:ext cx="107150" cy="228594"/>
          </a:xfrm>
          <a:custGeom>
            <a:avLst/>
            <a:gdLst/>
            <a:ahLst/>
            <a:cxnLst/>
            <a:rect l="0" t="0" r="0" b="0"/>
            <a:pathLst>
              <a:path w="107150" h="228594">
                <a:moveTo>
                  <a:pt x="7136" y="7137"/>
                </a:moveTo>
                <a:lnTo>
                  <a:pt x="0" y="0"/>
                </a:lnTo>
                <a:lnTo>
                  <a:pt x="6144" y="6144"/>
                </a:lnTo>
                <a:lnTo>
                  <a:pt x="6695" y="8812"/>
                </a:lnTo>
                <a:lnTo>
                  <a:pt x="6842" y="10635"/>
                </a:lnTo>
                <a:lnTo>
                  <a:pt x="7734" y="12644"/>
                </a:lnTo>
                <a:lnTo>
                  <a:pt x="10841" y="16992"/>
                </a:lnTo>
                <a:lnTo>
                  <a:pt x="12781" y="19263"/>
                </a:lnTo>
                <a:lnTo>
                  <a:pt x="14868" y="21571"/>
                </a:lnTo>
                <a:lnTo>
                  <a:pt x="17053" y="23903"/>
                </a:lnTo>
                <a:lnTo>
                  <a:pt x="18510" y="27046"/>
                </a:lnTo>
                <a:lnTo>
                  <a:pt x="19481" y="30728"/>
                </a:lnTo>
                <a:lnTo>
                  <a:pt x="20129" y="34770"/>
                </a:lnTo>
                <a:lnTo>
                  <a:pt x="20848" y="41379"/>
                </a:lnTo>
                <a:lnTo>
                  <a:pt x="21168" y="47755"/>
                </a:lnTo>
                <a:lnTo>
                  <a:pt x="21310" y="55881"/>
                </a:lnTo>
                <a:lnTo>
                  <a:pt x="22141" y="60270"/>
                </a:lnTo>
                <a:lnTo>
                  <a:pt x="23490" y="64784"/>
                </a:lnTo>
                <a:lnTo>
                  <a:pt x="25182" y="69381"/>
                </a:lnTo>
                <a:lnTo>
                  <a:pt x="27104" y="73239"/>
                </a:lnTo>
                <a:lnTo>
                  <a:pt x="29180" y="76605"/>
                </a:lnTo>
                <a:lnTo>
                  <a:pt x="31357" y="79643"/>
                </a:lnTo>
                <a:lnTo>
                  <a:pt x="33602" y="83255"/>
                </a:lnTo>
                <a:lnTo>
                  <a:pt x="35892" y="87251"/>
                </a:lnTo>
                <a:lnTo>
                  <a:pt x="40554" y="95924"/>
                </a:lnTo>
                <a:lnTo>
                  <a:pt x="57147" y="128620"/>
                </a:lnTo>
                <a:lnTo>
                  <a:pt x="59527" y="133369"/>
                </a:lnTo>
                <a:lnTo>
                  <a:pt x="61907" y="137329"/>
                </a:lnTo>
                <a:lnTo>
                  <a:pt x="64287" y="140763"/>
                </a:lnTo>
                <a:lnTo>
                  <a:pt x="66668" y="143846"/>
                </a:lnTo>
                <a:lnTo>
                  <a:pt x="68255" y="147488"/>
                </a:lnTo>
                <a:lnTo>
                  <a:pt x="69314" y="151504"/>
                </a:lnTo>
                <a:lnTo>
                  <a:pt x="70019" y="155769"/>
                </a:lnTo>
                <a:lnTo>
                  <a:pt x="72077" y="160200"/>
                </a:lnTo>
                <a:lnTo>
                  <a:pt x="75036" y="164741"/>
                </a:lnTo>
                <a:lnTo>
                  <a:pt x="78596" y="169356"/>
                </a:lnTo>
                <a:lnTo>
                  <a:pt x="80970" y="173227"/>
                </a:lnTo>
                <a:lnTo>
                  <a:pt x="83607" y="179644"/>
                </a:lnTo>
                <a:lnTo>
                  <a:pt x="84311" y="183260"/>
                </a:lnTo>
                <a:lnTo>
                  <a:pt x="84780" y="187259"/>
                </a:lnTo>
                <a:lnTo>
                  <a:pt x="85092" y="191512"/>
                </a:lnTo>
                <a:lnTo>
                  <a:pt x="86094" y="195141"/>
                </a:lnTo>
                <a:lnTo>
                  <a:pt x="89324" y="201290"/>
                </a:lnTo>
                <a:lnTo>
                  <a:pt x="91289" y="206669"/>
                </a:lnTo>
                <a:lnTo>
                  <a:pt x="92162" y="211705"/>
                </a:lnTo>
                <a:lnTo>
                  <a:pt x="92551" y="216589"/>
                </a:lnTo>
                <a:lnTo>
                  <a:pt x="94242" y="218209"/>
                </a:lnTo>
                <a:lnTo>
                  <a:pt x="96956" y="219289"/>
                </a:lnTo>
                <a:lnTo>
                  <a:pt x="100354" y="220009"/>
                </a:lnTo>
                <a:lnTo>
                  <a:pt x="102619" y="221283"/>
                </a:lnTo>
                <a:lnTo>
                  <a:pt x="104129" y="222926"/>
                </a:lnTo>
                <a:lnTo>
                  <a:pt x="107149" y="2285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4"/>
          <p:cNvSpPr/>
          <p:nvPr/>
        </p:nvSpPr>
        <p:spPr>
          <a:xfrm>
            <a:off x="2428875" y="1964531"/>
            <a:ext cx="271463" cy="14288"/>
          </a:xfrm>
          <a:custGeom>
            <a:avLst/>
            <a:gdLst/>
            <a:ahLst/>
            <a:cxnLst/>
            <a:rect l="0" t="0" r="0" b="0"/>
            <a:pathLst>
              <a:path w="271463" h="14288">
                <a:moveTo>
                  <a:pt x="0" y="0"/>
                </a:moveTo>
                <a:lnTo>
                  <a:pt x="0" y="6151"/>
                </a:lnTo>
                <a:lnTo>
                  <a:pt x="793" y="6482"/>
                </a:lnTo>
                <a:lnTo>
                  <a:pt x="3792" y="6849"/>
                </a:lnTo>
                <a:lnTo>
                  <a:pt x="9943" y="7056"/>
                </a:lnTo>
                <a:lnTo>
                  <a:pt x="12978" y="7879"/>
                </a:lnTo>
                <a:lnTo>
                  <a:pt x="16590" y="9221"/>
                </a:lnTo>
                <a:lnTo>
                  <a:pt x="20585" y="10910"/>
                </a:lnTo>
                <a:lnTo>
                  <a:pt x="24042" y="12036"/>
                </a:lnTo>
                <a:lnTo>
                  <a:pt x="27140" y="12786"/>
                </a:lnTo>
                <a:lnTo>
                  <a:pt x="29999" y="13287"/>
                </a:lnTo>
                <a:lnTo>
                  <a:pt x="33493" y="13620"/>
                </a:lnTo>
                <a:lnTo>
                  <a:pt x="41609" y="13991"/>
                </a:lnTo>
                <a:lnTo>
                  <a:pt x="55102" y="14199"/>
                </a:lnTo>
                <a:lnTo>
                  <a:pt x="103790" y="14285"/>
                </a:lnTo>
                <a:lnTo>
                  <a:pt x="109675" y="13492"/>
                </a:lnTo>
                <a:lnTo>
                  <a:pt x="115979" y="12170"/>
                </a:lnTo>
                <a:lnTo>
                  <a:pt x="122563" y="10494"/>
                </a:lnTo>
                <a:lnTo>
                  <a:pt x="129333" y="9377"/>
                </a:lnTo>
                <a:lnTo>
                  <a:pt x="136228" y="8633"/>
                </a:lnTo>
                <a:lnTo>
                  <a:pt x="143206" y="8136"/>
                </a:lnTo>
                <a:lnTo>
                  <a:pt x="150240" y="7805"/>
                </a:lnTo>
                <a:lnTo>
                  <a:pt x="164404" y="7438"/>
                </a:lnTo>
                <a:lnTo>
                  <a:pt x="202133" y="7161"/>
                </a:lnTo>
                <a:lnTo>
                  <a:pt x="270048" y="7144"/>
                </a:lnTo>
                <a:lnTo>
                  <a:pt x="270519" y="7937"/>
                </a:lnTo>
                <a:lnTo>
                  <a:pt x="270834" y="9260"/>
                </a:lnTo>
                <a:lnTo>
                  <a:pt x="271462" y="142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5"/>
          <p:cNvSpPr/>
          <p:nvPr/>
        </p:nvSpPr>
        <p:spPr>
          <a:xfrm>
            <a:off x="2736056" y="1835943"/>
            <a:ext cx="71430" cy="292895"/>
          </a:xfrm>
          <a:custGeom>
            <a:avLst/>
            <a:gdLst/>
            <a:ahLst/>
            <a:cxnLst/>
            <a:rect l="0" t="0" r="0" b="0"/>
            <a:pathLst>
              <a:path w="71430" h="292895">
                <a:moveTo>
                  <a:pt x="0" y="0"/>
                </a:moveTo>
                <a:lnTo>
                  <a:pt x="10849" y="10849"/>
                </a:lnTo>
                <a:lnTo>
                  <a:pt x="11995" y="13583"/>
                </a:lnTo>
                <a:lnTo>
                  <a:pt x="13269" y="20854"/>
                </a:lnTo>
                <a:lnTo>
                  <a:pt x="13834" y="27260"/>
                </a:lnTo>
                <a:lnTo>
                  <a:pt x="13986" y="30080"/>
                </a:lnTo>
                <a:lnTo>
                  <a:pt x="14880" y="33547"/>
                </a:lnTo>
                <a:lnTo>
                  <a:pt x="16270" y="37446"/>
                </a:lnTo>
                <a:lnTo>
                  <a:pt x="17990" y="41633"/>
                </a:lnTo>
                <a:lnTo>
                  <a:pt x="19902" y="48402"/>
                </a:lnTo>
                <a:lnTo>
                  <a:pt x="20751" y="54849"/>
                </a:lnTo>
                <a:lnTo>
                  <a:pt x="21129" y="63007"/>
                </a:lnTo>
                <a:lnTo>
                  <a:pt x="22023" y="67405"/>
                </a:lnTo>
                <a:lnTo>
                  <a:pt x="23413" y="71924"/>
                </a:lnTo>
                <a:lnTo>
                  <a:pt x="25134" y="76524"/>
                </a:lnTo>
                <a:lnTo>
                  <a:pt x="26281" y="81973"/>
                </a:lnTo>
                <a:lnTo>
                  <a:pt x="27045" y="87986"/>
                </a:lnTo>
                <a:lnTo>
                  <a:pt x="27555" y="94376"/>
                </a:lnTo>
                <a:lnTo>
                  <a:pt x="27895" y="100224"/>
                </a:lnTo>
                <a:lnTo>
                  <a:pt x="28273" y="110955"/>
                </a:lnTo>
                <a:lnTo>
                  <a:pt x="29167" y="116039"/>
                </a:lnTo>
                <a:lnTo>
                  <a:pt x="30557" y="121015"/>
                </a:lnTo>
                <a:lnTo>
                  <a:pt x="32278" y="125921"/>
                </a:lnTo>
                <a:lnTo>
                  <a:pt x="34218" y="130779"/>
                </a:lnTo>
                <a:lnTo>
                  <a:pt x="36306" y="135605"/>
                </a:lnTo>
                <a:lnTo>
                  <a:pt x="38491" y="140409"/>
                </a:lnTo>
                <a:lnTo>
                  <a:pt x="39948" y="145994"/>
                </a:lnTo>
                <a:lnTo>
                  <a:pt x="40920" y="152098"/>
                </a:lnTo>
                <a:lnTo>
                  <a:pt x="41567" y="158549"/>
                </a:lnTo>
                <a:lnTo>
                  <a:pt x="41999" y="164437"/>
                </a:lnTo>
                <a:lnTo>
                  <a:pt x="42287" y="169950"/>
                </a:lnTo>
                <a:lnTo>
                  <a:pt x="42479" y="175212"/>
                </a:lnTo>
                <a:lnTo>
                  <a:pt x="43400" y="181102"/>
                </a:lnTo>
                <a:lnTo>
                  <a:pt x="44808" y="187410"/>
                </a:lnTo>
                <a:lnTo>
                  <a:pt x="46541" y="193996"/>
                </a:lnTo>
                <a:lnTo>
                  <a:pt x="47696" y="199975"/>
                </a:lnTo>
                <a:lnTo>
                  <a:pt x="48466" y="205548"/>
                </a:lnTo>
                <a:lnTo>
                  <a:pt x="48979" y="210851"/>
                </a:lnTo>
                <a:lnTo>
                  <a:pt x="49322" y="215974"/>
                </a:lnTo>
                <a:lnTo>
                  <a:pt x="49550" y="220976"/>
                </a:lnTo>
                <a:lnTo>
                  <a:pt x="49702" y="225899"/>
                </a:lnTo>
                <a:lnTo>
                  <a:pt x="50597" y="230768"/>
                </a:lnTo>
                <a:lnTo>
                  <a:pt x="51987" y="235602"/>
                </a:lnTo>
                <a:lnTo>
                  <a:pt x="53708" y="240412"/>
                </a:lnTo>
                <a:lnTo>
                  <a:pt x="55649" y="245206"/>
                </a:lnTo>
                <a:lnTo>
                  <a:pt x="57737" y="249989"/>
                </a:lnTo>
                <a:lnTo>
                  <a:pt x="59922" y="254766"/>
                </a:lnTo>
                <a:lnTo>
                  <a:pt x="61380" y="258744"/>
                </a:lnTo>
                <a:lnTo>
                  <a:pt x="62998" y="265281"/>
                </a:lnTo>
                <a:lnTo>
                  <a:pt x="63718" y="272949"/>
                </a:lnTo>
                <a:lnTo>
                  <a:pt x="63910" y="277216"/>
                </a:lnTo>
                <a:lnTo>
                  <a:pt x="64831" y="280854"/>
                </a:lnTo>
                <a:lnTo>
                  <a:pt x="66240" y="284074"/>
                </a:lnTo>
                <a:lnTo>
                  <a:pt x="71429" y="292880"/>
                </a:lnTo>
                <a:lnTo>
                  <a:pt x="67320" y="292891"/>
                </a:lnTo>
                <a:lnTo>
                  <a:pt x="69078" y="292893"/>
                </a:lnTo>
                <a:lnTo>
                  <a:pt x="66946" y="292894"/>
                </a:lnTo>
                <a:lnTo>
                  <a:pt x="66062" y="292100"/>
                </a:lnTo>
                <a:lnTo>
                  <a:pt x="65472" y="290777"/>
                </a:lnTo>
                <a:lnTo>
                  <a:pt x="64294" y="2857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6"/>
          <p:cNvSpPr/>
          <p:nvPr/>
        </p:nvSpPr>
        <p:spPr>
          <a:xfrm>
            <a:off x="757237" y="2486025"/>
            <a:ext cx="221457" cy="14288"/>
          </a:xfrm>
          <a:custGeom>
            <a:avLst/>
            <a:gdLst/>
            <a:ahLst/>
            <a:cxnLst/>
            <a:rect l="0" t="0" r="0" b="0"/>
            <a:pathLst>
              <a:path w="221457" h="14288">
                <a:moveTo>
                  <a:pt x="7144" y="7143"/>
                </a:moveTo>
                <a:lnTo>
                  <a:pt x="87" y="7143"/>
                </a:lnTo>
                <a:lnTo>
                  <a:pt x="58" y="7937"/>
                </a:lnTo>
                <a:lnTo>
                  <a:pt x="0" y="14261"/>
                </a:lnTo>
                <a:lnTo>
                  <a:pt x="41627" y="14287"/>
                </a:lnTo>
                <a:lnTo>
                  <a:pt x="45214" y="13493"/>
                </a:lnTo>
                <a:lnTo>
                  <a:pt x="48399" y="12170"/>
                </a:lnTo>
                <a:lnTo>
                  <a:pt x="51316" y="10495"/>
                </a:lnTo>
                <a:lnTo>
                  <a:pt x="54848" y="9377"/>
                </a:lnTo>
                <a:lnTo>
                  <a:pt x="58790" y="8633"/>
                </a:lnTo>
                <a:lnTo>
                  <a:pt x="63006" y="8136"/>
                </a:lnTo>
                <a:lnTo>
                  <a:pt x="67404" y="7805"/>
                </a:lnTo>
                <a:lnTo>
                  <a:pt x="71924" y="7585"/>
                </a:lnTo>
                <a:lnTo>
                  <a:pt x="76524" y="7437"/>
                </a:lnTo>
                <a:lnTo>
                  <a:pt x="81178" y="6546"/>
                </a:lnTo>
                <a:lnTo>
                  <a:pt x="85869" y="5157"/>
                </a:lnTo>
                <a:lnTo>
                  <a:pt x="90584" y="3438"/>
                </a:lnTo>
                <a:lnTo>
                  <a:pt x="96108" y="2292"/>
                </a:lnTo>
                <a:lnTo>
                  <a:pt x="102172" y="1528"/>
                </a:lnTo>
                <a:lnTo>
                  <a:pt x="108596" y="1018"/>
                </a:lnTo>
                <a:lnTo>
                  <a:pt x="114466" y="679"/>
                </a:lnTo>
                <a:lnTo>
                  <a:pt x="125222" y="301"/>
                </a:lnTo>
                <a:lnTo>
                  <a:pt x="136410" y="89"/>
                </a:lnTo>
                <a:lnTo>
                  <a:pt x="184373" y="0"/>
                </a:lnTo>
                <a:lnTo>
                  <a:pt x="188003" y="794"/>
                </a:lnTo>
                <a:lnTo>
                  <a:pt x="191216" y="2117"/>
                </a:lnTo>
                <a:lnTo>
                  <a:pt x="194153" y="3792"/>
                </a:lnTo>
                <a:lnTo>
                  <a:pt x="196904" y="4909"/>
                </a:lnTo>
                <a:lnTo>
                  <a:pt x="199532" y="5654"/>
                </a:lnTo>
                <a:lnTo>
                  <a:pt x="202077" y="6150"/>
                </a:lnTo>
                <a:lnTo>
                  <a:pt x="204568" y="6481"/>
                </a:lnTo>
                <a:lnTo>
                  <a:pt x="209453" y="6849"/>
                </a:lnTo>
                <a:lnTo>
                  <a:pt x="214269" y="7012"/>
                </a:lnTo>
                <a:lnTo>
                  <a:pt x="221456" y="71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7"/>
          <p:cNvSpPr/>
          <p:nvPr/>
        </p:nvSpPr>
        <p:spPr>
          <a:xfrm>
            <a:off x="1057275" y="2357437"/>
            <a:ext cx="250032" cy="121148"/>
          </a:xfrm>
          <a:custGeom>
            <a:avLst/>
            <a:gdLst/>
            <a:ahLst/>
            <a:cxnLst/>
            <a:rect l="0" t="0" r="0" b="0"/>
            <a:pathLst>
              <a:path w="250032" h="121148">
                <a:moveTo>
                  <a:pt x="0" y="0"/>
                </a:moveTo>
                <a:lnTo>
                  <a:pt x="6150" y="0"/>
                </a:lnTo>
                <a:lnTo>
                  <a:pt x="8819" y="2117"/>
                </a:lnTo>
                <a:lnTo>
                  <a:pt x="13207" y="6151"/>
                </a:lnTo>
                <a:lnTo>
                  <a:pt x="13567" y="7276"/>
                </a:lnTo>
                <a:lnTo>
                  <a:pt x="13967" y="10642"/>
                </a:lnTo>
                <a:lnTo>
                  <a:pt x="14074" y="12651"/>
                </a:lnTo>
                <a:lnTo>
                  <a:pt x="14192" y="17000"/>
                </a:lnTo>
                <a:lnTo>
                  <a:pt x="15018" y="19271"/>
                </a:lnTo>
                <a:lnTo>
                  <a:pt x="16362" y="21578"/>
                </a:lnTo>
                <a:lnTo>
                  <a:pt x="18051" y="23911"/>
                </a:lnTo>
                <a:lnTo>
                  <a:pt x="19178" y="26259"/>
                </a:lnTo>
                <a:lnTo>
                  <a:pt x="19929" y="28619"/>
                </a:lnTo>
                <a:lnTo>
                  <a:pt x="20429" y="30985"/>
                </a:lnTo>
                <a:lnTo>
                  <a:pt x="20763" y="34151"/>
                </a:lnTo>
                <a:lnTo>
                  <a:pt x="20986" y="37848"/>
                </a:lnTo>
                <a:lnTo>
                  <a:pt x="21233" y="45396"/>
                </a:lnTo>
                <a:lnTo>
                  <a:pt x="21343" y="51397"/>
                </a:lnTo>
                <a:lnTo>
                  <a:pt x="20578" y="54108"/>
                </a:lnTo>
                <a:lnTo>
                  <a:pt x="19275" y="56710"/>
                </a:lnTo>
                <a:lnTo>
                  <a:pt x="17612" y="59238"/>
                </a:lnTo>
                <a:lnTo>
                  <a:pt x="16504" y="61717"/>
                </a:lnTo>
                <a:lnTo>
                  <a:pt x="15765" y="64163"/>
                </a:lnTo>
                <a:lnTo>
                  <a:pt x="15272" y="66588"/>
                </a:lnTo>
                <a:lnTo>
                  <a:pt x="14150" y="68999"/>
                </a:lnTo>
                <a:lnTo>
                  <a:pt x="12608" y="71399"/>
                </a:lnTo>
                <a:lnTo>
                  <a:pt x="10787" y="73793"/>
                </a:lnTo>
                <a:lnTo>
                  <a:pt x="9572" y="76183"/>
                </a:lnTo>
                <a:lnTo>
                  <a:pt x="8763" y="78570"/>
                </a:lnTo>
                <a:lnTo>
                  <a:pt x="8223" y="80955"/>
                </a:lnTo>
                <a:lnTo>
                  <a:pt x="7069" y="82545"/>
                </a:lnTo>
                <a:lnTo>
                  <a:pt x="5506" y="83605"/>
                </a:lnTo>
                <a:lnTo>
                  <a:pt x="3671" y="84312"/>
                </a:lnTo>
                <a:lnTo>
                  <a:pt x="3241" y="85577"/>
                </a:lnTo>
                <a:lnTo>
                  <a:pt x="3748" y="87214"/>
                </a:lnTo>
                <a:lnTo>
                  <a:pt x="4880" y="89098"/>
                </a:lnTo>
                <a:lnTo>
                  <a:pt x="5634" y="91149"/>
                </a:lnTo>
                <a:lnTo>
                  <a:pt x="6137" y="93310"/>
                </a:lnTo>
                <a:lnTo>
                  <a:pt x="6473" y="95544"/>
                </a:lnTo>
                <a:lnTo>
                  <a:pt x="6696" y="97827"/>
                </a:lnTo>
                <a:lnTo>
                  <a:pt x="6845" y="100143"/>
                </a:lnTo>
                <a:lnTo>
                  <a:pt x="7084" y="105771"/>
                </a:lnTo>
                <a:lnTo>
                  <a:pt x="9234" y="108657"/>
                </a:lnTo>
                <a:lnTo>
                  <a:pt x="13289" y="113186"/>
                </a:lnTo>
                <a:lnTo>
                  <a:pt x="14415" y="113557"/>
                </a:lnTo>
                <a:lnTo>
                  <a:pt x="21504" y="114235"/>
                </a:lnTo>
                <a:lnTo>
                  <a:pt x="75339" y="114300"/>
                </a:lnTo>
                <a:lnTo>
                  <a:pt x="81182" y="113506"/>
                </a:lnTo>
                <a:lnTo>
                  <a:pt x="87459" y="112183"/>
                </a:lnTo>
                <a:lnTo>
                  <a:pt x="94024" y="110508"/>
                </a:lnTo>
                <a:lnTo>
                  <a:pt x="99989" y="109390"/>
                </a:lnTo>
                <a:lnTo>
                  <a:pt x="105553" y="108646"/>
                </a:lnTo>
                <a:lnTo>
                  <a:pt x="110850" y="108149"/>
                </a:lnTo>
                <a:lnTo>
                  <a:pt x="115968" y="107818"/>
                </a:lnTo>
                <a:lnTo>
                  <a:pt x="120968" y="107598"/>
                </a:lnTo>
                <a:lnTo>
                  <a:pt x="131551" y="107352"/>
                </a:lnTo>
                <a:lnTo>
                  <a:pt x="160904" y="107182"/>
                </a:lnTo>
                <a:lnTo>
                  <a:pt x="166006" y="107967"/>
                </a:lnTo>
                <a:lnTo>
                  <a:pt x="170996" y="109284"/>
                </a:lnTo>
                <a:lnTo>
                  <a:pt x="175909" y="110956"/>
                </a:lnTo>
                <a:lnTo>
                  <a:pt x="183486" y="112814"/>
                </a:lnTo>
                <a:lnTo>
                  <a:pt x="190293" y="113639"/>
                </a:lnTo>
                <a:lnTo>
                  <a:pt x="194330" y="113860"/>
                </a:lnTo>
                <a:lnTo>
                  <a:pt x="205481" y="114170"/>
                </a:lnTo>
                <a:lnTo>
                  <a:pt x="208425" y="114213"/>
                </a:lnTo>
                <a:lnTo>
                  <a:pt x="215929" y="116378"/>
                </a:lnTo>
                <a:lnTo>
                  <a:pt x="220152" y="118067"/>
                </a:lnTo>
                <a:lnTo>
                  <a:pt x="226962" y="119943"/>
                </a:lnTo>
                <a:lnTo>
                  <a:pt x="232634" y="120777"/>
                </a:lnTo>
                <a:lnTo>
                  <a:pt x="237801" y="121147"/>
                </a:lnTo>
                <a:lnTo>
                  <a:pt x="239496" y="120453"/>
                </a:lnTo>
                <a:lnTo>
                  <a:pt x="240627" y="119195"/>
                </a:lnTo>
                <a:lnTo>
                  <a:pt x="241380" y="117564"/>
                </a:lnTo>
                <a:lnTo>
                  <a:pt x="242676" y="116476"/>
                </a:lnTo>
                <a:lnTo>
                  <a:pt x="244334" y="115750"/>
                </a:lnTo>
                <a:lnTo>
                  <a:pt x="250031" y="1143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8"/>
          <p:cNvSpPr/>
          <p:nvPr/>
        </p:nvSpPr>
        <p:spPr>
          <a:xfrm>
            <a:off x="1243012" y="2328862"/>
            <a:ext cx="50007" cy="292895"/>
          </a:xfrm>
          <a:custGeom>
            <a:avLst/>
            <a:gdLst/>
            <a:ahLst/>
            <a:cxnLst/>
            <a:rect l="0" t="0" r="0" b="0"/>
            <a:pathLst>
              <a:path w="50007" h="292895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6151" y="17000"/>
                </a:lnTo>
                <a:lnTo>
                  <a:pt x="5688" y="20064"/>
                </a:lnTo>
                <a:lnTo>
                  <a:pt x="4586" y="23695"/>
                </a:lnTo>
                <a:lnTo>
                  <a:pt x="3057" y="27703"/>
                </a:lnTo>
                <a:lnTo>
                  <a:pt x="2038" y="31962"/>
                </a:lnTo>
                <a:lnTo>
                  <a:pt x="906" y="40928"/>
                </a:lnTo>
                <a:lnTo>
                  <a:pt x="604" y="45542"/>
                </a:lnTo>
                <a:lnTo>
                  <a:pt x="403" y="50205"/>
                </a:lnTo>
                <a:lnTo>
                  <a:pt x="179" y="59620"/>
                </a:lnTo>
                <a:lnTo>
                  <a:pt x="80" y="69096"/>
                </a:lnTo>
                <a:lnTo>
                  <a:pt x="847" y="74639"/>
                </a:lnTo>
                <a:lnTo>
                  <a:pt x="2152" y="80715"/>
                </a:lnTo>
                <a:lnTo>
                  <a:pt x="3816" y="87148"/>
                </a:lnTo>
                <a:lnTo>
                  <a:pt x="4925" y="93024"/>
                </a:lnTo>
                <a:lnTo>
                  <a:pt x="5665" y="98528"/>
                </a:lnTo>
                <a:lnTo>
                  <a:pt x="6158" y="103786"/>
                </a:lnTo>
                <a:lnTo>
                  <a:pt x="6486" y="108878"/>
                </a:lnTo>
                <a:lnTo>
                  <a:pt x="6706" y="113860"/>
                </a:lnTo>
                <a:lnTo>
                  <a:pt x="6852" y="118769"/>
                </a:lnTo>
                <a:lnTo>
                  <a:pt x="7743" y="124423"/>
                </a:lnTo>
                <a:lnTo>
                  <a:pt x="9131" y="130574"/>
                </a:lnTo>
                <a:lnTo>
                  <a:pt x="10850" y="137055"/>
                </a:lnTo>
                <a:lnTo>
                  <a:pt x="11996" y="142964"/>
                </a:lnTo>
                <a:lnTo>
                  <a:pt x="12760" y="148491"/>
                </a:lnTo>
                <a:lnTo>
                  <a:pt x="13269" y="153762"/>
                </a:lnTo>
                <a:lnTo>
                  <a:pt x="14402" y="158865"/>
                </a:lnTo>
                <a:lnTo>
                  <a:pt x="15951" y="163853"/>
                </a:lnTo>
                <a:lnTo>
                  <a:pt x="17778" y="168767"/>
                </a:lnTo>
                <a:lnTo>
                  <a:pt x="18996" y="174424"/>
                </a:lnTo>
                <a:lnTo>
                  <a:pt x="19808" y="180576"/>
                </a:lnTo>
                <a:lnTo>
                  <a:pt x="20349" y="187059"/>
                </a:lnTo>
                <a:lnTo>
                  <a:pt x="21503" y="192969"/>
                </a:lnTo>
                <a:lnTo>
                  <a:pt x="23067" y="198496"/>
                </a:lnTo>
                <a:lnTo>
                  <a:pt x="24903" y="203768"/>
                </a:lnTo>
                <a:lnTo>
                  <a:pt x="26127" y="208870"/>
                </a:lnTo>
                <a:lnTo>
                  <a:pt x="26943" y="213859"/>
                </a:lnTo>
                <a:lnTo>
                  <a:pt x="27487" y="218773"/>
                </a:lnTo>
                <a:lnTo>
                  <a:pt x="28643" y="223636"/>
                </a:lnTo>
                <a:lnTo>
                  <a:pt x="30208" y="228466"/>
                </a:lnTo>
                <a:lnTo>
                  <a:pt x="32045" y="233273"/>
                </a:lnTo>
                <a:lnTo>
                  <a:pt x="33270" y="237272"/>
                </a:lnTo>
                <a:lnTo>
                  <a:pt x="34630" y="243831"/>
                </a:lnTo>
                <a:lnTo>
                  <a:pt x="35787" y="247485"/>
                </a:lnTo>
                <a:lnTo>
                  <a:pt x="37352" y="251509"/>
                </a:lnTo>
                <a:lnTo>
                  <a:pt x="39189" y="255779"/>
                </a:lnTo>
                <a:lnTo>
                  <a:pt x="40413" y="259419"/>
                </a:lnTo>
                <a:lnTo>
                  <a:pt x="41774" y="265581"/>
                </a:lnTo>
                <a:lnTo>
                  <a:pt x="42540" y="273512"/>
                </a:lnTo>
                <a:lnTo>
                  <a:pt x="42767" y="280889"/>
                </a:lnTo>
                <a:lnTo>
                  <a:pt x="42854" y="291474"/>
                </a:lnTo>
                <a:lnTo>
                  <a:pt x="43651" y="291947"/>
                </a:lnTo>
                <a:lnTo>
                  <a:pt x="44975" y="292263"/>
                </a:lnTo>
                <a:lnTo>
                  <a:pt x="50006" y="2928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9"/>
          <p:cNvSpPr/>
          <p:nvPr/>
        </p:nvSpPr>
        <p:spPr>
          <a:xfrm>
            <a:off x="1435894" y="2407443"/>
            <a:ext cx="261252" cy="185739"/>
          </a:xfrm>
          <a:custGeom>
            <a:avLst/>
            <a:gdLst/>
            <a:ahLst/>
            <a:cxnLst/>
            <a:rect l="0" t="0" r="0" b="0"/>
            <a:pathLst>
              <a:path w="261252" h="185739">
                <a:moveTo>
                  <a:pt x="135731" y="0"/>
                </a:moveTo>
                <a:lnTo>
                  <a:pt x="129580" y="0"/>
                </a:lnTo>
                <a:lnTo>
                  <a:pt x="129249" y="794"/>
                </a:lnTo>
                <a:lnTo>
                  <a:pt x="128645" y="6482"/>
                </a:lnTo>
                <a:lnTo>
                  <a:pt x="128595" y="10849"/>
                </a:lnTo>
                <a:lnTo>
                  <a:pt x="127798" y="12789"/>
                </a:lnTo>
                <a:lnTo>
                  <a:pt x="124797" y="17061"/>
                </a:lnTo>
                <a:lnTo>
                  <a:pt x="122885" y="18518"/>
                </a:lnTo>
                <a:lnTo>
                  <a:pt x="120817" y="19489"/>
                </a:lnTo>
                <a:lnTo>
                  <a:pt x="115608" y="21362"/>
                </a:lnTo>
                <a:lnTo>
                  <a:pt x="108002" y="24840"/>
                </a:lnTo>
                <a:lnTo>
                  <a:pt x="101446" y="29032"/>
                </a:lnTo>
                <a:lnTo>
                  <a:pt x="95093" y="34334"/>
                </a:lnTo>
                <a:lnTo>
                  <a:pt x="91176" y="37971"/>
                </a:lnTo>
                <a:lnTo>
                  <a:pt x="86978" y="41983"/>
                </a:lnTo>
                <a:lnTo>
                  <a:pt x="81797" y="45451"/>
                </a:lnTo>
                <a:lnTo>
                  <a:pt x="75963" y="48557"/>
                </a:lnTo>
                <a:lnTo>
                  <a:pt x="63923" y="54125"/>
                </a:lnTo>
                <a:lnTo>
                  <a:pt x="38364" y="66591"/>
                </a:lnTo>
                <a:lnTo>
                  <a:pt x="30809" y="71400"/>
                </a:lnTo>
                <a:lnTo>
                  <a:pt x="27683" y="73794"/>
                </a:lnTo>
                <a:lnTo>
                  <a:pt x="25599" y="76184"/>
                </a:lnTo>
                <a:lnTo>
                  <a:pt x="24209" y="78570"/>
                </a:lnTo>
                <a:lnTo>
                  <a:pt x="23283" y="80955"/>
                </a:lnTo>
                <a:lnTo>
                  <a:pt x="20137" y="85722"/>
                </a:lnTo>
                <a:lnTo>
                  <a:pt x="18187" y="88104"/>
                </a:lnTo>
                <a:lnTo>
                  <a:pt x="16093" y="89693"/>
                </a:lnTo>
                <a:lnTo>
                  <a:pt x="9354" y="92722"/>
                </a:lnTo>
                <a:lnTo>
                  <a:pt x="2082" y="98337"/>
                </a:lnTo>
                <a:lnTo>
                  <a:pt x="1388" y="98896"/>
                </a:lnTo>
                <a:lnTo>
                  <a:pt x="925" y="100062"/>
                </a:lnTo>
                <a:lnTo>
                  <a:pt x="182" y="105520"/>
                </a:lnTo>
                <a:lnTo>
                  <a:pt x="10" y="110853"/>
                </a:lnTo>
                <a:lnTo>
                  <a:pt x="0" y="117790"/>
                </a:lnTo>
                <a:lnTo>
                  <a:pt x="794" y="119008"/>
                </a:lnTo>
                <a:lnTo>
                  <a:pt x="2116" y="119820"/>
                </a:lnTo>
                <a:lnTo>
                  <a:pt x="3792" y="120361"/>
                </a:lnTo>
                <a:lnTo>
                  <a:pt x="4909" y="121516"/>
                </a:lnTo>
                <a:lnTo>
                  <a:pt x="5654" y="123080"/>
                </a:lnTo>
                <a:lnTo>
                  <a:pt x="6150" y="124915"/>
                </a:lnTo>
                <a:lnTo>
                  <a:pt x="7275" y="126140"/>
                </a:lnTo>
                <a:lnTo>
                  <a:pt x="8818" y="126956"/>
                </a:lnTo>
                <a:lnTo>
                  <a:pt x="12650" y="127862"/>
                </a:lnTo>
                <a:lnTo>
                  <a:pt x="16999" y="128265"/>
                </a:lnTo>
                <a:lnTo>
                  <a:pt x="19270" y="129167"/>
                </a:lnTo>
                <a:lnTo>
                  <a:pt x="27052" y="134228"/>
                </a:lnTo>
                <a:lnTo>
                  <a:pt x="34777" y="138503"/>
                </a:lnTo>
                <a:lnTo>
                  <a:pt x="40466" y="141580"/>
                </a:lnTo>
                <a:lnTo>
                  <a:pt x="46030" y="142300"/>
                </a:lnTo>
                <a:lnTo>
                  <a:pt x="49737" y="142491"/>
                </a:lnTo>
                <a:lnTo>
                  <a:pt x="53795" y="143413"/>
                </a:lnTo>
                <a:lnTo>
                  <a:pt x="58088" y="144821"/>
                </a:lnTo>
                <a:lnTo>
                  <a:pt x="62538" y="146554"/>
                </a:lnTo>
                <a:lnTo>
                  <a:pt x="67092" y="147709"/>
                </a:lnTo>
                <a:lnTo>
                  <a:pt x="71715" y="148479"/>
                </a:lnTo>
                <a:lnTo>
                  <a:pt x="76385" y="148992"/>
                </a:lnTo>
                <a:lnTo>
                  <a:pt x="81085" y="150128"/>
                </a:lnTo>
                <a:lnTo>
                  <a:pt x="85807" y="151679"/>
                </a:lnTo>
                <a:lnTo>
                  <a:pt x="90542" y="153507"/>
                </a:lnTo>
                <a:lnTo>
                  <a:pt x="96080" y="154726"/>
                </a:lnTo>
                <a:lnTo>
                  <a:pt x="102153" y="155538"/>
                </a:lnTo>
                <a:lnTo>
                  <a:pt x="108583" y="156080"/>
                </a:lnTo>
                <a:lnTo>
                  <a:pt x="114457" y="157234"/>
                </a:lnTo>
                <a:lnTo>
                  <a:pt x="119961" y="158798"/>
                </a:lnTo>
                <a:lnTo>
                  <a:pt x="125217" y="160634"/>
                </a:lnTo>
                <a:lnTo>
                  <a:pt x="131103" y="161858"/>
                </a:lnTo>
                <a:lnTo>
                  <a:pt x="137408" y="162674"/>
                </a:lnTo>
                <a:lnTo>
                  <a:pt x="143993" y="163218"/>
                </a:lnTo>
                <a:lnTo>
                  <a:pt x="149970" y="163581"/>
                </a:lnTo>
                <a:lnTo>
                  <a:pt x="160845" y="163984"/>
                </a:lnTo>
                <a:lnTo>
                  <a:pt x="166761" y="164885"/>
                </a:lnTo>
                <a:lnTo>
                  <a:pt x="173086" y="166280"/>
                </a:lnTo>
                <a:lnTo>
                  <a:pt x="179684" y="168004"/>
                </a:lnTo>
                <a:lnTo>
                  <a:pt x="185670" y="169152"/>
                </a:lnTo>
                <a:lnTo>
                  <a:pt x="191249" y="169918"/>
                </a:lnTo>
                <a:lnTo>
                  <a:pt x="196555" y="170429"/>
                </a:lnTo>
                <a:lnTo>
                  <a:pt x="204568" y="173113"/>
                </a:lnTo>
                <a:lnTo>
                  <a:pt x="207816" y="174940"/>
                </a:lnTo>
                <a:lnTo>
                  <a:pt x="215658" y="176970"/>
                </a:lnTo>
                <a:lnTo>
                  <a:pt x="219972" y="177511"/>
                </a:lnTo>
                <a:lnTo>
                  <a:pt x="224435" y="177872"/>
                </a:lnTo>
                <a:lnTo>
                  <a:pt x="228998" y="178113"/>
                </a:lnTo>
                <a:lnTo>
                  <a:pt x="240144" y="178499"/>
                </a:lnTo>
                <a:lnTo>
                  <a:pt x="245901" y="180668"/>
                </a:lnTo>
                <a:lnTo>
                  <a:pt x="256979" y="185650"/>
                </a:lnTo>
                <a:lnTo>
                  <a:pt x="261251" y="185721"/>
                </a:lnTo>
                <a:lnTo>
                  <a:pt x="242887" y="1857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0"/>
          <p:cNvSpPr/>
          <p:nvPr/>
        </p:nvSpPr>
        <p:spPr>
          <a:xfrm>
            <a:off x="1821682" y="2336042"/>
            <a:ext cx="364306" cy="278560"/>
          </a:xfrm>
          <a:custGeom>
            <a:avLst/>
            <a:gdLst/>
            <a:ahLst/>
            <a:cxnLst/>
            <a:rect l="0" t="0" r="0" b="0"/>
            <a:pathLst>
              <a:path w="364306" h="278560">
                <a:moveTo>
                  <a:pt x="7118" y="49970"/>
                </a:moveTo>
                <a:lnTo>
                  <a:pt x="268" y="49970"/>
                </a:lnTo>
                <a:lnTo>
                  <a:pt x="0" y="43819"/>
                </a:lnTo>
                <a:lnTo>
                  <a:pt x="785" y="43488"/>
                </a:lnTo>
                <a:lnTo>
                  <a:pt x="3774" y="43120"/>
                </a:lnTo>
                <a:lnTo>
                  <a:pt x="5682" y="42229"/>
                </a:lnTo>
                <a:lnTo>
                  <a:pt x="16565" y="35094"/>
                </a:lnTo>
                <a:lnTo>
                  <a:pt x="24810" y="30658"/>
                </a:lnTo>
                <a:lnTo>
                  <a:pt x="57184" y="14236"/>
                </a:lnTo>
                <a:lnTo>
                  <a:pt x="68263" y="9482"/>
                </a:lnTo>
                <a:lnTo>
                  <a:pt x="75663" y="7103"/>
                </a:lnTo>
                <a:lnTo>
                  <a:pt x="83770" y="4723"/>
                </a:lnTo>
                <a:lnTo>
                  <a:pt x="91557" y="3137"/>
                </a:lnTo>
                <a:lnTo>
                  <a:pt x="99129" y="2079"/>
                </a:lnTo>
                <a:lnTo>
                  <a:pt x="106559" y="1374"/>
                </a:lnTo>
                <a:lnTo>
                  <a:pt x="113099" y="904"/>
                </a:lnTo>
                <a:lnTo>
                  <a:pt x="119047" y="590"/>
                </a:lnTo>
                <a:lnTo>
                  <a:pt x="129889" y="242"/>
                </a:lnTo>
                <a:lnTo>
                  <a:pt x="151901" y="19"/>
                </a:lnTo>
                <a:lnTo>
                  <a:pt x="158409" y="0"/>
                </a:lnTo>
                <a:lnTo>
                  <a:pt x="164334" y="782"/>
                </a:lnTo>
                <a:lnTo>
                  <a:pt x="175152" y="3767"/>
                </a:lnTo>
                <a:lnTo>
                  <a:pt x="185252" y="9856"/>
                </a:lnTo>
                <a:lnTo>
                  <a:pt x="195032" y="17060"/>
                </a:lnTo>
                <a:lnTo>
                  <a:pt x="204671" y="22908"/>
                </a:lnTo>
                <a:lnTo>
                  <a:pt x="212129" y="30269"/>
                </a:lnTo>
                <a:lnTo>
                  <a:pt x="218090" y="38833"/>
                </a:lnTo>
                <a:lnTo>
                  <a:pt x="220791" y="43339"/>
                </a:lnTo>
                <a:lnTo>
                  <a:pt x="223385" y="47931"/>
                </a:lnTo>
                <a:lnTo>
                  <a:pt x="228385" y="57266"/>
                </a:lnTo>
                <a:lnTo>
                  <a:pt x="230829" y="61978"/>
                </a:lnTo>
                <a:lnTo>
                  <a:pt x="232458" y="67500"/>
                </a:lnTo>
                <a:lnTo>
                  <a:pt x="233545" y="73563"/>
                </a:lnTo>
                <a:lnTo>
                  <a:pt x="234269" y="79986"/>
                </a:lnTo>
                <a:lnTo>
                  <a:pt x="235546" y="85856"/>
                </a:lnTo>
                <a:lnTo>
                  <a:pt x="237190" y="91356"/>
                </a:lnTo>
                <a:lnTo>
                  <a:pt x="239081" y="96611"/>
                </a:lnTo>
                <a:lnTo>
                  <a:pt x="239547" y="102495"/>
                </a:lnTo>
                <a:lnTo>
                  <a:pt x="239064" y="108799"/>
                </a:lnTo>
                <a:lnTo>
                  <a:pt x="237949" y="115383"/>
                </a:lnTo>
                <a:lnTo>
                  <a:pt x="236411" y="122154"/>
                </a:lnTo>
                <a:lnTo>
                  <a:pt x="234593" y="129049"/>
                </a:lnTo>
                <a:lnTo>
                  <a:pt x="232586" y="136027"/>
                </a:lnTo>
                <a:lnTo>
                  <a:pt x="230455" y="142266"/>
                </a:lnTo>
                <a:lnTo>
                  <a:pt x="228240" y="148013"/>
                </a:lnTo>
                <a:lnTo>
                  <a:pt x="225970" y="153432"/>
                </a:lnTo>
                <a:lnTo>
                  <a:pt x="223663" y="159426"/>
                </a:lnTo>
                <a:lnTo>
                  <a:pt x="218983" y="172436"/>
                </a:lnTo>
                <a:lnTo>
                  <a:pt x="217417" y="178445"/>
                </a:lnTo>
                <a:lnTo>
                  <a:pt x="216374" y="184039"/>
                </a:lnTo>
                <a:lnTo>
                  <a:pt x="215678" y="189355"/>
                </a:lnTo>
                <a:lnTo>
                  <a:pt x="214420" y="194488"/>
                </a:lnTo>
                <a:lnTo>
                  <a:pt x="212788" y="199496"/>
                </a:lnTo>
                <a:lnTo>
                  <a:pt x="210906" y="204423"/>
                </a:lnTo>
                <a:lnTo>
                  <a:pt x="208064" y="208501"/>
                </a:lnTo>
                <a:lnTo>
                  <a:pt x="200673" y="215149"/>
                </a:lnTo>
                <a:lnTo>
                  <a:pt x="194213" y="222866"/>
                </a:lnTo>
                <a:lnTo>
                  <a:pt x="188696" y="230794"/>
                </a:lnTo>
                <a:lnTo>
                  <a:pt x="183598" y="236963"/>
                </a:lnTo>
                <a:lnTo>
                  <a:pt x="176570" y="244468"/>
                </a:lnTo>
                <a:lnTo>
                  <a:pt x="168155" y="252301"/>
                </a:lnTo>
                <a:lnTo>
                  <a:pt x="159123" y="258428"/>
                </a:lnTo>
                <a:lnTo>
                  <a:pt x="149817" y="263797"/>
                </a:lnTo>
                <a:lnTo>
                  <a:pt x="140390" y="268829"/>
                </a:lnTo>
                <a:lnTo>
                  <a:pt x="130908" y="273712"/>
                </a:lnTo>
                <a:lnTo>
                  <a:pt x="121402" y="276411"/>
                </a:lnTo>
                <a:lnTo>
                  <a:pt x="111886" y="277610"/>
                </a:lnTo>
                <a:lnTo>
                  <a:pt x="102365" y="278144"/>
                </a:lnTo>
                <a:lnTo>
                  <a:pt x="93136" y="278486"/>
                </a:lnTo>
                <a:lnTo>
                  <a:pt x="76996" y="278559"/>
                </a:lnTo>
                <a:lnTo>
                  <a:pt x="74341" y="277769"/>
                </a:lnTo>
                <a:lnTo>
                  <a:pt x="69274" y="274774"/>
                </a:lnTo>
                <a:lnTo>
                  <a:pt x="67605" y="272865"/>
                </a:lnTo>
                <a:lnTo>
                  <a:pt x="66493" y="270798"/>
                </a:lnTo>
                <a:lnTo>
                  <a:pt x="65751" y="268626"/>
                </a:lnTo>
                <a:lnTo>
                  <a:pt x="62810" y="264096"/>
                </a:lnTo>
                <a:lnTo>
                  <a:pt x="60915" y="261777"/>
                </a:lnTo>
                <a:lnTo>
                  <a:pt x="60445" y="259437"/>
                </a:lnTo>
                <a:lnTo>
                  <a:pt x="60925" y="257084"/>
                </a:lnTo>
                <a:lnTo>
                  <a:pt x="62782" y="252352"/>
                </a:lnTo>
                <a:lnTo>
                  <a:pt x="64621" y="244432"/>
                </a:lnTo>
                <a:lnTo>
                  <a:pt x="67864" y="236674"/>
                </a:lnTo>
                <a:lnTo>
                  <a:pt x="71952" y="230052"/>
                </a:lnTo>
                <a:lnTo>
                  <a:pt x="77208" y="223669"/>
                </a:lnTo>
                <a:lnTo>
                  <a:pt x="84835" y="215541"/>
                </a:lnTo>
                <a:lnTo>
                  <a:pt x="93517" y="208753"/>
                </a:lnTo>
                <a:lnTo>
                  <a:pt x="103461" y="203090"/>
                </a:lnTo>
                <a:lnTo>
                  <a:pt x="109447" y="200469"/>
                </a:lnTo>
                <a:lnTo>
                  <a:pt x="115818" y="197927"/>
                </a:lnTo>
                <a:lnTo>
                  <a:pt x="127131" y="192987"/>
                </a:lnTo>
                <a:lnTo>
                  <a:pt x="138244" y="188146"/>
                </a:lnTo>
                <a:lnTo>
                  <a:pt x="144542" y="185743"/>
                </a:lnTo>
                <a:lnTo>
                  <a:pt x="151121" y="183348"/>
                </a:lnTo>
                <a:lnTo>
                  <a:pt x="157095" y="181751"/>
                </a:lnTo>
                <a:lnTo>
                  <a:pt x="167966" y="179977"/>
                </a:lnTo>
                <a:lnTo>
                  <a:pt x="173881" y="179504"/>
                </a:lnTo>
                <a:lnTo>
                  <a:pt x="180206" y="179188"/>
                </a:lnTo>
                <a:lnTo>
                  <a:pt x="193583" y="178838"/>
                </a:lnTo>
                <a:lnTo>
                  <a:pt x="207466" y="178682"/>
                </a:lnTo>
                <a:lnTo>
                  <a:pt x="212915" y="179434"/>
                </a:lnTo>
                <a:lnTo>
                  <a:pt x="221085" y="182387"/>
                </a:lnTo>
                <a:lnTo>
                  <a:pt x="231595" y="186345"/>
                </a:lnTo>
                <a:lnTo>
                  <a:pt x="237732" y="188512"/>
                </a:lnTo>
                <a:lnTo>
                  <a:pt x="248784" y="193036"/>
                </a:lnTo>
                <a:lnTo>
                  <a:pt x="258987" y="197692"/>
                </a:lnTo>
                <a:lnTo>
                  <a:pt x="278473" y="207149"/>
                </a:lnTo>
                <a:lnTo>
                  <a:pt x="297609" y="216661"/>
                </a:lnTo>
                <a:lnTo>
                  <a:pt x="308119" y="223802"/>
                </a:lnTo>
                <a:lnTo>
                  <a:pt x="316260" y="230945"/>
                </a:lnTo>
                <a:lnTo>
                  <a:pt x="323699" y="238089"/>
                </a:lnTo>
                <a:lnTo>
                  <a:pt x="346247" y="260513"/>
                </a:lnTo>
                <a:lnTo>
                  <a:pt x="348298" y="261769"/>
                </a:lnTo>
                <a:lnTo>
                  <a:pt x="355837" y="263952"/>
                </a:lnTo>
                <a:lnTo>
                  <a:pt x="364305" y="2642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1"/>
          <p:cNvSpPr/>
          <p:nvPr/>
        </p:nvSpPr>
        <p:spPr>
          <a:xfrm>
            <a:off x="2221732" y="2407443"/>
            <a:ext cx="242862" cy="185739"/>
          </a:xfrm>
          <a:custGeom>
            <a:avLst/>
            <a:gdLst/>
            <a:ahLst/>
            <a:cxnLst/>
            <a:rect l="0" t="0" r="0" b="0"/>
            <a:pathLst>
              <a:path w="242862" h="185739">
                <a:moveTo>
                  <a:pt x="7118" y="0"/>
                </a:moveTo>
                <a:lnTo>
                  <a:pt x="268" y="0"/>
                </a:lnTo>
                <a:lnTo>
                  <a:pt x="13" y="5655"/>
                </a:lnTo>
                <a:lnTo>
                  <a:pt x="0" y="6151"/>
                </a:lnTo>
                <a:lnTo>
                  <a:pt x="785" y="6482"/>
                </a:lnTo>
                <a:lnTo>
                  <a:pt x="3774" y="6850"/>
                </a:lnTo>
                <a:lnTo>
                  <a:pt x="4888" y="7742"/>
                </a:lnTo>
                <a:lnTo>
                  <a:pt x="5631" y="9130"/>
                </a:lnTo>
                <a:lnTo>
                  <a:pt x="6127" y="10849"/>
                </a:lnTo>
                <a:lnTo>
                  <a:pt x="8794" y="14876"/>
                </a:lnTo>
                <a:lnTo>
                  <a:pt x="10616" y="17061"/>
                </a:lnTo>
                <a:lnTo>
                  <a:pt x="16874" y="21606"/>
                </a:lnTo>
                <a:lnTo>
                  <a:pt x="24154" y="26272"/>
                </a:lnTo>
                <a:lnTo>
                  <a:pt x="30035" y="30991"/>
                </a:lnTo>
                <a:lnTo>
                  <a:pt x="35295" y="35734"/>
                </a:lnTo>
                <a:lnTo>
                  <a:pt x="37809" y="38111"/>
                </a:lnTo>
                <a:lnTo>
                  <a:pt x="41866" y="40488"/>
                </a:lnTo>
                <a:lnTo>
                  <a:pt x="46952" y="42867"/>
                </a:lnTo>
                <a:lnTo>
                  <a:pt x="52724" y="45247"/>
                </a:lnTo>
                <a:lnTo>
                  <a:pt x="57365" y="48421"/>
                </a:lnTo>
                <a:lnTo>
                  <a:pt x="61254" y="52125"/>
                </a:lnTo>
                <a:lnTo>
                  <a:pt x="64639" y="56181"/>
                </a:lnTo>
                <a:lnTo>
                  <a:pt x="68484" y="59679"/>
                </a:lnTo>
                <a:lnTo>
                  <a:pt x="72635" y="62805"/>
                </a:lnTo>
                <a:lnTo>
                  <a:pt x="76989" y="65682"/>
                </a:lnTo>
                <a:lnTo>
                  <a:pt x="81480" y="69188"/>
                </a:lnTo>
                <a:lnTo>
                  <a:pt x="86061" y="73113"/>
                </a:lnTo>
                <a:lnTo>
                  <a:pt x="90703" y="77317"/>
                </a:lnTo>
                <a:lnTo>
                  <a:pt x="96179" y="80914"/>
                </a:lnTo>
                <a:lnTo>
                  <a:pt x="102210" y="84105"/>
                </a:lnTo>
                <a:lnTo>
                  <a:pt x="108613" y="87026"/>
                </a:lnTo>
                <a:lnTo>
                  <a:pt x="113675" y="90561"/>
                </a:lnTo>
                <a:lnTo>
                  <a:pt x="117843" y="94506"/>
                </a:lnTo>
                <a:lnTo>
                  <a:pt x="121416" y="98723"/>
                </a:lnTo>
                <a:lnTo>
                  <a:pt x="125385" y="103121"/>
                </a:lnTo>
                <a:lnTo>
                  <a:pt x="134029" y="112242"/>
                </a:lnTo>
                <a:lnTo>
                  <a:pt x="138556" y="116103"/>
                </a:lnTo>
                <a:lnTo>
                  <a:pt x="143162" y="119471"/>
                </a:lnTo>
                <a:lnTo>
                  <a:pt x="147820" y="122510"/>
                </a:lnTo>
                <a:lnTo>
                  <a:pt x="152513" y="126123"/>
                </a:lnTo>
                <a:lnTo>
                  <a:pt x="157229" y="130120"/>
                </a:lnTo>
                <a:lnTo>
                  <a:pt x="161961" y="134372"/>
                </a:lnTo>
                <a:lnTo>
                  <a:pt x="166703" y="138000"/>
                </a:lnTo>
                <a:lnTo>
                  <a:pt x="171451" y="141213"/>
                </a:lnTo>
                <a:lnTo>
                  <a:pt x="176205" y="144148"/>
                </a:lnTo>
                <a:lnTo>
                  <a:pt x="180961" y="146899"/>
                </a:lnTo>
                <a:lnTo>
                  <a:pt x="190479" y="152072"/>
                </a:lnTo>
                <a:lnTo>
                  <a:pt x="197885" y="157017"/>
                </a:lnTo>
                <a:lnTo>
                  <a:pt x="203822" y="161861"/>
                </a:lnTo>
                <a:lnTo>
                  <a:pt x="209106" y="166659"/>
                </a:lnTo>
                <a:lnTo>
                  <a:pt x="211627" y="168256"/>
                </a:lnTo>
                <a:lnTo>
                  <a:pt x="218966" y="171298"/>
                </a:lnTo>
                <a:lnTo>
                  <a:pt x="226168" y="176079"/>
                </a:lnTo>
                <a:lnTo>
                  <a:pt x="230944" y="177476"/>
                </a:lnTo>
                <a:lnTo>
                  <a:pt x="232535" y="178643"/>
                </a:lnTo>
                <a:lnTo>
                  <a:pt x="233596" y="180214"/>
                </a:lnTo>
                <a:lnTo>
                  <a:pt x="234303" y="182055"/>
                </a:lnTo>
                <a:lnTo>
                  <a:pt x="235568" y="183283"/>
                </a:lnTo>
                <a:lnTo>
                  <a:pt x="237206" y="184101"/>
                </a:lnTo>
                <a:lnTo>
                  <a:pt x="242861" y="1857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2"/>
          <p:cNvSpPr/>
          <p:nvPr/>
        </p:nvSpPr>
        <p:spPr>
          <a:xfrm>
            <a:off x="2278856" y="2407443"/>
            <a:ext cx="185738" cy="164308"/>
          </a:xfrm>
          <a:custGeom>
            <a:avLst/>
            <a:gdLst/>
            <a:ahLst/>
            <a:cxnLst/>
            <a:rect l="0" t="0" r="0" b="0"/>
            <a:pathLst>
              <a:path w="185738" h="164308">
                <a:moveTo>
                  <a:pt x="185737" y="0"/>
                </a:moveTo>
                <a:lnTo>
                  <a:pt x="158096" y="27642"/>
                </a:lnTo>
                <a:lnTo>
                  <a:pt x="154609" y="31922"/>
                </a:lnTo>
                <a:lnTo>
                  <a:pt x="151492" y="36363"/>
                </a:lnTo>
                <a:lnTo>
                  <a:pt x="148619" y="40911"/>
                </a:lnTo>
                <a:lnTo>
                  <a:pt x="144323" y="45530"/>
                </a:lnTo>
                <a:lnTo>
                  <a:pt x="139078" y="50197"/>
                </a:lnTo>
                <a:lnTo>
                  <a:pt x="133200" y="54896"/>
                </a:lnTo>
                <a:lnTo>
                  <a:pt x="127694" y="59616"/>
                </a:lnTo>
                <a:lnTo>
                  <a:pt x="122435" y="64350"/>
                </a:lnTo>
                <a:lnTo>
                  <a:pt x="117342" y="69094"/>
                </a:lnTo>
                <a:lnTo>
                  <a:pt x="111565" y="73844"/>
                </a:lnTo>
                <a:lnTo>
                  <a:pt x="105333" y="78598"/>
                </a:lnTo>
                <a:lnTo>
                  <a:pt x="98797" y="83355"/>
                </a:lnTo>
                <a:lnTo>
                  <a:pt x="92852" y="88114"/>
                </a:lnTo>
                <a:lnTo>
                  <a:pt x="87301" y="92874"/>
                </a:lnTo>
                <a:lnTo>
                  <a:pt x="82013" y="97635"/>
                </a:lnTo>
                <a:lnTo>
                  <a:pt x="71904" y="107158"/>
                </a:lnTo>
                <a:lnTo>
                  <a:pt x="52479" y="126207"/>
                </a:lnTo>
                <a:lnTo>
                  <a:pt x="47686" y="130175"/>
                </a:lnTo>
                <a:lnTo>
                  <a:pt x="42903" y="133615"/>
                </a:lnTo>
                <a:lnTo>
                  <a:pt x="38127" y="136702"/>
                </a:lnTo>
                <a:lnTo>
                  <a:pt x="34149" y="139553"/>
                </a:lnTo>
                <a:lnTo>
                  <a:pt x="30704" y="142248"/>
                </a:lnTo>
                <a:lnTo>
                  <a:pt x="27613" y="144839"/>
                </a:lnTo>
                <a:lnTo>
                  <a:pt x="23965" y="147359"/>
                </a:lnTo>
                <a:lnTo>
                  <a:pt x="19945" y="149833"/>
                </a:lnTo>
                <a:lnTo>
                  <a:pt x="9672" y="155715"/>
                </a:lnTo>
                <a:lnTo>
                  <a:pt x="4100" y="160526"/>
                </a:lnTo>
                <a:lnTo>
                  <a:pt x="0" y="1643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3"/>
          <p:cNvSpPr/>
          <p:nvPr/>
        </p:nvSpPr>
        <p:spPr>
          <a:xfrm>
            <a:off x="2693196" y="2371725"/>
            <a:ext cx="364330" cy="171451"/>
          </a:xfrm>
          <a:custGeom>
            <a:avLst/>
            <a:gdLst/>
            <a:ahLst/>
            <a:cxnLst/>
            <a:rect l="0" t="0" r="0" b="0"/>
            <a:pathLst>
              <a:path w="364330" h="171451">
                <a:moveTo>
                  <a:pt x="214310" y="0"/>
                </a:moveTo>
                <a:lnTo>
                  <a:pt x="205118" y="0"/>
                </a:lnTo>
                <a:lnTo>
                  <a:pt x="207131" y="0"/>
                </a:lnTo>
                <a:lnTo>
                  <a:pt x="207163" y="6150"/>
                </a:lnTo>
                <a:lnTo>
                  <a:pt x="203373" y="10641"/>
                </a:lnTo>
                <a:lnTo>
                  <a:pt x="198347" y="15924"/>
                </a:lnTo>
                <a:lnTo>
                  <a:pt x="196524" y="17759"/>
                </a:lnTo>
                <a:lnTo>
                  <a:pt x="190265" y="21916"/>
                </a:lnTo>
                <a:lnTo>
                  <a:pt x="182192" y="26409"/>
                </a:lnTo>
                <a:lnTo>
                  <a:pt x="173312" y="31051"/>
                </a:lnTo>
                <a:lnTo>
                  <a:pt x="164074" y="33644"/>
                </a:lnTo>
                <a:lnTo>
                  <a:pt x="159388" y="34336"/>
                </a:lnTo>
                <a:lnTo>
                  <a:pt x="154677" y="36384"/>
                </a:lnTo>
                <a:lnTo>
                  <a:pt x="149948" y="39337"/>
                </a:lnTo>
                <a:lnTo>
                  <a:pt x="145208" y="42893"/>
                </a:lnTo>
                <a:lnTo>
                  <a:pt x="135708" y="46845"/>
                </a:lnTo>
                <a:lnTo>
                  <a:pt x="126988" y="49395"/>
                </a:lnTo>
                <a:lnTo>
                  <a:pt x="120467" y="53174"/>
                </a:lnTo>
                <a:lnTo>
                  <a:pt x="112806" y="57499"/>
                </a:lnTo>
                <a:lnTo>
                  <a:pt x="108541" y="59764"/>
                </a:lnTo>
                <a:lnTo>
                  <a:pt x="99568" y="62280"/>
                </a:lnTo>
                <a:lnTo>
                  <a:pt x="90288" y="63399"/>
                </a:lnTo>
                <a:lnTo>
                  <a:pt x="80873" y="63896"/>
                </a:lnTo>
                <a:lnTo>
                  <a:pt x="76933" y="64822"/>
                </a:lnTo>
                <a:lnTo>
                  <a:pt x="70439" y="67968"/>
                </a:lnTo>
                <a:lnTo>
                  <a:pt x="64907" y="72012"/>
                </a:lnTo>
                <a:lnTo>
                  <a:pt x="62320" y="74201"/>
                </a:lnTo>
                <a:lnTo>
                  <a:pt x="59008" y="75661"/>
                </a:lnTo>
                <a:lnTo>
                  <a:pt x="51095" y="77283"/>
                </a:lnTo>
                <a:lnTo>
                  <a:pt x="41508" y="78196"/>
                </a:lnTo>
                <a:lnTo>
                  <a:pt x="38783" y="79118"/>
                </a:lnTo>
                <a:lnTo>
                  <a:pt x="31157" y="83414"/>
                </a:lnTo>
                <a:lnTo>
                  <a:pt x="23870" y="85834"/>
                </a:lnTo>
                <a:lnTo>
                  <a:pt x="17478" y="90431"/>
                </a:lnTo>
                <a:lnTo>
                  <a:pt x="15704" y="91785"/>
                </a:lnTo>
                <a:lnTo>
                  <a:pt x="12799" y="92387"/>
                </a:lnTo>
                <a:lnTo>
                  <a:pt x="1984" y="92826"/>
                </a:lnTo>
                <a:lnTo>
                  <a:pt x="1321" y="92840"/>
                </a:lnTo>
                <a:lnTo>
                  <a:pt x="880" y="93643"/>
                </a:lnTo>
                <a:lnTo>
                  <a:pt x="172" y="98519"/>
                </a:lnTo>
                <a:lnTo>
                  <a:pt x="8" y="103717"/>
                </a:lnTo>
                <a:lnTo>
                  <a:pt x="0" y="106137"/>
                </a:lnTo>
                <a:lnTo>
                  <a:pt x="793" y="106476"/>
                </a:lnTo>
                <a:lnTo>
                  <a:pt x="3791" y="106854"/>
                </a:lnTo>
                <a:lnTo>
                  <a:pt x="5701" y="107748"/>
                </a:lnTo>
                <a:lnTo>
                  <a:pt x="12183" y="112006"/>
                </a:lnTo>
                <a:lnTo>
                  <a:pt x="16790" y="113280"/>
                </a:lnTo>
                <a:lnTo>
                  <a:pt x="27009" y="114892"/>
                </a:lnTo>
                <a:lnTo>
                  <a:pt x="34757" y="118002"/>
                </a:lnTo>
                <a:lnTo>
                  <a:pt x="43492" y="119914"/>
                </a:lnTo>
                <a:lnTo>
                  <a:pt x="52666" y="120764"/>
                </a:lnTo>
                <a:lnTo>
                  <a:pt x="62035" y="121141"/>
                </a:lnTo>
                <a:lnTo>
                  <a:pt x="85894" y="121384"/>
                </a:lnTo>
                <a:lnTo>
                  <a:pt x="96647" y="121417"/>
                </a:lnTo>
                <a:lnTo>
                  <a:pt x="102530" y="122219"/>
                </a:lnTo>
                <a:lnTo>
                  <a:pt x="108834" y="123548"/>
                </a:lnTo>
                <a:lnTo>
                  <a:pt x="115417" y="125228"/>
                </a:lnTo>
                <a:lnTo>
                  <a:pt x="122188" y="126348"/>
                </a:lnTo>
                <a:lnTo>
                  <a:pt x="129083" y="127094"/>
                </a:lnTo>
                <a:lnTo>
                  <a:pt x="136060" y="127592"/>
                </a:lnTo>
                <a:lnTo>
                  <a:pt x="143094" y="127924"/>
                </a:lnTo>
                <a:lnTo>
                  <a:pt x="157258" y="128292"/>
                </a:lnTo>
                <a:lnTo>
                  <a:pt x="165163" y="129184"/>
                </a:lnTo>
                <a:lnTo>
                  <a:pt x="173608" y="130573"/>
                </a:lnTo>
                <a:lnTo>
                  <a:pt x="182412" y="132292"/>
                </a:lnTo>
                <a:lnTo>
                  <a:pt x="190664" y="133438"/>
                </a:lnTo>
                <a:lnTo>
                  <a:pt x="198546" y="134203"/>
                </a:lnTo>
                <a:lnTo>
                  <a:pt x="206182" y="134712"/>
                </a:lnTo>
                <a:lnTo>
                  <a:pt x="213654" y="135845"/>
                </a:lnTo>
                <a:lnTo>
                  <a:pt x="221016" y="137395"/>
                </a:lnTo>
                <a:lnTo>
                  <a:pt x="228306" y="139221"/>
                </a:lnTo>
                <a:lnTo>
                  <a:pt x="235546" y="141233"/>
                </a:lnTo>
                <a:lnTo>
                  <a:pt x="249942" y="145584"/>
                </a:lnTo>
                <a:lnTo>
                  <a:pt x="256321" y="147062"/>
                </a:lnTo>
                <a:lnTo>
                  <a:pt x="267642" y="148705"/>
                </a:lnTo>
                <a:lnTo>
                  <a:pt x="273677" y="149936"/>
                </a:lnTo>
                <a:lnTo>
                  <a:pt x="280082" y="151551"/>
                </a:lnTo>
                <a:lnTo>
                  <a:pt x="286733" y="153421"/>
                </a:lnTo>
                <a:lnTo>
                  <a:pt x="296239" y="155500"/>
                </a:lnTo>
                <a:lnTo>
                  <a:pt x="303904" y="157217"/>
                </a:lnTo>
                <a:lnTo>
                  <a:pt x="312603" y="160626"/>
                </a:lnTo>
                <a:lnTo>
                  <a:pt x="321760" y="162670"/>
                </a:lnTo>
                <a:lnTo>
                  <a:pt x="330328" y="163579"/>
                </a:lnTo>
                <a:lnTo>
                  <a:pt x="336782" y="163983"/>
                </a:lnTo>
                <a:lnTo>
                  <a:pt x="339614" y="164884"/>
                </a:lnTo>
                <a:lnTo>
                  <a:pt x="347393" y="169151"/>
                </a:lnTo>
                <a:lnTo>
                  <a:pt x="352303" y="170428"/>
                </a:lnTo>
                <a:lnTo>
                  <a:pt x="363381" y="171390"/>
                </a:lnTo>
                <a:lnTo>
                  <a:pt x="364329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4"/>
          <p:cNvSpPr/>
          <p:nvPr/>
        </p:nvSpPr>
        <p:spPr>
          <a:xfrm>
            <a:off x="3178968" y="2271738"/>
            <a:ext cx="264195" cy="300013"/>
          </a:xfrm>
          <a:custGeom>
            <a:avLst/>
            <a:gdLst/>
            <a:ahLst/>
            <a:cxnLst/>
            <a:rect l="0" t="0" r="0" b="0"/>
            <a:pathLst>
              <a:path w="264195" h="300013">
                <a:moveTo>
                  <a:pt x="128588" y="7118"/>
                </a:moveTo>
                <a:lnTo>
                  <a:pt x="121738" y="268"/>
                </a:lnTo>
                <a:lnTo>
                  <a:pt x="113712" y="13"/>
                </a:lnTo>
                <a:lnTo>
                  <a:pt x="111527" y="0"/>
                </a:lnTo>
                <a:lnTo>
                  <a:pt x="110070" y="785"/>
                </a:lnTo>
                <a:lnTo>
                  <a:pt x="109099" y="2102"/>
                </a:lnTo>
                <a:lnTo>
                  <a:pt x="108451" y="3774"/>
                </a:lnTo>
                <a:lnTo>
                  <a:pt x="107226" y="4889"/>
                </a:lnTo>
                <a:lnTo>
                  <a:pt x="105616" y="5632"/>
                </a:lnTo>
                <a:lnTo>
                  <a:pt x="103748" y="6127"/>
                </a:lnTo>
                <a:lnTo>
                  <a:pt x="99556" y="8794"/>
                </a:lnTo>
                <a:lnTo>
                  <a:pt x="92734" y="14758"/>
                </a:lnTo>
                <a:lnTo>
                  <a:pt x="87253" y="20038"/>
                </a:lnTo>
                <a:lnTo>
                  <a:pt x="70042" y="37110"/>
                </a:lnTo>
                <a:lnTo>
                  <a:pt x="64732" y="44525"/>
                </a:lnTo>
                <a:lnTo>
                  <a:pt x="62205" y="48725"/>
                </a:lnTo>
                <a:lnTo>
                  <a:pt x="55163" y="55508"/>
                </a:lnTo>
                <a:lnTo>
                  <a:pt x="51063" y="58428"/>
                </a:lnTo>
                <a:lnTo>
                  <a:pt x="44391" y="65905"/>
                </a:lnTo>
                <a:lnTo>
                  <a:pt x="37986" y="74521"/>
                </a:lnTo>
                <a:lnTo>
                  <a:pt x="29847" y="83641"/>
                </a:lnTo>
                <a:lnTo>
                  <a:pt x="23055" y="92987"/>
                </a:lnTo>
                <a:lnTo>
                  <a:pt x="20133" y="97701"/>
                </a:lnTo>
                <a:lnTo>
                  <a:pt x="17391" y="103225"/>
                </a:lnTo>
                <a:lnTo>
                  <a:pt x="14769" y="109290"/>
                </a:lnTo>
                <a:lnTo>
                  <a:pt x="12227" y="115713"/>
                </a:lnTo>
                <a:lnTo>
                  <a:pt x="9739" y="121584"/>
                </a:lnTo>
                <a:lnTo>
                  <a:pt x="4858" y="132339"/>
                </a:lnTo>
                <a:lnTo>
                  <a:pt x="3239" y="137430"/>
                </a:lnTo>
                <a:lnTo>
                  <a:pt x="2159" y="142411"/>
                </a:lnTo>
                <a:lnTo>
                  <a:pt x="1440" y="147320"/>
                </a:lnTo>
                <a:lnTo>
                  <a:pt x="960" y="152973"/>
                </a:lnTo>
                <a:lnTo>
                  <a:pt x="640" y="159124"/>
                </a:lnTo>
                <a:lnTo>
                  <a:pt x="285" y="171513"/>
                </a:lnTo>
                <a:lnTo>
                  <a:pt x="38" y="197316"/>
                </a:lnTo>
                <a:lnTo>
                  <a:pt x="0" y="248615"/>
                </a:lnTo>
                <a:lnTo>
                  <a:pt x="794" y="252253"/>
                </a:lnTo>
                <a:lnTo>
                  <a:pt x="3793" y="258413"/>
                </a:lnTo>
                <a:lnTo>
                  <a:pt x="9888" y="263796"/>
                </a:lnTo>
                <a:lnTo>
                  <a:pt x="17095" y="268835"/>
                </a:lnTo>
                <a:lnTo>
                  <a:pt x="22944" y="273720"/>
                </a:lnTo>
                <a:lnTo>
                  <a:pt x="30306" y="278537"/>
                </a:lnTo>
                <a:lnTo>
                  <a:pt x="34491" y="280932"/>
                </a:lnTo>
                <a:lnTo>
                  <a:pt x="43376" y="285711"/>
                </a:lnTo>
                <a:lnTo>
                  <a:pt x="47967" y="288097"/>
                </a:lnTo>
                <a:lnTo>
                  <a:pt x="52616" y="289687"/>
                </a:lnTo>
                <a:lnTo>
                  <a:pt x="57302" y="290747"/>
                </a:lnTo>
                <a:lnTo>
                  <a:pt x="62014" y="291454"/>
                </a:lnTo>
                <a:lnTo>
                  <a:pt x="66743" y="291925"/>
                </a:lnTo>
                <a:lnTo>
                  <a:pt x="71483" y="292239"/>
                </a:lnTo>
                <a:lnTo>
                  <a:pt x="76230" y="292449"/>
                </a:lnTo>
                <a:lnTo>
                  <a:pt x="81776" y="293382"/>
                </a:lnTo>
                <a:lnTo>
                  <a:pt x="87855" y="294798"/>
                </a:lnTo>
                <a:lnTo>
                  <a:pt x="94289" y="296536"/>
                </a:lnTo>
                <a:lnTo>
                  <a:pt x="100166" y="297695"/>
                </a:lnTo>
                <a:lnTo>
                  <a:pt x="105671" y="298467"/>
                </a:lnTo>
                <a:lnTo>
                  <a:pt x="110929" y="298982"/>
                </a:lnTo>
                <a:lnTo>
                  <a:pt x="116815" y="299325"/>
                </a:lnTo>
                <a:lnTo>
                  <a:pt x="129706" y="299706"/>
                </a:lnTo>
                <a:lnTo>
                  <a:pt x="135683" y="299014"/>
                </a:lnTo>
                <a:lnTo>
                  <a:pt x="141256" y="297759"/>
                </a:lnTo>
                <a:lnTo>
                  <a:pt x="146558" y="296129"/>
                </a:lnTo>
                <a:lnTo>
                  <a:pt x="151681" y="295042"/>
                </a:lnTo>
                <a:lnTo>
                  <a:pt x="156683" y="294317"/>
                </a:lnTo>
                <a:lnTo>
                  <a:pt x="161606" y="293834"/>
                </a:lnTo>
                <a:lnTo>
                  <a:pt x="167268" y="292718"/>
                </a:lnTo>
                <a:lnTo>
                  <a:pt x="173425" y="291181"/>
                </a:lnTo>
                <a:lnTo>
                  <a:pt x="179911" y="289362"/>
                </a:lnTo>
                <a:lnTo>
                  <a:pt x="185822" y="288149"/>
                </a:lnTo>
                <a:lnTo>
                  <a:pt x="191350" y="287341"/>
                </a:lnTo>
                <a:lnTo>
                  <a:pt x="196623" y="286802"/>
                </a:lnTo>
                <a:lnTo>
                  <a:pt x="201726" y="285649"/>
                </a:lnTo>
                <a:lnTo>
                  <a:pt x="206715" y="284086"/>
                </a:lnTo>
                <a:lnTo>
                  <a:pt x="211629" y="282251"/>
                </a:lnTo>
                <a:lnTo>
                  <a:pt x="216492" y="280234"/>
                </a:lnTo>
                <a:lnTo>
                  <a:pt x="221322" y="278095"/>
                </a:lnTo>
                <a:lnTo>
                  <a:pt x="226129" y="275876"/>
                </a:lnTo>
                <a:lnTo>
                  <a:pt x="233588" y="271293"/>
                </a:lnTo>
                <a:lnTo>
                  <a:pt x="239548" y="266610"/>
                </a:lnTo>
                <a:lnTo>
                  <a:pt x="247366" y="259511"/>
                </a:lnTo>
                <a:lnTo>
                  <a:pt x="254710" y="252381"/>
                </a:lnTo>
                <a:lnTo>
                  <a:pt x="259519" y="247621"/>
                </a:lnTo>
                <a:lnTo>
                  <a:pt x="261119" y="244447"/>
                </a:lnTo>
                <a:lnTo>
                  <a:pt x="262897" y="236687"/>
                </a:lnTo>
                <a:lnTo>
                  <a:pt x="263687" y="230063"/>
                </a:lnTo>
                <a:lnTo>
                  <a:pt x="264132" y="221872"/>
                </a:lnTo>
                <a:lnTo>
                  <a:pt x="264194" y="219343"/>
                </a:lnTo>
                <a:lnTo>
                  <a:pt x="263442" y="216864"/>
                </a:lnTo>
                <a:lnTo>
                  <a:pt x="260490" y="211992"/>
                </a:lnTo>
                <a:lnTo>
                  <a:pt x="254365" y="204787"/>
                </a:lnTo>
                <a:lnTo>
                  <a:pt x="252920" y="202397"/>
                </a:lnTo>
                <a:lnTo>
                  <a:pt x="250094" y="195242"/>
                </a:lnTo>
                <a:lnTo>
                  <a:pt x="246620" y="190476"/>
                </a:lnTo>
                <a:lnTo>
                  <a:pt x="244582" y="188888"/>
                </a:lnTo>
                <a:lnTo>
                  <a:pt x="242430" y="187829"/>
                </a:lnTo>
                <a:lnTo>
                  <a:pt x="240201" y="187123"/>
                </a:lnTo>
                <a:lnTo>
                  <a:pt x="233492" y="186339"/>
                </a:lnTo>
                <a:lnTo>
                  <a:pt x="226012" y="185990"/>
                </a:lnTo>
                <a:lnTo>
                  <a:pt x="220041" y="185836"/>
                </a:lnTo>
                <a:lnTo>
                  <a:pt x="201080" y="185722"/>
                </a:lnTo>
                <a:lnTo>
                  <a:pt x="196760" y="186513"/>
                </a:lnTo>
                <a:lnTo>
                  <a:pt x="192292" y="187833"/>
                </a:lnTo>
                <a:lnTo>
                  <a:pt x="187726" y="189507"/>
                </a:lnTo>
                <a:lnTo>
                  <a:pt x="180536" y="193484"/>
                </a:lnTo>
                <a:lnTo>
                  <a:pt x="173901" y="197897"/>
                </a:lnTo>
                <a:lnTo>
                  <a:pt x="165660" y="202504"/>
                </a:lnTo>
                <a:lnTo>
                  <a:pt x="161240" y="205638"/>
                </a:lnTo>
                <a:lnTo>
                  <a:pt x="156706" y="209315"/>
                </a:lnTo>
                <a:lnTo>
                  <a:pt x="149022" y="216839"/>
                </a:lnTo>
                <a:lnTo>
                  <a:pt x="145607" y="222829"/>
                </a:lnTo>
                <a:lnTo>
                  <a:pt x="133172" y="247956"/>
                </a:lnTo>
                <a:lnTo>
                  <a:pt x="130625" y="255180"/>
                </a:lnTo>
                <a:lnTo>
                  <a:pt x="129192" y="263709"/>
                </a:lnTo>
                <a:lnTo>
                  <a:pt x="128990" y="266285"/>
                </a:lnTo>
                <a:lnTo>
                  <a:pt x="130883" y="273380"/>
                </a:lnTo>
                <a:lnTo>
                  <a:pt x="134774" y="283286"/>
                </a:lnTo>
                <a:lnTo>
                  <a:pt x="139240" y="288794"/>
                </a:lnTo>
                <a:lnTo>
                  <a:pt x="141246" y="290152"/>
                </a:lnTo>
                <a:lnTo>
                  <a:pt x="147861" y="292857"/>
                </a:lnTo>
                <a:lnTo>
                  <a:pt x="155090" y="298363"/>
                </a:lnTo>
                <a:lnTo>
                  <a:pt x="157163" y="3000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5"/>
          <p:cNvSpPr/>
          <p:nvPr/>
        </p:nvSpPr>
        <p:spPr>
          <a:xfrm>
            <a:off x="1900324" y="2671850"/>
            <a:ext cx="428539" cy="21344"/>
          </a:xfrm>
          <a:custGeom>
            <a:avLst/>
            <a:gdLst/>
            <a:ahLst/>
            <a:cxnLst/>
            <a:rect l="0" t="0" r="0" b="0"/>
            <a:pathLst>
              <a:path w="428539" h="21344">
                <a:moveTo>
                  <a:pt x="7057" y="21343"/>
                </a:moveTo>
                <a:lnTo>
                  <a:pt x="0" y="21343"/>
                </a:lnTo>
                <a:lnTo>
                  <a:pt x="33767" y="21343"/>
                </a:lnTo>
                <a:lnTo>
                  <a:pt x="38357" y="20550"/>
                </a:lnTo>
                <a:lnTo>
                  <a:pt x="43005" y="19227"/>
                </a:lnTo>
                <a:lnTo>
                  <a:pt x="47691" y="17551"/>
                </a:lnTo>
                <a:lnTo>
                  <a:pt x="53196" y="16434"/>
                </a:lnTo>
                <a:lnTo>
                  <a:pt x="59248" y="15689"/>
                </a:lnTo>
                <a:lnTo>
                  <a:pt x="65663" y="15192"/>
                </a:lnTo>
                <a:lnTo>
                  <a:pt x="72322" y="14862"/>
                </a:lnTo>
                <a:lnTo>
                  <a:pt x="86070" y="14494"/>
                </a:lnTo>
                <a:lnTo>
                  <a:pt x="110990" y="14287"/>
                </a:lnTo>
                <a:lnTo>
                  <a:pt x="119208" y="13464"/>
                </a:lnTo>
                <a:lnTo>
                  <a:pt x="127068" y="12122"/>
                </a:lnTo>
                <a:lnTo>
                  <a:pt x="134689" y="10433"/>
                </a:lnTo>
                <a:lnTo>
                  <a:pt x="143739" y="9307"/>
                </a:lnTo>
                <a:lnTo>
                  <a:pt x="153741" y="8557"/>
                </a:lnTo>
                <a:lnTo>
                  <a:pt x="164377" y="8056"/>
                </a:lnTo>
                <a:lnTo>
                  <a:pt x="184663" y="7500"/>
                </a:lnTo>
                <a:lnTo>
                  <a:pt x="227348" y="7144"/>
                </a:lnTo>
                <a:lnTo>
                  <a:pt x="238849" y="6321"/>
                </a:lnTo>
                <a:lnTo>
                  <a:pt x="250485" y="4978"/>
                </a:lnTo>
                <a:lnTo>
                  <a:pt x="262211" y="3289"/>
                </a:lnTo>
                <a:lnTo>
                  <a:pt x="273203" y="2164"/>
                </a:lnTo>
                <a:lnTo>
                  <a:pt x="283707" y="1413"/>
                </a:lnTo>
                <a:lnTo>
                  <a:pt x="293884" y="913"/>
                </a:lnTo>
                <a:lnTo>
                  <a:pt x="313658" y="357"/>
                </a:lnTo>
                <a:lnTo>
                  <a:pt x="348431" y="0"/>
                </a:lnTo>
                <a:lnTo>
                  <a:pt x="356084" y="764"/>
                </a:lnTo>
                <a:lnTo>
                  <a:pt x="363566" y="2068"/>
                </a:lnTo>
                <a:lnTo>
                  <a:pt x="370936" y="3730"/>
                </a:lnTo>
                <a:lnTo>
                  <a:pt x="377437" y="4839"/>
                </a:lnTo>
                <a:lnTo>
                  <a:pt x="383358" y="5578"/>
                </a:lnTo>
                <a:lnTo>
                  <a:pt x="388893" y="6070"/>
                </a:lnTo>
                <a:lnTo>
                  <a:pt x="397160" y="6618"/>
                </a:lnTo>
                <a:lnTo>
                  <a:pt x="408393" y="6926"/>
                </a:lnTo>
                <a:lnTo>
                  <a:pt x="424426" y="7048"/>
                </a:lnTo>
                <a:lnTo>
                  <a:pt x="425797" y="7844"/>
                </a:lnTo>
                <a:lnTo>
                  <a:pt x="426710" y="9169"/>
                </a:lnTo>
                <a:lnTo>
                  <a:pt x="428538" y="142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6"/>
          <p:cNvSpPr/>
          <p:nvPr/>
        </p:nvSpPr>
        <p:spPr>
          <a:xfrm>
            <a:off x="1978838" y="2750354"/>
            <a:ext cx="285731" cy="164170"/>
          </a:xfrm>
          <a:custGeom>
            <a:avLst/>
            <a:gdLst/>
            <a:ahLst/>
            <a:cxnLst/>
            <a:rect l="0" t="0" r="0" b="0"/>
            <a:pathLst>
              <a:path w="285731" h="164170">
                <a:moveTo>
                  <a:pt x="64274" y="28564"/>
                </a:moveTo>
                <a:lnTo>
                  <a:pt x="55082" y="28564"/>
                </a:lnTo>
                <a:lnTo>
                  <a:pt x="55765" y="28564"/>
                </a:lnTo>
                <a:lnTo>
                  <a:pt x="56220" y="27771"/>
                </a:lnTo>
                <a:lnTo>
                  <a:pt x="56726" y="24772"/>
                </a:lnTo>
                <a:lnTo>
                  <a:pt x="56067" y="23655"/>
                </a:lnTo>
                <a:lnTo>
                  <a:pt x="54834" y="22910"/>
                </a:lnTo>
                <a:lnTo>
                  <a:pt x="53218" y="22413"/>
                </a:lnTo>
                <a:lnTo>
                  <a:pt x="52935" y="21289"/>
                </a:lnTo>
                <a:lnTo>
                  <a:pt x="53539" y="19745"/>
                </a:lnTo>
                <a:lnTo>
                  <a:pt x="54736" y="17922"/>
                </a:lnTo>
                <a:lnTo>
                  <a:pt x="56328" y="16707"/>
                </a:lnTo>
                <a:lnTo>
                  <a:pt x="58183" y="15897"/>
                </a:lnTo>
                <a:lnTo>
                  <a:pt x="60213" y="15357"/>
                </a:lnTo>
                <a:lnTo>
                  <a:pt x="64586" y="12640"/>
                </a:lnTo>
                <a:lnTo>
                  <a:pt x="69969" y="8787"/>
                </a:lnTo>
                <a:lnTo>
                  <a:pt x="77653" y="4429"/>
                </a:lnTo>
                <a:lnTo>
                  <a:pt x="86360" y="1962"/>
                </a:lnTo>
                <a:lnTo>
                  <a:pt x="90904" y="1304"/>
                </a:lnTo>
                <a:lnTo>
                  <a:pt x="95521" y="866"/>
                </a:lnTo>
                <a:lnTo>
                  <a:pt x="100187" y="574"/>
                </a:lnTo>
                <a:lnTo>
                  <a:pt x="104885" y="379"/>
                </a:lnTo>
                <a:lnTo>
                  <a:pt x="116455" y="162"/>
                </a:lnTo>
                <a:lnTo>
                  <a:pt x="158263" y="0"/>
                </a:lnTo>
                <a:lnTo>
                  <a:pt x="164240" y="790"/>
                </a:lnTo>
                <a:lnTo>
                  <a:pt x="169812" y="2110"/>
                </a:lnTo>
                <a:lnTo>
                  <a:pt x="175114" y="3785"/>
                </a:lnTo>
                <a:lnTo>
                  <a:pt x="180236" y="5695"/>
                </a:lnTo>
                <a:lnTo>
                  <a:pt x="185238" y="7761"/>
                </a:lnTo>
                <a:lnTo>
                  <a:pt x="190161" y="9933"/>
                </a:lnTo>
                <a:lnTo>
                  <a:pt x="195823" y="12175"/>
                </a:lnTo>
                <a:lnTo>
                  <a:pt x="208465" y="16782"/>
                </a:lnTo>
                <a:lnTo>
                  <a:pt x="213583" y="19122"/>
                </a:lnTo>
                <a:lnTo>
                  <a:pt x="221386" y="23839"/>
                </a:lnTo>
                <a:lnTo>
                  <a:pt x="227499" y="28581"/>
                </a:lnTo>
                <a:lnTo>
                  <a:pt x="230241" y="30957"/>
                </a:lnTo>
                <a:lnTo>
                  <a:pt x="232862" y="34128"/>
                </a:lnTo>
                <a:lnTo>
                  <a:pt x="235404" y="37830"/>
                </a:lnTo>
                <a:lnTo>
                  <a:pt x="237892" y="41885"/>
                </a:lnTo>
                <a:lnTo>
                  <a:pt x="239550" y="45382"/>
                </a:lnTo>
                <a:lnTo>
                  <a:pt x="240656" y="48508"/>
                </a:lnTo>
                <a:lnTo>
                  <a:pt x="241393" y="51385"/>
                </a:lnTo>
                <a:lnTo>
                  <a:pt x="241885" y="54891"/>
                </a:lnTo>
                <a:lnTo>
                  <a:pt x="242213" y="58815"/>
                </a:lnTo>
                <a:lnTo>
                  <a:pt x="242431" y="63019"/>
                </a:lnTo>
                <a:lnTo>
                  <a:pt x="241783" y="67409"/>
                </a:lnTo>
                <a:lnTo>
                  <a:pt x="240557" y="71923"/>
                </a:lnTo>
                <a:lnTo>
                  <a:pt x="238946" y="76520"/>
                </a:lnTo>
                <a:lnTo>
                  <a:pt x="235491" y="80379"/>
                </a:lnTo>
                <a:lnTo>
                  <a:pt x="230806" y="83745"/>
                </a:lnTo>
                <a:lnTo>
                  <a:pt x="225302" y="86782"/>
                </a:lnTo>
                <a:lnTo>
                  <a:pt x="202385" y="98643"/>
                </a:lnTo>
                <a:lnTo>
                  <a:pt x="183072" y="108419"/>
                </a:lnTo>
                <a:lnTo>
                  <a:pt x="176810" y="111963"/>
                </a:lnTo>
                <a:lnTo>
                  <a:pt x="170254" y="115913"/>
                </a:lnTo>
                <a:lnTo>
                  <a:pt x="163502" y="120135"/>
                </a:lnTo>
                <a:lnTo>
                  <a:pt x="157414" y="124536"/>
                </a:lnTo>
                <a:lnTo>
                  <a:pt x="151767" y="129058"/>
                </a:lnTo>
                <a:lnTo>
                  <a:pt x="146415" y="133660"/>
                </a:lnTo>
                <a:lnTo>
                  <a:pt x="141260" y="137522"/>
                </a:lnTo>
                <a:lnTo>
                  <a:pt x="136235" y="140890"/>
                </a:lnTo>
                <a:lnTo>
                  <a:pt x="131298" y="143929"/>
                </a:lnTo>
                <a:lnTo>
                  <a:pt x="125626" y="146749"/>
                </a:lnTo>
                <a:lnTo>
                  <a:pt x="119462" y="149423"/>
                </a:lnTo>
                <a:lnTo>
                  <a:pt x="112973" y="151999"/>
                </a:lnTo>
                <a:lnTo>
                  <a:pt x="107059" y="154511"/>
                </a:lnTo>
                <a:lnTo>
                  <a:pt x="96254" y="159418"/>
                </a:lnTo>
                <a:lnTo>
                  <a:pt x="90357" y="161043"/>
                </a:lnTo>
                <a:lnTo>
                  <a:pt x="84044" y="162128"/>
                </a:lnTo>
                <a:lnTo>
                  <a:pt x="77454" y="162850"/>
                </a:lnTo>
                <a:lnTo>
                  <a:pt x="71473" y="163332"/>
                </a:lnTo>
                <a:lnTo>
                  <a:pt x="65898" y="163653"/>
                </a:lnTo>
                <a:lnTo>
                  <a:pt x="55471" y="164010"/>
                </a:lnTo>
                <a:lnTo>
                  <a:pt x="45545" y="164169"/>
                </a:lnTo>
                <a:lnTo>
                  <a:pt x="40675" y="163417"/>
                </a:lnTo>
                <a:lnTo>
                  <a:pt x="35842" y="162123"/>
                </a:lnTo>
                <a:lnTo>
                  <a:pt x="27031" y="158567"/>
                </a:lnTo>
                <a:lnTo>
                  <a:pt x="16815" y="152103"/>
                </a:lnTo>
                <a:lnTo>
                  <a:pt x="8521" y="147500"/>
                </a:lnTo>
                <a:lnTo>
                  <a:pt x="5674" y="145161"/>
                </a:lnTo>
                <a:lnTo>
                  <a:pt x="3776" y="142808"/>
                </a:lnTo>
                <a:lnTo>
                  <a:pt x="2511" y="140445"/>
                </a:lnTo>
                <a:lnTo>
                  <a:pt x="1105" y="135704"/>
                </a:lnTo>
                <a:lnTo>
                  <a:pt x="480" y="130951"/>
                </a:lnTo>
                <a:lnTo>
                  <a:pt x="202" y="126192"/>
                </a:lnTo>
                <a:lnTo>
                  <a:pt x="79" y="121432"/>
                </a:lnTo>
                <a:lnTo>
                  <a:pt x="0" y="111908"/>
                </a:lnTo>
                <a:lnTo>
                  <a:pt x="3168" y="109527"/>
                </a:lnTo>
                <a:lnTo>
                  <a:pt x="8456" y="107146"/>
                </a:lnTo>
                <a:lnTo>
                  <a:pt x="15155" y="104764"/>
                </a:lnTo>
                <a:lnTo>
                  <a:pt x="20416" y="102383"/>
                </a:lnTo>
                <a:lnTo>
                  <a:pt x="28377" y="97621"/>
                </a:lnTo>
                <a:lnTo>
                  <a:pt x="36678" y="92858"/>
                </a:lnTo>
                <a:lnTo>
                  <a:pt x="44865" y="88096"/>
                </a:lnTo>
                <a:lnTo>
                  <a:pt x="51150" y="83333"/>
                </a:lnTo>
                <a:lnTo>
                  <a:pt x="55525" y="81746"/>
                </a:lnTo>
                <a:lnTo>
                  <a:pt x="60822" y="80687"/>
                </a:lnTo>
                <a:lnTo>
                  <a:pt x="66735" y="79982"/>
                </a:lnTo>
                <a:lnTo>
                  <a:pt x="72265" y="79511"/>
                </a:lnTo>
                <a:lnTo>
                  <a:pt x="77539" y="79198"/>
                </a:lnTo>
                <a:lnTo>
                  <a:pt x="82642" y="78989"/>
                </a:lnTo>
                <a:lnTo>
                  <a:pt x="94663" y="78757"/>
                </a:lnTo>
                <a:lnTo>
                  <a:pt x="125575" y="78607"/>
                </a:lnTo>
                <a:lnTo>
                  <a:pt x="133716" y="79389"/>
                </a:lnTo>
                <a:lnTo>
                  <a:pt x="141525" y="80704"/>
                </a:lnTo>
                <a:lnTo>
                  <a:pt x="149112" y="82374"/>
                </a:lnTo>
                <a:lnTo>
                  <a:pt x="157345" y="83487"/>
                </a:lnTo>
                <a:lnTo>
                  <a:pt x="166009" y="84230"/>
                </a:lnTo>
                <a:lnTo>
                  <a:pt x="174960" y="84724"/>
                </a:lnTo>
                <a:lnTo>
                  <a:pt x="183308" y="85848"/>
                </a:lnTo>
                <a:lnTo>
                  <a:pt x="191255" y="87391"/>
                </a:lnTo>
                <a:lnTo>
                  <a:pt x="198934" y="89213"/>
                </a:lnTo>
                <a:lnTo>
                  <a:pt x="205642" y="91222"/>
                </a:lnTo>
                <a:lnTo>
                  <a:pt x="211700" y="93355"/>
                </a:lnTo>
                <a:lnTo>
                  <a:pt x="217327" y="95570"/>
                </a:lnTo>
                <a:lnTo>
                  <a:pt x="221078" y="97841"/>
                </a:lnTo>
                <a:lnTo>
                  <a:pt x="223579" y="100149"/>
                </a:lnTo>
                <a:lnTo>
                  <a:pt x="225246" y="102481"/>
                </a:lnTo>
                <a:lnTo>
                  <a:pt x="231332" y="107189"/>
                </a:lnTo>
                <a:lnTo>
                  <a:pt x="238534" y="111927"/>
                </a:lnTo>
                <a:lnTo>
                  <a:pt x="244381" y="116679"/>
                </a:lnTo>
                <a:lnTo>
                  <a:pt x="249626" y="121437"/>
                </a:lnTo>
                <a:lnTo>
                  <a:pt x="255396" y="126197"/>
                </a:lnTo>
                <a:lnTo>
                  <a:pt x="263253" y="130959"/>
                </a:lnTo>
                <a:lnTo>
                  <a:pt x="270619" y="135574"/>
                </a:lnTo>
                <a:lnTo>
                  <a:pt x="274516" y="139095"/>
                </a:lnTo>
                <a:lnTo>
                  <a:pt x="276667" y="140351"/>
                </a:lnTo>
                <a:lnTo>
                  <a:pt x="281173" y="141747"/>
                </a:lnTo>
                <a:lnTo>
                  <a:pt x="282692" y="142913"/>
                </a:lnTo>
                <a:lnTo>
                  <a:pt x="283705" y="144484"/>
                </a:lnTo>
                <a:lnTo>
                  <a:pt x="285730" y="1500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7"/>
          <p:cNvSpPr/>
          <p:nvPr/>
        </p:nvSpPr>
        <p:spPr>
          <a:xfrm>
            <a:off x="1100163" y="2686050"/>
            <a:ext cx="421456" cy="28576"/>
          </a:xfrm>
          <a:custGeom>
            <a:avLst/>
            <a:gdLst/>
            <a:ahLst/>
            <a:cxnLst/>
            <a:rect l="0" t="0" r="0" b="0"/>
            <a:pathLst>
              <a:path w="421456" h="28576">
                <a:moveTo>
                  <a:pt x="7118" y="28575"/>
                </a:moveTo>
                <a:lnTo>
                  <a:pt x="0" y="21457"/>
                </a:lnTo>
                <a:lnTo>
                  <a:pt x="20766" y="21431"/>
                </a:lnTo>
                <a:lnTo>
                  <a:pt x="24948" y="20637"/>
                </a:lnTo>
                <a:lnTo>
                  <a:pt x="29323" y="19314"/>
                </a:lnTo>
                <a:lnTo>
                  <a:pt x="33828" y="17639"/>
                </a:lnTo>
                <a:lnTo>
                  <a:pt x="39212" y="16521"/>
                </a:lnTo>
                <a:lnTo>
                  <a:pt x="45183" y="15777"/>
                </a:lnTo>
                <a:lnTo>
                  <a:pt x="58167" y="14949"/>
                </a:lnTo>
                <a:lnTo>
                  <a:pt x="71875" y="14581"/>
                </a:lnTo>
                <a:lnTo>
                  <a:pt x="78864" y="13689"/>
                </a:lnTo>
                <a:lnTo>
                  <a:pt x="85905" y="12301"/>
                </a:lnTo>
                <a:lnTo>
                  <a:pt x="92980" y="10582"/>
                </a:lnTo>
                <a:lnTo>
                  <a:pt x="100872" y="9436"/>
                </a:lnTo>
                <a:lnTo>
                  <a:pt x="109308" y="8671"/>
                </a:lnTo>
                <a:lnTo>
                  <a:pt x="118107" y="8162"/>
                </a:lnTo>
                <a:lnTo>
                  <a:pt x="136351" y="7596"/>
                </a:lnTo>
                <a:lnTo>
                  <a:pt x="145660" y="7445"/>
                </a:lnTo>
                <a:lnTo>
                  <a:pt x="154248" y="6551"/>
                </a:lnTo>
                <a:lnTo>
                  <a:pt x="162355" y="5161"/>
                </a:lnTo>
                <a:lnTo>
                  <a:pt x="170140" y="3440"/>
                </a:lnTo>
                <a:lnTo>
                  <a:pt x="179299" y="2293"/>
                </a:lnTo>
                <a:lnTo>
                  <a:pt x="189374" y="1529"/>
                </a:lnTo>
                <a:lnTo>
                  <a:pt x="209564" y="679"/>
                </a:lnTo>
                <a:lnTo>
                  <a:pt x="226475" y="302"/>
                </a:lnTo>
                <a:lnTo>
                  <a:pt x="42145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8"/>
          <p:cNvSpPr/>
          <p:nvPr/>
        </p:nvSpPr>
        <p:spPr>
          <a:xfrm>
            <a:off x="1257336" y="2772105"/>
            <a:ext cx="257140" cy="160663"/>
          </a:xfrm>
          <a:custGeom>
            <a:avLst/>
            <a:gdLst/>
            <a:ahLst/>
            <a:cxnLst/>
            <a:rect l="0" t="0" r="0" b="0"/>
            <a:pathLst>
              <a:path w="257140" h="160663">
                <a:moveTo>
                  <a:pt x="42826" y="42532"/>
                </a:moveTo>
                <a:lnTo>
                  <a:pt x="18071" y="42532"/>
                </a:lnTo>
                <a:lnTo>
                  <a:pt x="16798" y="41738"/>
                </a:lnTo>
                <a:lnTo>
                  <a:pt x="15949" y="40415"/>
                </a:lnTo>
                <a:lnTo>
                  <a:pt x="14586" y="36381"/>
                </a:lnTo>
                <a:lnTo>
                  <a:pt x="13681" y="36050"/>
                </a:lnTo>
                <a:lnTo>
                  <a:pt x="10558" y="35682"/>
                </a:lnTo>
                <a:lnTo>
                  <a:pt x="9408" y="34791"/>
                </a:lnTo>
                <a:lnTo>
                  <a:pt x="8641" y="33402"/>
                </a:lnTo>
                <a:lnTo>
                  <a:pt x="8130" y="31683"/>
                </a:lnTo>
                <a:lnTo>
                  <a:pt x="8583" y="30537"/>
                </a:lnTo>
                <a:lnTo>
                  <a:pt x="9678" y="29773"/>
                </a:lnTo>
                <a:lnTo>
                  <a:pt x="11203" y="29263"/>
                </a:lnTo>
                <a:lnTo>
                  <a:pt x="15013" y="26581"/>
                </a:lnTo>
                <a:lnTo>
                  <a:pt x="19352" y="22743"/>
                </a:lnTo>
                <a:lnTo>
                  <a:pt x="23926" y="18391"/>
                </a:lnTo>
                <a:lnTo>
                  <a:pt x="30964" y="11478"/>
                </a:lnTo>
                <a:lnTo>
                  <a:pt x="34124" y="9923"/>
                </a:lnTo>
                <a:lnTo>
                  <a:pt x="46157" y="6941"/>
                </a:lnTo>
                <a:lnTo>
                  <a:pt x="50603" y="5311"/>
                </a:lnTo>
                <a:lnTo>
                  <a:pt x="55154" y="3431"/>
                </a:lnTo>
                <a:lnTo>
                  <a:pt x="60570" y="2177"/>
                </a:lnTo>
                <a:lnTo>
                  <a:pt x="66561" y="1341"/>
                </a:lnTo>
                <a:lnTo>
                  <a:pt x="72937" y="784"/>
                </a:lnTo>
                <a:lnTo>
                  <a:pt x="78775" y="412"/>
                </a:lnTo>
                <a:lnTo>
                  <a:pt x="89495" y="0"/>
                </a:lnTo>
                <a:lnTo>
                  <a:pt x="95370" y="683"/>
                </a:lnTo>
                <a:lnTo>
                  <a:pt x="101668" y="1933"/>
                </a:lnTo>
                <a:lnTo>
                  <a:pt x="108248" y="3560"/>
                </a:lnTo>
                <a:lnTo>
                  <a:pt x="114222" y="4644"/>
                </a:lnTo>
                <a:lnTo>
                  <a:pt x="119792" y="5367"/>
                </a:lnTo>
                <a:lnTo>
                  <a:pt x="125093" y="5849"/>
                </a:lnTo>
                <a:lnTo>
                  <a:pt x="130214" y="6964"/>
                </a:lnTo>
                <a:lnTo>
                  <a:pt x="135216" y="8502"/>
                </a:lnTo>
                <a:lnTo>
                  <a:pt x="140138" y="10320"/>
                </a:lnTo>
                <a:lnTo>
                  <a:pt x="145007" y="12326"/>
                </a:lnTo>
                <a:lnTo>
                  <a:pt x="149840" y="14457"/>
                </a:lnTo>
                <a:lnTo>
                  <a:pt x="154650" y="16672"/>
                </a:lnTo>
                <a:lnTo>
                  <a:pt x="158650" y="19736"/>
                </a:lnTo>
                <a:lnTo>
                  <a:pt x="162111" y="23366"/>
                </a:lnTo>
                <a:lnTo>
                  <a:pt x="165212" y="27373"/>
                </a:lnTo>
                <a:lnTo>
                  <a:pt x="168073" y="30839"/>
                </a:lnTo>
                <a:lnTo>
                  <a:pt x="170774" y="33943"/>
                </a:lnTo>
                <a:lnTo>
                  <a:pt x="173368" y="36806"/>
                </a:lnTo>
                <a:lnTo>
                  <a:pt x="175098" y="40302"/>
                </a:lnTo>
                <a:lnTo>
                  <a:pt x="176251" y="44220"/>
                </a:lnTo>
                <a:lnTo>
                  <a:pt x="177020" y="48420"/>
                </a:lnTo>
                <a:lnTo>
                  <a:pt x="177532" y="52808"/>
                </a:lnTo>
                <a:lnTo>
                  <a:pt x="177874" y="57320"/>
                </a:lnTo>
                <a:lnTo>
                  <a:pt x="178102" y="61916"/>
                </a:lnTo>
                <a:lnTo>
                  <a:pt x="177460" y="66567"/>
                </a:lnTo>
                <a:lnTo>
                  <a:pt x="176238" y="71255"/>
                </a:lnTo>
                <a:lnTo>
                  <a:pt x="174630" y="75968"/>
                </a:lnTo>
                <a:lnTo>
                  <a:pt x="172764" y="80698"/>
                </a:lnTo>
                <a:lnTo>
                  <a:pt x="170726" y="85438"/>
                </a:lnTo>
                <a:lnTo>
                  <a:pt x="168574" y="90186"/>
                </a:lnTo>
                <a:lnTo>
                  <a:pt x="166346" y="94146"/>
                </a:lnTo>
                <a:lnTo>
                  <a:pt x="164066" y="97578"/>
                </a:lnTo>
                <a:lnTo>
                  <a:pt x="161753" y="100661"/>
                </a:lnTo>
                <a:lnTo>
                  <a:pt x="158623" y="104303"/>
                </a:lnTo>
                <a:lnTo>
                  <a:pt x="154949" y="108319"/>
                </a:lnTo>
                <a:lnTo>
                  <a:pt x="146634" y="117014"/>
                </a:lnTo>
                <a:lnTo>
                  <a:pt x="137646" y="126171"/>
                </a:lnTo>
                <a:lnTo>
                  <a:pt x="133027" y="130041"/>
                </a:lnTo>
                <a:lnTo>
                  <a:pt x="128360" y="133415"/>
                </a:lnTo>
                <a:lnTo>
                  <a:pt x="123661" y="136458"/>
                </a:lnTo>
                <a:lnTo>
                  <a:pt x="118941" y="139281"/>
                </a:lnTo>
                <a:lnTo>
                  <a:pt x="114207" y="141956"/>
                </a:lnTo>
                <a:lnTo>
                  <a:pt x="104713" y="147046"/>
                </a:lnTo>
                <a:lnTo>
                  <a:pt x="95202" y="151953"/>
                </a:lnTo>
                <a:lnTo>
                  <a:pt x="89650" y="153579"/>
                </a:lnTo>
                <a:lnTo>
                  <a:pt x="83567" y="154664"/>
                </a:lnTo>
                <a:lnTo>
                  <a:pt x="77130" y="155387"/>
                </a:lnTo>
                <a:lnTo>
                  <a:pt x="71252" y="156662"/>
                </a:lnTo>
                <a:lnTo>
                  <a:pt x="65745" y="158306"/>
                </a:lnTo>
                <a:lnTo>
                  <a:pt x="60487" y="160196"/>
                </a:lnTo>
                <a:lnTo>
                  <a:pt x="55394" y="160662"/>
                </a:lnTo>
                <a:lnTo>
                  <a:pt x="50411" y="160179"/>
                </a:lnTo>
                <a:lnTo>
                  <a:pt x="45501" y="159064"/>
                </a:lnTo>
                <a:lnTo>
                  <a:pt x="37930" y="157824"/>
                </a:lnTo>
                <a:lnTo>
                  <a:pt x="34799" y="157493"/>
                </a:lnTo>
                <a:lnTo>
                  <a:pt x="31919" y="156479"/>
                </a:lnTo>
                <a:lnTo>
                  <a:pt x="26601" y="153236"/>
                </a:lnTo>
                <a:lnTo>
                  <a:pt x="21592" y="149148"/>
                </a:lnTo>
                <a:lnTo>
                  <a:pt x="19145" y="146947"/>
                </a:lnTo>
                <a:lnTo>
                  <a:pt x="16720" y="145480"/>
                </a:lnTo>
                <a:lnTo>
                  <a:pt x="9514" y="142620"/>
                </a:lnTo>
                <a:lnTo>
                  <a:pt x="4738" y="139139"/>
                </a:lnTo>
                <a:lnTo>
                  <a:pt x="3146" y="137099"/>
                </a:lnTo>
                <a:lnTo>
                  <a:pt x="2085" y="134945"/>
                </a:lnTo>
                <a:lnTo>
                  <a:pt x="906" y="130436"/>
                </a:lnTo>
                <a:lnTo>
                  <a:pt x="383" y="125786"/>
                </a:lnTo>
                <a:lnTo>
                  <a:pt x="150" y="121073"/>
                </a:lnTo>
                <a:lnTo>
                  <a:pt x="0" y="115373"/>
                </a:lnTo>
                <a:lnTo>
                  <a:pt x="2097" y="112477"/>
                </a:lnTo>
                <a:lnTo>
                  <a:pt x="3767" y="110593"/>
                </a:lnTo>
                <a:lnTo>
                  <a:pt x="6468" y="109337"/>
                </a:lnTo>
                <a:lnTo>
                  <a:pt x="13702" y="107942"/>
                </a:lnTo>
                <a:lnTo>
                  <a:pt x="20093" y="107322"/>
                </a:lnTo>
                <a:lnTo>
                  <a:pt x="27166" y="107046"/>
                </a:lnTo>
                <a:lnTo>
                  <a:pt x="78770" y="106834"/>
                </a:lnTo>
                <a:lnTo>
                  <a:pt x="85045" y="107625"/>
                </a:lnTo>
                <a:lnTo>
                  <a:pt x="90816" y="108946"/>
                </a:lnTo>
                <a:lnTo>
                  <a:pt x="102255" y="112531"/>
                </a:lnTo>
                <a:lnTo>
                  <a:pt x="115276" y="116770"/>
                </a:lnTo>
                <a:lnTo>
                  <a:pt x="122082" y="118217"/>
                </a:lnTo>
                <a:lnTo>
                  <a:pt x="129001" y="119183"/>
                </a:lnTo>
                <a:lnTo>
                  <a:pt x="135995" y="119826"/>
                </a:lnTo>
                <a:lnTo>
                  <a:pt x="143039" y="121049"/>
                </a:lnTo>
                <a:lnTo>
                  <a:pt x="150116" y="122658"/>
                </a:lnTo>
                <a:lnTo>
                  <a:pt x="157215" y="124524"/>
                </a:lnTo>
                <a:lnTo>
                  <a:pt x="162742" y="126562"/>
                </a:lnTo>
                <a:lnTo>
                  <a:pt x="167220" y="128715"/>
                </a:lnTo>
                <a:lnTo>
                  <a:pt x="170999" y="130943"/>
                </a:lnTo>
                <a:lnTo>
                  <a:pt x="175900" y="132429"/>
                </a:lnTo>
                <a:lnTo>
                  <a:pt x="181548" y="133420"/>
                </a:lnTo>
                <a:lnTo>
                  <a:pt x="187695" y="134080"/>
                </a:lnTo>
                <a:lnTo>
                  <a:pt x="193380" y="135314"/>
                </a:lnTo>
                <a:lnTo>
                  <a:pt x="198758" y="136931"/>
                </a:lnTo>
                <a:lnTo>
                  <a:pt x="203931" y="138802"/>
                </a:lnTo>
                <a:lnTo>
                  <a:pt x="208967" y="140843"/>
                </a:lnTo>
                <a:lnTo>
                  <a:pt x="213911" y="142998"/>
                </a:lnTo>
                <a:lnTo>
                  <a:pt x="218795" y="145228"/>
                </a:lnTo>
                <a:lnTo>
                  <a:pt x="223639" y="146715"/>
                </a:lnTo>
                <a:lnTo>
                  <a:pt x="228455" y="147706"/>
                </a:lnTo>
                <a:lnTo>
                  <a:pt x="233254" y="148367"/>
                </a:lnTo>
                <a:lnTo>
                  <a:pt x="238041" y="148807"/>
                </a:lnTo>
                <a:lnTo>
                  <a:pt x="242819" y="149101"/>
                </a:lnTo>
                <a:lnTo>
                  <a:pt x="257139" y="1496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9"/>
          <p:cNvSpPr/>
          <p:nvPr/>
        </p:nvSpPr>
        <p:spPr>
          <a:xfrm>
            <a:off x="3121844" y="2657475"/>
            <a:ext cx="464319" cy="13994"/>
          </a:xfrm>
          <a:custGeom>
            <a:avLst/>
            <a:gdLst/>
            <a:ahLst/>
            <a:cxnLst/>
            <a:rect l="0" t="0" r="0" b="0"/>
            <a:pathLst>
              <a:path w="464319" h="13994">
                <a:moveTo>
                  <a:pt x="7118" y="7143"/>
                </a:moveTo>
                <a:lnTo>
                  <a:pt x="0" y="7143"/>
                </a:lnTo>
                <a:lnTo>
                  <a:pt x="13712" y="7143"/>
                </a:lnTo>
                <a:lnTo>
                  <a:pt x="17070" y="7937"/>
                </a:lnTo>
                <a:lnTo>
                  <a:pt x="20103" y="9260"/>
                </a:lnTo>
                <a:lnTo>
                  <a:pt x="22918" y="10936"/>
                </a:lnTo>
                <a:lnTo>
                  <a:pt x="27177" y="12053"/>
                </a:lnTo>
                <a:lnTo>
                  <a:pt x="32397" y="12798"/>
                </a:lnTo>
                <a:lnTo>
                  <a:pt x="38258" y="13294"/>
                </a:lnTo>
                <a:lnTo>
                  <a:pt x="45341" y="13625"/>
                </a:lnTo>
                <a:lnTo>
                  <a:pt x="61676" y="13993"/>
                </a:lnTo>
                <a:lnTo>
                  <a:pt x="69684" y="13297"/>
                </a:lnTo>
                <a:lnTo>
                  <a:pt x="77404" y="12039"/>
                </a:lnTo>
                <a:lnTo>
                  <a:pt x="84931" y="10408"/>
                </a:lnTo>
                <a:lnTo>
                  <a:pt x="93919" y="9319"/>
                </a:lnTo>
                <a:lnTo>
                  <a:pt x="103879" y="8594"/>
                </a:lnTo>
                <a:lnTo>
                  <a:pt x="124735" y="7788"/>
                </a:lnTo>
                <a:lnTo>
                  <a:pt x="144588" y="7430"/>
                </a:lnTo>
                <a:lnTo>
                  <a:pt x="155121" y="6540"/>
                </a:lnTo>
                <a:lnTo>
                  <a:pt x="166112" y="5154"/>
                </a:lnTo>
                <a:lnTo>
                  <a:pt x="177408" y="3436"/>
                </a:lnTo>
                <a:lnTo>
                  <a:pt x="188907" y="2290"/>
                </a:lnTo>
                <a:lnTo>
                  <a:pt x="200542" y="1527"/>
                </a:lnTo>
                <a:lnTo>
                  <a:pt x="212267" y="1018"/>
                </a:lnTo>
                <a:lnTo>
                  <a:pt x="235879" y="452"/>
                </a:lnTo>
                <a:lnTo>
                  <a:pt x="46431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0"/>
          <p:cNvSpPr/>
          <p:nvPr/>
        </p:nvSpPr>
        <p:spPr>
          <a:xfrm>
            <a:off x="3239365" y="2764659"/>
            <a:ext cx="303936" cy="214285"/>
          </a:xfrm>
          <a:custGeom>
            <a:avLst/>
            <a:gdLst/>
            <a:ahLst/>
            <a:cxnLst/>
            <a:rect l="0" t="0" r="0" b="0"/>
            <a:pathLst>
              <a:path w="303936" h="214285">
                <a:moveTo>
                  <a:pt x="25328" y="28547"/>
                </a:moveTo>
                <a:lnTo>
                  <a:pt x="21536" y="28547"/>
                </a:lnTo>
                <a:lnTo>
                  <a:pt x="19625" y="27753"/>
                </a:lnTo>
                <a:lnTo>
                  <a:pt x="12328" y="22396"/>
                </a:lnTo>
                <a:lnTo>
                  <a:pt x="9496" y="21844"/>
                </a:lnTo>
                <a:lnTo>
                  <a:pt x="7630" y="21697"/>
                </a:lnTo>
                <a:lnTo>
                  <a:pt x="6386" y="20805"/>
                </a:lnTo>
                <a:lnTo>
                  <a:pt x="5556" y="19417"/>
                </a:lnTo>
                <a:lnTo>
                  <a:pt x="5003" y="17698"/>
                </a:lnTo>
                <a:lnTo>
                  <a:pt x="3841" y="16552"/>
                </a:lnTo>
                <a:lnTo>
                  <a:pt x="2272" y="15787"/>
                </a:lnTo>
                <a:lnTo>
                  <a:pt x="432" y="15278"/>
                </a:lnTo>
                <a:lnTo>
                  <a:pt x="0" y="14939"/>
                </a:lnTo>
                <a:lnTo>
                  <a:pt x="505" y="14712"/>
                </a:lnTo>
                <a:lnTo>
                  <a:pt x="1636" y="14561"/>
                </a:lnTo>
                <a:lnTo>
                  <a:pt x="2390" y="13667"/>
                </a:lnTo>
                <a:lnTo>
                  <a:pt x="2892" y="12277"/>
                </a:lnTo>
                <a:lnTo>
                  <a:pt x="3227" y="10556"/>
                </a:lnTo>
                <a:lnTo>
                  <a:pt x="4244" y="9409"/>
                </a:lnTo>
                <a:lnTo>
                  <a:pt x="5716" y="8645"/>
                </a:lnTo>
                <a:lnTo>
                  <a:pt x="13696" y="5452"/>
                </a:lnTo>
                <a:lnTo>
                  <a:pt x="17574" y="3625"/>
                </a:lnTo>
                <a:lnTo>
                  <a:pt x="26115" y="1595"/>
                </a:lnTo>
                <a:lnTo>
                  <a:pt x="30615" y="1054"/>
                </a:lnTo>
                <a:lnTo>
                  <a:pt x="35997" y="693"/>
                </a:lnTo>
                <a:lnTo>
                  <a:pt x="41966" y="453"/>
                </a:lnTo>
                <a:lnTo>
                  <a:pt x="54948" y="186"/>
                </a:lnTo>
                <a:lnTo>
                  <a:pt x="89760" y="0"/>
                </a:lnTo>
                <a:lnTo>
                  <a:pt x="96064" y="784"/>
                </a:lnTo>
                <a:lnTo>
                  <a:pt x="101854" y="2101"/>
                </a:lnTo>
                <a:lnTo>
                  <a:pt x="107302" y="3772"/>
                </a:lnTo>
                <a:lnTo>
                  <a:pt x="113315" y="4887"/>
                </a:lnTo>
                <a:lnTo>
                  <a:pt x="119705" y="5630"/>
                </a:lnTo>
                <a:lnTo>
                  <a:pt x="126346" y="6125"/>
                </a:lnTo>
                <a:lnTo>
                  <a:pt x="133155" y="8043"/>
                </a:lnTo>
                <a:lnTo>
                  <a:pt x="140075" y="10909"/>
                </a:lnTo>
                <a:lnTo>
                  <a:pt x="164499" y="23122"/>
                </a:lnTo>
                <a:lnTo>
                  <a:pt x="169702" y="26518"/>
                </a:lnTo>
                <a:lnTo>
                  <a:pt x="174759" y="30369"/>
                </a:lnTo>
                <a:lnTo>
                  <a:pt x="179718" y="34524"/>
                </a:lnTo>
                <a:lnTo>
                  <a:pt x="183817" y="38882"/>
                </a:lnTo>
                <a:lnTo>
                  <a:pt x="187344" y="43374"/>
                </a:lnTo>
                <a:lnTo>
                  <a:pt x="190488" y="47957"/>
                </a:lnTo>
                <a:lnTo>
                  <a:pt x="192585" y="52599"/>
                </a:lnTo>
                <a:lnTo>
                  <a:pt x="193983" y="57282"/>
                </a:lnTo>
                <a:lnTo>
                  <a:pt x="194914" y="61991"/>
                </a:lnTo>
                <a:lnTo>
                  <a:pt x="196329" y="66718"/>
                </a:lnTo>
                <a:lnTo>
                  <a:pt x="198067" y="71457"/>
                </a:lnTo>
                <a:lnTo>
                  <a:pt x="200018" y="76204"/>
                </a:lnTo>
                <a:lnTo>
                  <a:pt x="198938" y="80956"/>
                </a:lnTo>
                <a:lnTo>
                  <a:pt x="195837" y="85711"/>
                </a:lnTo>
                <a:lnTo>
                  <a:pt x="191388" y="90469"/>
                </a:lnTo>
                <a:lnTo>
                  <a:pt x="187629" y="95228"/>
                </a:lnTo>
                <a:lnTo>
                  <a:pt x="184329" y="99988"/>
                </a:lnTo>
                <a:lnTo>
                  <a:pt x="181335" y="104749"/>
                </a:lnTo>
                <a:lnTo>
                  <a:pt x="178545" y="110305"/>
                </a:lnTo>
                <a:lnTo>
                  <a:pt x="175892" y="116390"/>
                </a:lnTo>
                <a:lnTo>
                  <a:pt x="173329" y="122828"/>
                </a:lnTo>
                <a:lnTo>
                  <a:pt x="170033" y="128707"/>
                </a:lnTo>
                <a:lnTo>
                  <a:pt x="166248" y="134214"/>
                </a:lnTo>
                <a:lnTo>
                  <a:pt x="162137" y="139473"/>
                </a:lnTo>
                <a:lnTo>
                  <a:pt x="157809" y="144566"/>
                </a:lnTo>
                <a:lnTo>
                  <a:pt x="153336" y="149549"/>
                </a:lnTo>
                <a:lnTo>
                  <a:pt x="148767" y="154459"/>
                </a:lnTo>
                <a:lnTo>
                  <a:pt x="144133" y="158526"/>
                </a:lnTo>
                <a:lnTo>
                  <a:pt x="134751" y="165161"/>
                </a:lnTo>
                <a:lnTo>
                  <a:pt x="130027" y="168835"/>
                </a:lnTo>
                <a:lnTo>
                  <a:pt x="125290" y="172873"/>
                </a:lnTo>
                <a:lnTo>
                  <a:pt x="120545" y="177151"/>
                </a:lnTo>
                <a:lnTo>
                  <a:pt x="115000" y="180798"/>
                </a:lnTo>
                <a:lnTo>
                  <a:pt x="108922" y="184023"/>
                </a:lnTo>
                <a:lnTo>
                  <a:pt x="102489" y="186966"/>
                </a:lnTo>
                <a:lnTo>
                  <a:pt x="96612" y="188928"/>
                </a:lnTo>
                <a:lnTo>
                  <a:pt x="91107" y="190237"/>
                </a:lnTo>
                <a:lnTo>
                  <a:pt x="85849" y="191109"/>
                </a:lnTo>
                <a:lnTo>
                  <a:pt x="80757" y="192484"/>
                </a:lnTo>
                <a:lnTo>
                  <a:pt x="75775" y="194194"/>
                </a:lnTo>
                <a:lnTo>
                  <a:pt x="70865" y="196129"/>
                </a:lnTo>
                <a:lnTo>
                  <a:pt x="66005" y="197418"/>
                </a:lnTo>
                <a:lnTo>
                  <a:pt x="61177" y="198277"/>
                </a:lnTo>
                <a:lnTo>
                  <a:pt x="56371" y="198851"/>
                </a:lnTo>
                <a:lnTo>
                  <a:pt x="52374" y="198439"/>
                </a:lnTo>
                <a:lnTo>
                  <a:pt x="48915" y="197371"/>
                </a:lnTo>
                <a:lnTo>
                  <a:pt x="33868" y="189953"/>
                </a:lnTo>
                <a:lnTo>
                  <a:pt x="27007" y="185479"/>
                </a:lnTo>
                <a:lnTo>
                  <a:pt x="21312" y="180844"/>
                </a:lnTo>
                <a:lnTo>
                  <a:pt x="16135" y="176139"/>
                </a:lnTo>
                <a:lnTo>
                  <a:pt x="14437" y="173773"/>
                </a:lnTo>
                <a:lnTo>
                  <a:pt x="12550" y="169027"/>
                </a:lnTo>
                <a:lnTo>
                  <a:pt x="11712" y="164272"/>
                </a:lnTo>
                <a:lnTo>
                  <a:pt x="11339" y="158719"/>
                </a:lnTo>
                <a:lnTo>
                  <a:pt x="11173" y="150960"/>
                </a:lnTo>
                <a:lnTo>
                  <a:pt x="11923" y="147462"/>
                </a:lnTo>
                <a:lnTo>
                  <a:pt x="14872" y="141458"/>
                </a:lnTo>
                <a:lnTo>
                  <a:pt x="18829" y="136144"/>
                </a:lnTo>
                <a:lnTo>
                  <a:pt x="20996" y="133616"/>
                </a:lnTo>
                <a:lnTo>
                  <a:pt x="27636" y="128690"/>
                </a:lnTo>
                <a:lnTo>
                  <a:pt x="36673" y="123855"/>
                </a:lnTo>
                <a:lnTo>
                  <a:pt x="42416" y="121454"/>
                </a:lnTo>
                <a:lnTo>
                  <a:pt x="48626" y="119060"/>
                </a:lnTo>
                <a:lnTo>
                  <a:pt x="61877" y="114283"/>
                </a:lnTo>
                <a:lnTo>
                  <a:pt x="68744" y="111898"/>
                </a:lnTo>
                <a:lnTo>
                  <a:pt x="75703" y="110308"/>
                </a:lnTo>
                <a:lnTo>
                  <a:pt x="82724" y="109248"/>
                </a:lnTo>
                <a:lnTo>
                  <a:pt x="89786" y="108541"/>
                </a:lnTo>
                <a:lnTo>
                  <a:pt x="96081" y="108864"/>
                </a:lnTo>
                <a:lnTo>
                  <a:pt x="101866" y="109873"/>
                </a:lnTo>
                <a:lnTo>
                  <a:pt x="107310" y="111339"/>
                </a:lnTo>
                <a:lnTo>
                  <a:pt x="114114" y="112317"/>
                </a:lnTo>
                <a:lnTo>
                  <a:pt x="121825" y="112969"/>
                </a:lnTo>
                <a:lnTo>
                  <a:pt x="130140" y="113403"/>
                </a:lnTo>
                <a:lnTo>
                  <a:pt x="137272" y="115280"/>
                </a:lnTo>
                <a:lnTo>
                  <a:pt x="143614" y="118119"/>
                </a:lnTo>
                <a:lnTo>
                  <a:pt x="149429" y="121599"/>
                </a:lnTo>
                <a:lnTo>
                  <a:pt x="155687" y="124713"/>
                </a:lnTo>
                <a:lnTo>
                  <a:pt x="162240" y="127583"/>
                </a:lnTo>
                <a:lnTo>
                  <a:pt x="168990" y="130289"/>
                </a:lnTo>
                <a:lnTo>
                  <a:pt x="182841" y="135414"/>
                </a:lnTo>
                <a:lnTo>
                  <a:pt x="189868" y="137891"/>
                </a:lnTo>
                <a:lnTo>
                  <a:pt x="196140" y="140337"/>
                </a:lnTo>
                <a:lnTo>
                  <a:pt x="201909" y="142761"/>
                </a:lnTo>
                <a:lnTo>
                  <a:pt x="207343" y="145171"/>
                </a:lnTo>
                <a:lnTo>
                  <a:pt x="212552" y="148365"/>
                </a:lnTo>
                <a:lnTo>
                  <a:pt x="217613" y="152082"/>
                </a:lnTo>
                <a:lnTo>
                  <a:pt x="222574" y="156147"/>
                </a:lnTo>
                <a:lnTo>
                  <a:pt x="227469" y="159651"/>
                </a:lnTo>
                <a:lnTo>
                  <a:pt x="232320" y="162781"/>
                </a:lnTo>
                <a:lnTo>
                  <a:pt x="237142" y="165661"/>
                </a:lnTo>
                <a:lnTo>
                  <a:pt x="241943" y="168375"/>
                </a:lnTo>
                <a:lnTo>
                  <a:pt x="251512" y="173507"/>
                </a:lnTo>
                <a:lnTo>
                  <a:pt x="256286" y="176781"/>
                </a:lnTo>
                <a:lnTo>
                  <a:pt x="261056" y="180551"/>
                </a:lnTo>
                <a:lnTo>
                  <a:pt x="265824" y="184652"/>
                </a:lnTo>
                <a:lnTo>
                  <a:pt x="273238" y="189208"/>
                </a:lnTo>
                <a:lnTo>
                  <a:pt x="279179" y="192027"/>
                </a:lnTo>
                <a:lnTo>
                  <a:pt x="286986" y="198076"/>
                </a:lnTo>
                <a:lnTo>
                  <a:pt x="293533" y="204102"/>
                </a:lnTo>
                <a:lnTo>
                  <a:pt x="298264" y="208657"/>
                </a:lnTo>
                <a:lnTo>
                  <a:pt x="303935" y="21428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1"/>
          <p:cNvSpPr/>
          <p:nvPr/>
        </p:nvSpPr>
        <p:spPr>
          <a:xfrm>
            <a:off x="1107281" y="3507581"/>
            <a:ext cx="307182" cy="7145"/>
          </a:xfrm>
          <a:custGeom>
            <a:avLst/>
            <a:gdLst/>
            <a:ahLst/>
            <a:cxnLst/>
            <a:rect l="0" t="0" r="0" b="0"/>
            <a:pathLst>
              <a:path w="307182" h="7145">
                <a:moveTo>
                  <a:pt x="0" y="7144"/>
                </a:moveTo>
                <a:lnTo>
                  <a:pt x="17079" y="7144"/>
                </a:lnTo>
                <a:lnTo>
                  <a:pt x="20117" y="6350"/>
                </a:lnTo>
                <a:lnTo>
                  <a:pt x="23730" y="5027"/>
                </a:lnTo>
                <a:lnTo>
                  <a:pt x="33350" y="993"/>
                </a:lnTo>
                <a:lnTo>
                  <a:pt x="35727" y="662"/>
                </a:lnTo>
                <a:lnTo>
                  <a:pt x="38899" y="441"/>
                </a:lnTo>
                <a:lnTo>
                  <a:pt x="45864" y="196"/>
                </a:lnTo>
                <a:lnTo>
                  <a:pt x="54247" y="58"/>
                </a:lnTo>
                <a:lnTo>
                  <a:pt x="30718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2"/>
          <p:cNvSpPr/>
          <p:nvPr/>
        </p:nvSpPr>
        <p:spPr>
          <a:xfrm>
            <a:off x="1500187" y="3315092"/>
            <a:ext cx="450057" cy="349546"/>
          </a:xfrm>
          <a:custGeom>
            <a:avLst/>
            <a:gdLst/>
            <a:ahLst/>
            <a:cxnLst/>
            <a:rect l="0" t="0" r="0" b="0"/>
            <a:pathLst>
              <a:path w="450057" h="349546">
                <a:moveTo>
                  <a:pt x="0" y="78189"/>
                </a:moveTo>
                <a:lnTo>
                  <a:pt x="0" y="65189"/>
                </a:lnTo>
                <a:lnTo>
                  <a:pt x="4233" y="62357"/>
                </a:lnTo>
                <a:lnTo>
                  <a:pt x="13425" y="56300"/>
                </a:lnTo>
                <a:lnTo>
                  <a:pt x="23292" y="47362"/>
                </a:lnTo>
                <a:lnTo>
                  <a:pt x="37057" y="33911"/>
                </a:lnTo>
                <a:lnTo>
                  <a:pt x="48727" y="26088"/>
                </a:lnTo>
                <a:lnTo>
                  <a:pt x="62239" y="18742"/>
                </a:lnTo>
                <a:lnTo>
                  <a:pt x="73699" y="16050"/>
                </a:lnTo>
                <a:lnTo>
                  <a:pt x="85936" y="14059"/>
                </a:lnTo>
                <a:lnTo>
                  <a:pt x="96667" y="10528"/>
                </a:lnTo>
                <a:lnTo>
                  <a:pt x="115425" y="4078"/>
                </a:lnTo>
                <a:lnTo>
                  <a:pt x="129088" y="1595"/>
                </a:lnTo>
                <a:lnTo>
                  <a:pt x="143097" y="491"/>
                </a:lnTo>
                <a:lnTo>
                  <a:pt x="157261" y="0"/>
                </a:lnTo>
                <a:lnTo>
                  <a:pt x="164372" y="663"/>
                </a:lnTo>
                <a:lnTo>
                  <a:pt x="171494" y="1898"/>
                </a:lnTo>
                <a:lnTo>
                  <a:pt x="178623" y="3516"/>
                </a:lnTo>
                <a:lnTo>
                  <a:pt x="185757" y="4594"/>
                </a:lnTo>
                <a:lnTo>
                  <a:pt x="192894" y="5313"/>
                </a:lnTo>
                <a:lnTo>
                  <a:pt x="205587" y="6906"/>
                </a:lnTo>
                <a:lnTo>
                  <a:pt x="213874" y="10260"/>
                </a:lnTo>
                <a:lnTo>
                  <a:pt x="224436" y="16513"/>
                </a:lnTo>
                <a:lnTo>
                  <a:pt x="236275" y="23790"/>
                </a:lnTo>
                <a:lnTo>
                  <a:pt x="246828" y="29670"/>
                </a:lnTo>
                <a:lnTo>
                  <a:pt x="258926" y="37046"/>
                </a:lnTo>
                <a:lnTo>
                  <a:pt x="270653" y="45616"/>
                </a:lnTo>
                <a:lnTo>
                  <a:pt x="278511" y="54716"/>
                </a:lnTo>
                <a:lnTo>
                  <a:pt x="286766" y="64052"/>
                </a:lnTo>
                <a:lnTo>
                  <a:pt x="291190" y="68764"/>
                </a:lnTo>
                <a:lnTo>
                  <a:pt x="294139" y="74287"/>
                </a:lnTo>
                <a:lnTo>
                  <a:pt x="296105" y="80350"/>
                </a:lnTo>
                <a:lnTo>
                  <a:pt x="297416" y="86773"/>
                </a:lnTo>
                <a:lnTo>
                  <a:pt x="299084" y="93437"/>
                </a:lnTo>
                <a:lnTo>
                  <a:pt x="300989" y="100261"/>
                </a:lnTo>
                <a:lnTo>
                  <a:pt x="303053" y="107191"/>
                </a:lnTo>
                <a:lnTo>
                  <a:pt x="304429" y="114192"/>
                </a:lnTo>
                <a:lnTo>
                  <a:pt x="305347" y="121241"/>
                </a:lnTo>
                <a:lnTo>
                  <a:pt x="305958" y="128322"/>
                </a:lnTo>
                <a:lnTo>
                  <a:pt x="306366" y="135423"/>
                </a:lnTo>
                <a:lnTo>
                  <a:pt x="306819" y="149664"/>
                </a:lnTo>
                <a:lnTo>
                  <a:pt x="306146" y="156795"/>
                </a:lnTo>
                <a:lnTo>
                  <a:pt x="304904" y="163930"/>
                </a:lnTo>
                <a:lnTo>
                  <a:pt x="303281" y="171069"/>
                </a:lnTo>
                <a:lnTo>
                  <a:pt x="301406" y="178209"/>
                </a:lnTo>
                <a:lnTo>
                  <a:pt x="299363" y="185350"/>
                </a:lnTo>
                <a:lnTo>
                  <a:pt x="294975" y="199635"/>
                </a:lnTo>
                <a:lnTo>
                  <a:pt x="290379" y="213921"/>
                </a:lnTo>
                <a:lnTo>
                  <a:pt x="288042" y="220271"/>
                </a:lnTo>
                <a:lnTo>
                  <a:pt x="285691" y="226091"/>
                </a:lnTo>
                <a:lnTo>
                  <a:pt x="283329" y="231559"/>
                </a:lnTo>
                <a:lnTo>
                  <a:pt x="280167" y="237586"/>
                </a:lnTo>
                <a:lnTo>
                  <a:pt x="276472" y="243985"/>
                </a:lnTo>
                <a:lnTo>
                  <a:pt x="272421" y="250632"/>
                </a:lnTo>
                <a:lnTo>
                  <a:pt x="268133" y="256651"/>
                </a:lnTo>
                <a:lnTo>
                  <a:pt x="259135" y="267572"/>
                </a:lnTo>
                <a:lnTo>
                  <a:pt x="255307" y="273500"/>
                </a:lnTo>
                <a:lnTo>
                  <a:pt x="251961" y="279834"/>
                </a:lnTo>
                <a:lnTo>
                  <a:pt x="248936" y="286438"/>
                </a:lnTo>
                <a:lnTo>
                  <a:pt x="241342" y="295892"/>
                </a:lnTo>
                <a:lnTo>
                  <a:pt x="232676" y="303533"/>
                </a:lnTo>
                <a:lnTo>
                  <a:pt x="223532" y="312221"/>
                </a:lnTo>
                <a:lnTo>
                  <a:pt x="214177" y="319257"/>
                </a:lnTo>
                <a:lnTo>
                  <a:pt x="204727" y="325824"/>
                </a:lnTo>
                <a:lnTo>
                  <a:pt x="195236" y="334034"/>
                </a:lnTo>
                <a:lnTo>
                  <a:pt x="190482" y="336859"/>
                </a:lnTo>
                <a:lnTo>
                  <a:pt x="180967" y="339997"/>
                </a:lnTo>
                <a:lnTo>
                  <a:pt x="171447" y="343509"/>
                </a:lnTo>
                <a:lnTo>
                  <a:pt x="161923" y="346921"/>
                </a:lnTo>
                <a:lnTo>
                  <a:pt x="148431" y="348842"/>
                </a:lnTo>
                <a:lnTo>
                  <a:pt x="138259" y="349412"/>
                </a:lnTo>
                <a:lnTo>
                  <a:pt x="129976" y="349545"/>
                </a:lnTo>
                <a:lnTo>
                  <a:pt x="126338" y="348787"/>
                </a:lnTo>
                <a:lnTo>
                  <a:pt x="120179" y="345827"/>
                </a:lnTo>
                <a:lnTo>
                  <a:pt x="107303" y="335174"/>
                </a:lnTo>
                <a:lnTo>
                  <a:pt x="104873" y="332856"/>
                </a:lnTo>
                <a:lnTo>
                  <a:pt x="103253" y="330517"/>
                </a:lnTo>
                <a:lnTo>
                  <a:pt x="100179" y="323433"/>
                </a:lnTo>
                <a:lnTo>
                  <a:pt x="96647" y="318684"/>
                </a:lnTo>
                <a:lnTo>
                  <a:pt x="96181" y="316306"/>
                </a:lnTo>
                <a:lnTo>
                  <a:pt x="96665" y="313928"/>
                </a:lnTo>
                <a:lnTo>
                  <a:pt x="97781" y="311548"/>
                </a:lnTo>
                <a:lnTo>
                  <a:pt x="99021" y="304671"/>
                </a:lnTo>
                <a:lnTo>
                  <a:pt x="99351" y="300614"/>
                </a:lnTo>
                <a:lnTo>
                  <a:pt x="100365" y="297116"/>
                </a:lnTo>
                <a:lnTo>
                  <a:pt x="105585" y="287607"/>
                </a:lnTo>
                <a:lnTo>
                  <a:pt x="109898" y="279478"/>
                </a:lnTo>
                <a:lnTo>
                  <a:pt x="116577" y="272690"/>
                </a:lnTo>
                <a:lnTo>
                  <a:pt x="129262" y="262290"/>
                </a:lnTo>
                <a:lnTo>
                  <a:pt x="133800" y="258073"/>
                </a:lnTo>
                <a:lnTo>
                  <a:pt x="145192" y="251270"/>
                </a:lnTo>
                <a:lnTo>
                  <a:pt x="157398" y="245601"/>
                </a:lnTo>
                <a:lnTo>
                  <a:pt x="168115" y="240436"/>
                </a:lnTo>
                <a:lnTo>
                  <a:pt x="180287" y="235495"/>
                </a:lnTo>
                <a:lnTo>
                  <a:pt x="193634" y="230652"/>
                </a:lnTo>
                <a:lnTo>
                  <a:pt x="207503" y="225855"/>
                </a:lnTo>
                <a:lnTo>
                  <a:pt x="215329" y="224258"/>
                </a:lnTo>
                <a:lnTo>
                  <a:pt x="223722" y="223193"/>
                </a:lnTo>
                <a:lnTo>
                  <a:pt x="232491" y="222483"/>
                </a:lnTo>
                <a:lnTo>
                  <a:pt x="246469" y="221695"/>
                </a:lnTo>
                <a:lnTo>
                  <a:pt x="258767" y="221344"/>
                </a:lnTo>
                <a:lnTo>
                  <a:pt x="272170" y="221188"/>
                </a:lnTo>
                <a:lnTo>
                  <a:pt x="286065" y="223236"/>
                </a:lnTo>
                <a:lnTo>
                  <a:pt x="293103" y="224893"/>
                </a:lnTo>
                <a:lnTo>
                  <a:pt x="305158" y="230968"/>
                </a:lnTo>
                <a:lnTo>
                  <a:pt x="316601" y="238959"/>
                </a:lnTo>
                <a:lnTo>
                  <a:pt x="329624" y="247803"/>
                </a:lnTo>
                <a:lnTo>
                  <a:pt x="341233" y="254908"/>
                </a:lnTo>
                <a:lnTo>
                  <a:pt x="346551" y="257914"/>
                </a:lnTo>
                <a:lnTo>
                  <a:pt x="354577" y="265488"/>
                </a:lnTo>
                <a:lnTo>
                  <a:pt x="361583" y="274145"/>
                </a:lnTo>
                <a:lnTo>
                  <a:pt x="369989" y="283285"/>
                </a:lnTo>
                <a:lnTo>
                  <a:pt x="387527" y="301294"/>
                </a:lnTo>
                <a:lnTo>
                  <a:pt x="397574" y="310629"/>
                </a:lnTo>
                <a:lnTo>
                  <a:pt x="409459" y="318422"/>
                </a:lnTo>
                <a:lnTo>
                  <a:pt x="420988" y="328166"/>
                </a:lnTo>
                <a:lnTo>
                  <a:pt x="430909" y="337735"/>
                </a:lnTo>
                <a:lnTo>
                  <a:pt x="434116" y="339326"/>
                </a:lnTo>
                <a:lnTo>
                  <a:pt x="446437" y="341879"/>
                </a:lnTo>
                <a:lnTo>
                  <a:pt x="450056" y="3425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3"/>
          <p:cNvSpPr/>
          <p:nvPr/>
        </p:nvSpPr>
        <p:spPr>
          <a:xfrm>
            <a:off x="2057498" y="3321843"/>
            <a:ext cx="299940" cy="285751"/>
          </a:xfrm>
          <a:custGeom>
            <a:avLst/>
            <a:gdLst/>
            <a:ahLst/>
            <a:cxnLst/>
            <a:rect l="0" t="0" r="0" b="0"/>
            <a:pathLst>
              <a:path w="299940" h="285751">
                <a:moveTo>
                  <a:pt x="221358" y="0"/>
                </a:moveTo>
                <a:lnTo>
                  <a:pt x="215207" y="6151"/>
                </a:lnTo>
                <a:lnTo>
                  <a:pt x="214655" y="8819"/>
                </a:lnTo>
                <a:lnTo>
                  <a:pt x="214508" y="10642"/>
                </a:lnTo>
                <a:lnTo>
                  <a:pt x="213616" y="12651"/>
                </a:lnTo>
                <a:lnTo>
                  <a:pt x="208569" y="20065"/>
                </a:lnTo>
                <a:lnTo>
                  <a:pt x="204297" y="27703"/>
                </a:lnTo>
                <a:lnTo>
                  <a:pt x="197636" y="36390"/>
                </a:lnTo>
                <a:lnTo>
                  <a:pt x="189383" y="44749"/>
                </a:lnTo>
                <a:lnTo>
                  <a:pt x="180424" y="51109"/>
                </a:lnTo>
                <a:lnTo>
                  <a:pt x="162662" y="62945"/>
                </a:lnTo>
                <a:lnTo>
                  <a:pt x="156828" y="67363"/>
                </a:lnTo>
                <a:lnTo>
                  <a:pt x="151350" y="71897"/>
                </a:lnTo>
                <a:lnTo>
                  <a:pt x="146111" y="76506"/>
                </a:lnTo>
                <a:lnTo>
                  <a:pt x="140237" y="80373"/>
                </a:lnTo>
                <a:lnTo>
                  <a:pt x="133940" y="83745"/>
                </a:lnTo>
                <a:lnTo>
                  <a:pt x="127360" y="86786"/>
                </a:lnTo>
                <a:lnTo>
                  <a:pt x="120593" y="90401"/>
                </a:lnTo>
                <a:lnTo>
                  <a:pt x="113700" y="94399"/>
                </a:lnTo>
                <a:lnTo>
                  <a:pt x="106723" y="98651"/>
                </a:lnTo>
                <a:lnTo>
                  <a:pt x="100485" y="102280"/>
                </a:lnTo>
                <a:lnTo>
                  <a:pt x="89320" y="108429"/>
                </a:lnTo>
                <a:lnTo>
                  <a:pt x="74109" y="116353"/>
                </a:lnTo>
                <a:lnTo>
                  <a:pt x="59548" y="123728"/>
                </a:lnTo>
                <a:lnTo>
                  <a:pt x="52076" y="128545"/>
                </a:lnTo>
                <a:lnTo>
                  <a:pt x="43406" y="135719"/>
                </a:lnTo>
                <a:lnTo>
                  <a:pt x="40811" y="138104"/>
                </a:lnTo>
                <a:lnTo>
                  <a:pt x="37493" y="139694"/>
                </a:lnTo>
                <a:lnTo>
                  <a:pt x="29574" y="141462"/>
                </a:lnTo>
                <a:lnTo>
                  <a:pt x="22879" y="144364"/>
                </a:lnTo>
                <a:lnTo>
                  <a:pt x="14647" y="150460"/>
                </a:lnTo>
                <a:lnTo>
                  <a:pt x="8547" y="155839"/>
                </a:lnTo>
                <a:lnTo>
                  <a:pt x="7253" y="156280"/>
                </a:lnTo>
                <a:lnTo>
                  <a:pt x="235" y="157128"/>
                </a:lnTo>
                <a:lnTo>
                  <a:pt x="0" y="160945"/>
                </a:lnTo>
                <a:lnTo>
                  <a:pt x="761" y="162859"/>
                </a:lnTo>
                <a:lnTo>
                  <a:pt x="3723" y="167103"/>
                </a:lnTo>
                <a:lnTo>
                  <a:pt x="5624" y="168552"/>
                </a:lnTo>
                <a:lnTo>
                  <a:pt x="7686" y="169518"/>
                </a:lnTo>
                <a:lnTo>
                  <a:pt x="9853" y="170162"/>
                </a:lnTo>
                <a:lnTo>
                  <a:pt x="11298" y="171385"/>
                </a:lnTo>
                <a:lnTo>
                  <a:pt x="12262" y="172994"/>
                </a:lnTo>
                <a:lnTo>
                  <a:pt x="12904" y="174861"/>
                </a:lnTo>
                <a:lnTo>
                  <a:pt x="14920" y="176899"/>
                </a:lnTo>
                <a:lnTo>
                  <a:pt x="21393" y="181280"/>
                </a:lnTo>
                <a:lnTo>
                  <a:pt x="29562" y="183757"/>
                </a:lnTo>
                <a:lnTo>
                  <a:pt x="33963" y="184417"/>
                </a:lnTo>
                <a:lnTo>
                  <a:pt x="40969" y="187268"/>
                </a:lnTo>
                <a:lnTo>
                  <a:pt x="48316" y="191180"/>
                </a:lnTo>
                <a:lnTo>
                  <a:pt x="53609" y="193335"/>
                </a:lnTo>
                <a:lnTo>
                  <a:pt x="59519" y="195565"/>
                </a:lnTo>
                <a:lnTo>
                  <a:pt x="65047" y="197846"/>
                </a:lnTo>
                <a:lnTo>
                  <a:pt x="70319" y="200160"/>
                </a:lnTo>
                <a:lnTo>
                  <a:pt x="75422" y="202496"/>
                </a:lnTo>
                <a:lnTo>
                  <a:pt x="81204" y="204054"/>
                </a:lnTo>
                <a:lnTo>
                  <a:pt x="87441" y="205092"/>
                </a:lnTo>
                <a:lnTo>
                  <a:pt x="93980" y="205785"/>
                </a:lnTo>
                <a:lnTo>
                  <a:pt x="100720" y="207040"/>
                </a:lnTo>
                <a:lnTo>
                  <a:pt x="107595" y="208670"/>
                </a:lnTo>
                <a:lnTo>
                  <a:pt x="114560" y="210551"/>
                </a:lnTo>
                <a:lnTo>
                  <a:pt x="128648" y="214758"/>
                </a:lnTo>
                <a:lnTo>
                  <a:pt x="164229" y="226278"/>
                </a:lnTo>
                <a:lnTo>
                  <a:pt x="178505" y="231007"/>
                </a:lnTo>
                <a:lnTo>
                  <a:pt x="184851" y="233380"/>
                </a:lnTo>
                <a:lnTo>
                  <a:pt x="190670" y="235756"/>
                </a:lnTo>
                <a:lnTo>
                  <a:pt x="196137" y="238133"/>
                </a:lnTo>
                <a:lnTo>
                  <a:pt x="202163" y="240512"/>
                </a:lnTo>
                <a:lnTo>
                  <a:pt x="215208" y="245271"/>
                </a:lnTo>
                <a:lnTo>
                  <a:pt x="221227" y="247652"/>
                </a:lnTo>
                <a:lnTo>
                  <a:pt x="226827" y="250033"/>
                </a:lnTo>
                <a:lnTo>
                  <a:pt x="237282" y="254795"/>
                </a:lnTo>
                <a:lnTo>
                  <a:pt x="247221" y="259557"/>
                </a:lnTo>
                <a:lnTo>
                  <a:pt x="254813" y="262202"/>
                </a:lnTo>
                <a:lnTo>
                  <a:pt x="257949" y="262908"/>
                </a:lnTo>
                <a:lnTo>
                  <a:pt x="263550" y="265809"/>
                </a:lnTo>
                <a:lnTo>
                  <a:pt x="266154" y="267693"/>
                </a:lnTo>
                <a:lnTo>
                  <a:pt x="273282" y="269788"/>
                </a:lnTo>
                <a:lnTo>
                  <a:pt x="277405" y="270346"/>
                </a:lnTo>
                <a:lnTo>
                  <a:pt x="280154" y="271512"/>
                </a:lnTo>
                <a:lnTo>
                  <a:pt x="281987" y="273083"/>
                </a:lnTo>
                <a:lnTo>
                  <a:pt x="283208" y="274924"/>
                </a:lnTo>
                <a:lnTo>
                  <a:pt x="284816" y="276152"/>
                </a:lnTo>
                <a:lnTo>
                  <a:pt x="286682" y="276970"/>
                </a:lnTo>
                <a:lnTo>
                  <a:pt x="290872" y="277879"/>
                </a:lnTo>
                <a:lnTo>
                  <a:pt x="295380" y="278283"/>
                </a:lnTo>
                <a:lnTo>
                  <a:pt x="296900" y="279185"/>
                </a:lnTo>
                <a:lnTo>
                  <a:pt x="297913" y="280580"/>
                </a:lnTo>
                <a:lnTo>
                  <a:pt x="299939" y="2857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4"/>
          <p:cNvSpPr/>
          <p:nvPr/>
        </p:nvSpPr>
        <p:spPr>
          <a:xfrm>
            <a:off x="2557462" y="3300412"/>
            <a:ext cx="264320" cy="214314"/>
          </a:xfrm>
          <a:custGeom>
            <a:avLst/>
            <a:gdLst/>
            <a:ahLst/>
            <a:cxnLst/>
            <a:rect l="0" t="0" r="0" b="0"/>
            <a:pathLst>
              <a:path w="264320" h="214314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2"/>
                </a:lnTo>
                <a:lnTo>
                  <a:pt x="7741" y="5703"/>
                </a:lnTo>
                <a:lnTo>
                  <a:pt x="12789" y="12185"/>
                </a:lnTo>
                <a:lnTo>
                  <a:pt x="17061" y="16792"/>
                </a:lnTo>
                <a:lnTo>
                  <a:pt x="23722" y="21486"/>
                </a:lnTo>
                <a:lnTo>
                  <a:pt x="31975" y="26218"/>
                </a:lnTo>
                <a:lnTo>
                  <a:pt x="40934" y="30967"/>
                </a:lnTo>
                <a:lnTo>
                  <a:pt x="54903" y="38103"/>
                </a:lnTo>
                <a:lnTo>
                  <a:pt x="58827" y="41277"/>
                </a:lnTo>
                <a:lnTo>
                  <a:pt x="62237" y="44981"/>
                </a:lnTo>
                <a:lnTo>
                  <a:pt x="65304" y="49037"/>
                </a:lnTo>
                <a:lnTo>
                  <a:pt x="69730" y="52535"/>
                </a:lnTo>
                <a:lnTo>
                  <a:pt x="75062" y="55661"/>
                </a:lnTo>
                <a:lnTo>
                  <a:pt x="80997" y="58539"/>
                </a:lnTo>
                <a:lnTo>
                  <a:pt x="86542" y="62045"/>
                </a:lnTo>
                <a:lnTo>
                  <a:pt x="91826" y="65969"/>
                </a:lnTo>
                <a:lnTo>
                  <a:pt x="96936" y="70173"/>
                </a:lnTo>
                <a:lnTo>
                  <a:pt x="102724" y="74563"/>
                </a:lnTo>
                <a:lnTo>
                  <a:pt x="115505" y="83675"/>
                </a:lnTo>
                <a:lnTo>
                  <a:pt x="121453" y="87533"/>
                </a:lnTo>
                <a:lnTo>
                  <a:pt x="127007" y="90899"/>
                </a:lnTo>
                <a:lnTo>
                  <a:pt x="132296" y="93937"/>
                </a:lnTo>
                <a:lnTo>
                  <a:pt x="137410" y="97549"/>
                </a:lnTo>
                <a:lnTo>
                  <a:pt x="142406" y="101546"/>
                </a:lnTo>
                <a:lnTo>
                  <a:pt x="147325" y="105797"/>
                </a:lnTo>
                <a:lnTo>
                  <a:pt x="152986" y="110219"/>
                </a:lnTo>
                <a:lnTo>
                  <a:pt x="159140" y="114754"/>
                </a:lnTo>
                <a:lnTo>
                  <a:pt x="165625" y="119365"/>
                </a:lnTo>
                <a:lnTo>
                  <a:pt x="171535" y="124027"/>
                </a:lnTo>
                <a:lnTo>
                  <a:pt x="177063" y="128722"/>
                </a:lnTo>
                <a:lnTo>
                  <a:pt x="182336" y="133440"/>
                </a:lnTo>
                <a:lnTo>
                  <a:pt x="186645" y="138172"/>
                </a:lnTo>
                <a:lnTo>
                  <a:pt x="190311" y="142915"/>
                </a:lnTo>
                <a:lnTo>
                  <a:pt x="193549" y="147664"/>
                </a:lnTo>
                <a:lnTo>
                  <a:pt x="197295" y="151624"/>
                </a:lnTo>
                <a:lnTo>
                  <a:pt x="201380" y="155058"/>
                </a:lnTo>
                <a:lnTo>
                  <a:pt x="205691" y="158140"/>
                </a:lnTo>
                <a:lnTo>
                  <a:pt x="210152" y="161783"/>
                </a:lnTo>
                <a:lnTo>
                  <a:pt x="214714" y="165800"/>
                </a:lnTo>
                <a:lnTo>
                  <a:pt x="223222" y="173701"/>
                </a:lnTo>
                <a:lnTo>
                  <a:pt x="232475" y="182612"/>
                </a:lnTo>
                <a:lnTo>
                  <a:pt x="255754" y="205749"/>
                </a:lnTo>
                <a:lnTo>
                  <a:pt x="257021" y="206222"/>
                </a:lnTo>
                <a:lnTo>
                  <a:pt x="260546" y="206748"/>
                </a:lnTo>
                <a:lnTo>
                  <a:pt x="261804" y="207682"/>
                </a:lnTo>
                <a:lnTo>
                  <a:pt x="262642" y="209098"/>
                </a:lnTo>
                <a:lnTo>
                  <a:pt x="264319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05"/>
          <p:cNvSpPr/>
          <p:nvPr/>
        </p:nvSpPr>
        <p:spPr>
          <a:xfrm>
            <a:off x="2621756" y="3243262"/>
            <a:ext cx="228601" cy="278607"/>
          </a:xfrm>
          <a:custGeom>
            <a:avLst/>
            <a:gdLst/>
            <a:ahLst/>
            <a:cxnLst/>
            <a:rect l="0" t="0" r="0" b="0"/>
            <a:pathLst>
              <a:path w="228601" h="278607">
                <a:moveTo>
                  <a:pt x="228600" y="0"/>
                </a:moveTo>
                <a:lnTo>
                  <a:pt x="215331" y="0"/>
                </a:lnTo>
                <a:lnTo>
                  <a:pt x="214992" y="794"/>
                </a:lnTo>
                <a:lnTo>
                  <a:pt x="214614" y="3792"/>
                </a:lnTo>
                <a:lnTo>
                  <a:pt x="212330" y="9888"/>
                </a:lnTo>
                <a:lnTo>
                  <a:pt x="208669" y="17888"/>
                </a:lnTo>
                <a:lnTo>
                  <a:pt x="197527" y="40642"/>
                </a:lnTo>
                <a:lnTo>
                  <a:pt x="194391" y="46144"/>
                </a:lnTo>
                <a:lnTo>
                  <a:pt x="190713" y="52194"/>
                </a:lnTo>
                <a:lnTo>
                  <a:pt x="186673" y="58609"/>
                </a:lnTo>
                <a:lnTo>
                  <a:pt x="182392" y="64472"/>
                </a:lnTo>
                <a:lnTo>
                  <a:pt x="177951" y="69969"/>
                </a:lnTo>
                <a:lnTo>
                  <a:pt x="173403" y="75221"/>
                </a:lnTo>
                <a:lnTo>
                  <a:pt x="168783" y="81104"/>
                </a:lnTo>
                <a:lnTo>
                  <a:pt x="164116" y="87407"/>
                </a:lnTo>
                <a:lnTo>
                  <a:pt x="159417" y="93990"/>
                </a:lnTo>
                <a:lnTo>
                  <a:pt x="153903" y="100760"/>
                </a:lnTo>
                <a:lnTo>
                  <a:pt x="147846" y="107655"/>
                </a:lnTo>
                <a:lnTo>
                  <a:pt x="141426" y="114632"/>
                </a:lnTo>
                <a:lnTo>
                  <a:pt x="135559" y="121665"/>
                </a:lnTo>
                <a:lnTo>
                  <a:pt x="130060" y="128735"/>
                </a:lnTo>
                <a:lnTo>
                  <a:pt x="124806" y="135830"/>
                </a:lnTo>
                <a:lnTo>
                  <a:pt x="119717" y="142147"/>
                </a:lnTo>
                <a:lnTo>
                  <a:pt x="114736" y="147946"/>
                </a:lnTo>
                <a:lnTo>
                  <a:pt x="109828" y="153400"/>
                </a:lnTo>
                <a:lnTo>
                  <a:pt x="104969" y="159416"/>
                </a:lnTo>
                <a:lnTo>
                  <a:pt x="100142" y="165809"/>
                </a:lnTo>
                <a:lnTo>
                  <a:pt x="95336" y="172452"/>
                </a:lnTo>
                <a:lnTo>
                  <a:pt x="90545" y="178468"/>
                </a:lnTo>
                <a:lnTo>
                  <a:pt x="85763" y="184066"/>
                </a:lnTo>
                <a:lnTo>
                  <a:pt x="80988" y="189386"/>
                </a:lnTo>
                <a:lnTo>
                  <a:pt x="71448" y="199530"/>
                </a:lnTo>
                <a:lnTo>
                  <a:pt x="52390" y="218977"/>
                </a:lnTo>
                <a:lnTo>
                  <a:pt x="48420" y="223772"/>
                </a:lnTo>
                <a:lnTo>
                  <a:pt x="44980" y="228557"/>
                </a:lnTo>
                <a:lnTo>
                  <a:pt x="41893" y="233334"/>
                </a:lnTo>
                <a:lnTo>
                  <a:pt x="38247" y="237312"/>
                </a:lnTo>
                <a:lnTo>
                  <a:pt x="34229" y="240758"/>
                </a:lnTo>
                <a:lnTo>
                  <a:pt x="29963" y="243849"/>
                </a:lnTo>
                <a:lnTo>
                  <a:pt x="27119" y="246704"/>
                </a:lnTo>
                <a:lnTo>
                  <a:pt x="25223" y="249400"/>
                </a:lnTo>
                <a:lnTo>
                  <a:pt x="23959" y="251992"/>
                </a:lnTo>
                <a:lnTo>
                  <a:pt x="18321" y="256988"/>
                </a:lnTo>
                <a:lnTo>
                  <a:pt x="9352" y="262871"/>
                </a:lnTo>
                <a:lnTo>
                  <a:pt x="8616" y="264147"/>
                </a:lnTo>
                <a:lnTo>
                  <a:pt x="7798" y="267682"/>
                </a:lnTo>
                <a:lnTo>
                  <a:pt x="6786" y="268942"/>
                </a:lnTo>
                <a:lnTo>
                  <a:pt x="5318" y="269782"/>
                </a:lnTo>
                <a:lnTo>
                  <a:pt x="1050" y="271131"/>
                </a:lnTo>
                <a:lnTo>
                  <a:pt x="700" y="272035"/>
                </a:lnTo>
                <a:lnTo>
                  <a:pt x="0" y="2786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6"/>
          <p:cNvSpPr/>
          <p:nvPr/>
        </p:nvSpPr>
        <p:spPr>
          <a:xfrm>
            <a:off x="3021817" y="3243262"/>
            <a:ext cx="328602" cy="278607"/>
          </a:xfrm>
          <a:custGeom>
            <a:avLst/>
            <a:gdLst/>
            <a:ahLst/>
            <a:cxnLst/>
            <a:rect l="0" t="0" r="0" b="0"/>
            <a:pathLst>
              <a:path w="328602" h="278607">
                <a:moveTo>
                  <a:pt x="285739" y="0"/>
                </a:moveTo>
                <a:lnTo>
                  <a:pt x="274890" y="0"/>
                </a:lnTo>
                <a:lnTo>
                  <a:pt x="273744" y="794"/>
                </a:lnTo>
                <a:lnTo>
                  <a:pt x="272979" y="2117"/>
                </a:lnTo>
                <a:lnTo>
                  <a:pt x="272470" y="3792"/>
                </a:lnTo>
                <a:lnTo>
                  <a:pt x="271337" y="4910"/>
                </a:lnTo>
                <a:lnTo>
                  <a:pt x="269787" y="5654"/>
                </a:lnTo>
                <a:lnTo>
                  <a:pt x="267961" y="6151"/>
                </a:lnTo>
                <a:lnTo>
                  <a:pt x="263815" y="8819"/>
                </a:lnTo>
                <a:lnTo>
                  <a:pt x="258532" y="12651"/>
                </a:lnTo>
                <a:lnTo>
                  <a:pt x="250893" y="17000"/>
                </a:lnTo>
                <a:lnTo>
                  <a:pt x="242206" y="21579"/>
                </a:lnTo>
                <a:lnTo>
                  <a:pt x="233847" y="26259"/>
                </a:lnTo>
                <a:lnTo>
                  <a:pt x="217780" y="37848"/>
                </a:lnTo>
                <a:lnTo>
                  <a:pt x="211858" y="41901"/>
                </a:lnTo>
                <a:lnTo>
                  <a:pt x="206322" y="46191"/>
                </a:lnTo>
                <a:lnTo>
                  <a:pt x="201045" y="50637"/>
                </a:lnTo>
                <a:lnTo>
                  <a:pt x="195938" y="55189"/>
                </a:lnTo>
                <a:lnTo>
                  <a:pt x="190153" y="59812"/>
                </a:lnTo>
                <a:lnTo>
                  <a:pt x="183915" y="64481"/>
                </a:lnTo>
                <a:lnTo>
                  <a:pt x="177375" y="69181"/>
                </a:lnTo>
                <a:lnTo>
                  <a:pt x="171428" y="73108"/>
                </a:lnTo>
                <a:lnTo>
                  <a:pt x="165875" y="76520"/>
                </a:lnTo>
                <a:lnTo>
                  <a:pt x="160586" y="79589"/>
                </a:lnTo>
                <a:lnTo>
                  <a:pt x="148359" y="87231"/>
                </a:lnTo>
                <a:lnTo>
                  <a:pt x="141765" y="91492"/>
                </a:lnTo>
                <a:lnTo>
                  <a:pt x="135781" y="95919"/>
                </a:lnTo>
                <a:lnTo>
                  <a:pt x="130205" y="100459"/>
                </a:lnTo>
                <a:lnTo>
                  <a:pt x="124899" y="105073"/>
                </a:lnTo>
                <a:lnTo>
                  <a:pt x="119775" y="109736"/>
                </a:lnTo>
                <a:lnTo>
                  <a:pt x="109848" y="119151"/>
                </a:lnTo>
                <a:lnTo>
                  <a:pt x="95334" y="133376"/>
                </a:lnTo>
                <a:lnTo>
                  <a:pt x="89746" y="137336"/>
                </a:lnTo>
                <a:lnTo>
                  <a:pt x="83640" y="140770"/>
                </a:lnTo>
                <a:lnTo>
                  <a:pt x="60521" y="151985"/>
                </a:lnTo>
                <a:lnTo>
                  <a:pt x="52557" y="159095"/>
                </a:lnTo>
                <a:lnTo>
                  <a:pt x="49322" y="163213"/>
                </a:lnTo>
                <a:lnTo>
                  <a:pt x="45577" y="165959"/>
                </a:lnTo>
                <a:lnTo>
                  <a:pt x="33517" y="170617"/>
                </a:lnTo>
                <a:lnTo>
                  <a:pt x="24563" y="176671"/>
                </a:lnTo>
                <a:lnTo>
                  <a:pt x="19377" y="181179"/>
                </a:lnTo>
                <a:lnTo>
                  <a:pt x="16883" y="182699"/>
                </a:lnTo>
                <a:lnTo>
                  <a:pt x="11995" y="184387"/>
                </a:lnTo>
                <a:lnTo>
                  <a:pt x="4781" y="185337"/>
                </a:lnTo>
                <a:lnTo>
                  <a:pt x="3184" y="186265"/>
                </a:lnTo>
                <a:lnTo>
                  <a:pt x="2119" y="187676"/>
                </a:lnTo>
                <a:lnTo>
                  <a:pt x="0" y="192855"/>
                </a:lnTo>
                <a:lnTo>
                  <a:pt x="3784" y="196666"/>
                </a:lnTo>
                <a:lnTo>
                  <a:pt x="5694" y="197786"/>
                </a:lnTo>
                <a:lnTo>
                  <a:pt x="12174" y="200155"/>
                </a:lnTo>
                <a:lnTo>
                  <a:pt x="16782" y="203522"/>
                </a:lnTo>
                <a:lnTo>
                  <a:pt x="19915" y="204738"/>
                </a:lnTo>
                <a:lnTo>
                  <a:pt x="27630" y="206089"/>
                </a:lnTo>
                <a:lnTo>
                  <a:pt x="36351" y="206689"/>
                </a:lnTo>
                <a:lnTo>
                  <a:pt x="46312" y="207749"/>
                </a:lnTo>
                <a:lnTo>
                  <a:pt x="52302" y="209143"/>
                </a:lnTo>
                <a:lnTo>
                  <a:pt x="58677" y="210866"/>
                </a:lnTo>
                <a:lnTo>
                  <a:pt x="64514" y="212015"/>
                </a:lnTo>
                <a:lnTo>
                  <a:pt x="69993" y="212781"/>
                </a:lnTo>
                <a:lnTo>
                  <a:pt x="75233" y="213291"/>
                </a:lnTo>
                <a:lnTo>
                  <a:pt x="81108" y="214425"/>
                </a:lnTo>
                <a:lnTo>
                  <a:pt x="87406" y="215976"/>
                </a:lnTo>
                <a:lnTo>
                  <a:pt x="93986" y="217802"/>
                </a:lnTo>
                <a:lnTo>
                  <a:pt x="100753" y="219020"/>
                </a:lnTo>
                <a:lnTo>
                  <a:pt x="107647" y="219832"/>
                </a:lnTo>
                <a:lnTo>
                  <a:pt x="114623" y="220374"/>
                </a:lnTo>
                <a:lnTo>
                  <a:pt x="121655" y="221528"/>
                </a:lnTo>
                <a:lnTo>
                  <a:pt x="128725" y="223092"/>
                </a:lnTo>
                <a:lnTo>
                  <a:pt x="135819" y="224928"/>
                </a:lnTo>
                <a:lnTo>
                  <a:pt x="142930" y="226946"/>
                </a:lnTo>
                <a:lnTo>
                  <a:pt x="157181" y="231304"/>
                </a:lnTo>
                <a:lnTo>
                  <a:pt x="178591" y="238221"/>
                </a:lnTo>
                <a:lnTo>
                  <a:pt x="185732" y="239776"/>
                </a:lnTo>
                <a:lnTo>
                  <a:pt x="192874" y="240813"/>
                </a:lnTo>
                <a:lnTo>
                  <a:pt x="200016" y="241505"/>
                </a:lnTo>
                <a:lnTo>
                  <a:pt x="206365" y="242759"/>
                </a:lnTo>
                <a:lnTo>
                  <a:pt x="212186" y="244390"/>
                </a:lnTo>
                <a:lnTo>
                  <a:pt x="236726" y="252709"/>
                </a:lnTo>
                <a:lnTo>
                  <a:pt x="242744" y="254992"/>
                </a:lnTo>
                <a:lnTo>
                  <a:pt x="248345" y="257307"/>
                </a:lnTo>
                <a:lnTo>
                  <a:pt x="253666" y="259644"/>
                </a:lnTo>
                <a:lnTo>
                  <a:pt x="263811" y="262241"/>
                </a:lnTo>
                <a:lnTo>
                  <a:pt x="268739" y="262934"/>
                </a:lnTo>
                <a:lnTo>
                  <a:pt x="276331" y="265820"/>
                </a:lnTo>
                <a:lnTo>
                  <a:pt x="282351" y="268955"/>
                </a:lnTo>
                <a:lnTo>
                  <a:pt x="290203" y="271513"/>
                </a:lnTo>
                <a:lnTo>
                  <a:pt x="297557" y="276152"/>
                </a:lnTo>
                <a:lnTo>
                  <a:pt x="302368" y="277515"/>
                </a:lnTo>
                <a:lnTo>
                  <a:pt x="312192" y="278462"/>
                </a:lnTo>
                <a:lnTo>
                  <a:pt x="322031" y="278605"/>
                </a:lnTo>
                <a:lnTo>
                  <a:pt x="328601" y="2786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7"/>
          <p:cNvSpPr/>
          <p:nvPr/>
        </p:nvSpPr>
        <p:spPr>
          <a:xfrm>
            <a:off x="3550443" y="3171835"/>
            <a:ext cx="320048" cy="349910"/>
          </a:xfrm>
          <a:custGeom>
            <a:avLst/>
            <a:gdLst/>
            <a:ahLst/>
            <a:cxnLst/>
            <a:rect l="0" t="0" r="0" b="0"/>
            <a:pathLst>
              <a:path w="320048" h="349910">
                <a:moveTo>
                  <a:pt x="0" y="57140"/>
                </a:moveTo>
                <a:lnTo>
                  <a:pt x="0" y="53347"/>
                </a:lnTo>
                <a:lnTo>
                  <a:pt x="794" y="51436"/>
                </a:lnTo>
                <a:lnTo>
                  <a:pt x="6151" y="44139"/>
                </a:lnTo>
                <a:lnTo>
                  <a:pt x="7276" y="43710"/>
                </a:lnTo>
                <a:lnTo>
                  <a:pt x="10642" y="43233"/>
                </a:lnTo>
                <a:lnTo>
                  <a:pt x="12651" y="42312"/>
                </a:lnTo>
                <a:lnTo>
                  <a:pt x="20065" y="37224"/>
                </a:lnTo>
                <a:lnTo>
                  <a:pt x="27703" y="32942"/>
                </a:lnTo>
                <a:lnTo>
                  <a:pt x="40929" y="26069"/>
                </a:lnTo>
                <a:lnTo>
                  <a:pt x="46336" y="23726"/>
                </a:lnTo>
                <a:lnTo>
                  <a:pt x="52322" y="21370"/>
                </a:lnTo>
                <a:lnTo>
                  <a:pt x="65323" y="16636"/>
                </a:lnTo>
                <a:lnTo>
                  <a:pt x="79039" y="11886"/>
                </a:lnTo>
                <a:lnTo>
                  <a:pt x="85237" y="9508"/>
                </a:lnTo>
                <a:lnTo>
                  <a:pt x="90956" y="7129"/>
                </a:lnTo>
                <a:lnTo>
                  <a:pt x="96356" y="4749"/>
                </a:lnTo>
                <a:lnTo>
                  <a:pt x="102337" y="3163"/>
                </a:lnTo>
                <a:lnTo>
                  <a:pt x="108706" y="2105"/>
                </a:lnTo>
                <a:lnTo>
                  <a:pt x="115334" y="1400"/>
                </a:lnTo>
                <a:lnTo>
                  <a:pt x="122133" y="930"/>
                </a:lnTo>
                <a:lnTo>
                  <a:pt x="129047" y="616"/>
                </a:lnTo>
                <a:lnTo>
                  <a:pt x="143079" y="268"/>
                </a:lnTo>
                <a:lnTo>
                  <a:pt x="190090" y="0"/>
                </a:lnTo>
                <a:lnTo>
                  <a:pt x="199843" y="2111"/>
                </a:lnTo>
                <a:lnTo>
                  <a:pt x="209470" y="5695"/>
                </a:lnTo>
                <a:lnTo>
                  <a:pt x="219039" y="9934"/>
                </a:lnTo>
                <a:lnTo>
                  <a:pt x="226468" y="14463"/>
                </a:lnTo>
                <a:lnTo>
                  <a:pt x="229560" y="16782"/>
                </a:lnTo>
                <a:lnTo>
                  <a:pt x="231621" y="19916"/>
                </a:lnTo>
                <a:lnTo>
                  <a:pt x="233912" y="27631"/>
                </a:lnTo>
                <a:lnTo>
                  <a:pt x="235201" y="37107"/>
                </a:lnTo>
                <a:lnTo>
                  <a:pt x="235503" y="44532"/>
                </a:lnTo>
                <a:lnTo>
                  <a:pt x="235583" y="48735"/>
                </a:lnTo>
                <a:lnTo>
                  <a:pt x="234843" y="52330"/>
                </a:lnTo>
                <a:lnTo>
                  <a:pt x="231904" y="58441"/>
                </a:lnTo>
                <a:lnTo>
                  <a:pt x="225835" y="65920"/>
                </a:lnTo>
                <a:lnTo>
                  <a:pt x="218640" y="74536"/>
                </a:lnTo>
                <a:lnTo>
                  <a:pt x="212797" y="83657"/>
                </a:lnTo>
                <a:lnTo>
                  <a:pt x="203320" y="93002"/>
                </a:lnTo>
                <a:lnTo>
                  <a:pt x="197459" y="97716"/>
                </a:lnTo>
                <a:lnTo>
                  <a:pt x="191965" y="101653"/>
                </a:lnTo>
                <a:lnTo>
                  <a:pt x="186714" y="105072"/>
                </a:lnTo>
                <a:lnTo>
                  <a:pt x="181626" y="108145"/>
                </a:lnTo>
                <a:lnTo>
                  <a:pt x="171740" y="115792"/>
                </a:lnTo>
                <a:lnTo>
                  <a:pt x="166880" y="120053"/>
                </a:lnTo>
                <a:lnTo>
                  <a:pt x="161260" y="123688"/>
                </a:lnTo>
                <a:lnTo>
                  <a:pt x="155132" y="126905"/>
                </a:lnTo>
                <a:lnTo>
                  <a:pt x="148665" y="129844"/>
                </a:lnTo>
                <a:lnTo>
                  <a:pt x="142766" y="133390"/>
                </a:lnTo>
                <a:lnTo>
                  <a:pt x="137247" y="137342"/>
                </a:lnTo>
                <a:lnTo>
                  <a:pt x="131979" y="141564"/>
                </a:lnTo>
                <a:lnTo>
                  <a:pt x="126880" y="145172"/>
                </a:lnTo>
                <a:lnTo>
                  <a:pt x="116981" y="151298"/>
                </a:lnTo>
                <a:lnTo>
                  <a:pt x="107289" y="154551"/>
                </a:lnTo>
                <a:lnTo>
                  <a:pt x="98484" y="155996"/>
                </a:lnTo>
                <a:lnTo>
                  <a:pt x="89065" y="156809"/>
                </a:lnTo>
                <a:lnTo>
                  <a:pt x="79037" y="157139"/>
                </a:lnTo>
                <a:lnTo>
                  <a:pt x="74556" y="157149"/>
                </a:lnTo>
                <a:lnTo>
                  <a:pt x="77895" y="157152"/>
                </a:lnTo>
                <a:lnTo>
                  <a:pt x="84149" y="152242"/>
                </a:lnTo>
                <a:lnTo>
                  <a:pt x="91520" y="149876"/>
                </a:lnTo>
                <a:lnTo>
                  <a:pt x="99149" y="146510"/>
                </a:lnTo>
                <a:lnTo>
                  <a:pt x="107831" y="144485"/>
                </a:lnTo>
                <a:lnTo>
                  <a:pt x="116981" y="142791"/>
                </a:lnTo>
                <a:lnTo>
                  <a:pt x="126340" y="139393"/>
                </a:lnTo>
                <a:lnTo>
                  <a:pt x="131852" y="138169"/>
                </a:lnTo>
                <a:lnTo>
                  <a:pt x="137908" y="137352"/>
                </a:lnTo>
                <a:lnTo>
                  <a:pt x="144326" y="136809"/>
                </a:lnTo>
                <a:lnTo>
                  <a:pt x="150986" y="136446"/>
                </a:lnTo>
                <a:lnTo>
                  <a:pt x="164736" y="136043"/>
                </a:lnTo>
                <a:lnTo>
                  <a:pt x="182072" y="135816"/>
                </a:lnTo>
                <a:lnTo>
                  <a:pt x="188057" y="136578"/>
                </a:lnTo>
                <a:lnTo>
                  <a:pt x="194428" y="137880"/>
                </a:lnTo>
                <a:lnTo>
                  <a:pt x="201056" y="139541"/>
                </a:lnTo>
                <a:lnTo>
                  <a:pt x="207063" y="140649"/>
                </a:lnTo>
                <a:lnTo>
                  <a:pt x="212654" y="141388"/>
                </a:lnTo>
                <a:lnTo>
                  <a:pt x="217970" y="141880"/>
                </a:lnTo>
                <a:lnTo>
                  <a:pt x="223894" y="143002"/>
                </a:lnTo>
                <a:lnTo>
                  <a:pt x="230226" y="144543"/>
                </a:lnTo>
                <a:lnTo>
                  <a:pt x="236828" y="146365"/>
                </a:lnTo>
                <a:lnTo>
                  <a:pt x="242817" y="148373"/>
                </a:lnTo>
                <a:lnTo>
                  <a:pt x="248396" y="150506"/>
                </a:lnTo>
                <a:lnTo>
                  <a:pt x="253704" y="152721"/>
                </a:lnTo>
                <a:lnTo>
                  <a:pt x="258830" y="154992"/>
                </a:lnTo>
                <a:lnTo>
                  <a:pt x="268759" y="159632"/>
                </a:lnTo>
                <a:lnTo>
                  <a:pt x="278463" y="166456"/>
                </a:lnTo>
                <a:lnTo>
                  <a:pt x="287274" y="173987"/>
                </a:lnTo>
                <a:lnTo>
                  <a:pt x="293836" y="179980"/>
                </a:lnTo>
                <a:lnTo>
                  <a:pt x="299398" y="187406"/>
                </a:lnTo>
                <a:lnTo>
                  <a:pt x="304516" y="195998"/>
                </a:lnTo>
                <a:lnTo>
                  <a:pt x="309436" y="205109"/>
                </a:lnTo>
                <a:lnTo>
                  <a:pt x="316669" y="215371"/>
                </a:lnTo>
                <a:lnTo>
                  <a:pt x="318269" y="218983"/>
                </a:lnTo>
                <a:lnTo>
                  <a:pt x="320047" y="227230"/>
                </a:lnTo>
                <a:lnTo>
                  <a:pt x="318720" y="236187"/>
                </a:lnTo>
                <a:lnTo>
                  <a:pt x="316279" y="245460"/>
                </a:lnTo>
                <a:lnTo>
                  <a:pt x="315193" y="254873"/>
                </a:lnTo>
                <a:lnTo>
                  <a:pt x="313317" y="258812"/>
                </a:lnTo>
                <a:lnTo>
                  <a:pt x="310478" y="262232"/>
                </a:lnTo>
                <a:lnTo>
                  <a:pt x="303090" y="268942"/>
                </a:lnTo>
                <a:lnTo>
                  <a:pt x="294516" y="277216"/>
                </a:lnTo>
                <a:lnTo>
                  <a:pt x="287529" y="286184"/>
                </a:lnTo>
                <a:lnTo>
                  <a:pt x="280985" y="295462"/>
                </a:lnTo>
                <a:lnTo>
                  <a:pt x="272784" y="304877"/>
                </a:lnTo>
                <a:lnTo>
                  <a:pt x="263848" y="312237"/>
                </a:lnTo>
                <a:lnTo>
                  <a:pt x="259243" y="315311"/>
                </a:lnTo>
                <a:lnTo>
                  <a:pt x="253791" y="318154"/>
                </a:lnTo>
                <a:lnTo>
                  <a:pt x="247775" y="320843"/>
                </a:lnTo>
                <a:lnTo>
                  <a:pt x="241384" y="323429"/>
                </a:lnTo>
                <a:lnTo>
                  <a:pt x="235535" y="325947"/>
                </a:lnTo>
                <a:lnTo>
                  <a:pt x="224804" y="330862"/>
                </a:lnTo>
                <a:lnTo>
                  <a:pt x="209836" y="338091"/>
                </a:lnTo>
                <a:lnTo>
                  <a:pt x="204185" y="340484"/>
                </a:lnTo>
                <a:lnTo>
                  <a:pt x="198036" y="342874"/>
                </a:lnTo>
                <a:lnTo>
                  <a:pt x="191555" y="345260"/>
                </a:lnTo>
                <a:lnTo>
                  <a:pt x="185647" y="346851"/>
                </a:lnTo>
                <a:lnTo>
                  <a:pt x="180121" y="347912"/>
                </a:lnTo>
                <a:lnTo>
                  <a:pt x="174850" y="348619"/>
                </a:lnTo>
                <a:lnTo>
                  <a:pt x="169748" y="349091"/>
                </a:lnTo>
                <a:lnTo>
                  <a:pt x="159846" y="349614"/>
                </a:lnTo>
                <a:lnTo>
                  <a:pt x="150153" y="349847"/>
                </a:lnTo>
                <a:lnTo>
                  <a:pt x="145346" y="349909"/>
                </a:lnTo>
                <a:lnTo>
                  <a:pt x="135771" y="347861"/>
                </a:lnTo>
                <a:lnTo>
                  <a:pt x="126224" y="345099"/>
                </a:lnTo>
                <a:lnTo>
                  <a:pt x="116690" y="343872"/>
                </a:lnTo>
                <a:lnTo>
                  <a:pt x="107160" y="341209"/>
                </a:lnTo>
                <a:lnTo>
                  <a:pt x="98427" y="338174"/>
                </a:lnTo>
                <a:lnTo>
                  <a:pt x="91900" y="336825"/>
                </a:lnTo>
                <a:lnTo>
                  <a:pt x="84236" y="334109"/>
                </a:lnTo>
                <a:lnTo>
                  <a:pt x="76332" y="330256"/>
                </a:lnTo>
                <a:lnTo>
                  <a:pt x="67420" y="323624"/>
                </a:lnTo>
                <a:lnTo>
                  <a:pt x="62244" y="318981"/>
                </a:lnTo>
                <a:lnTo>
                  <a:pt x="59752" y="317426"/>
                </a:lnTo>
                <a:lnTo>
                  <a:pt x="54867" y="315697"/>
                </a:lnTo>
                <a:lnTo>
                  <a:pt x="47654" y="314725"/>
                </a:lnTo>
                <a:lnTo>
                  <a:pt x="46057" y="313794"/>
                </a:lnTo>
                <a:lnTo>
                  <a:pt x="44992" y="312380"/>
                </a:lnTo>
                <a:lnTo>
                  <a:pt x="42863" y="3071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08"/>
          <p:cNvSpPr/>
          <p:nvPr/>
        </p:nvSpPr>
        <p:spPr>
          <a:xfrm>
            <a:off x="964406" y="2978943"/>
            <a:ext cx="3299383" cy="821533"/>
          </a:xfrm>
          <a:custGeom>
            <a:avLst/>
            <a:gdLst/>
            <a:ahLst/>
            <a:cxnLst/>
            <a:rect l="0" t="0" r="0" b="0"/>
            <a:pathLst>
              <a:path w="3299383" h="821533">
                <a:moveTo>
                  <a:pt x="3086100" y="42863"/>
                </a:moveTo>
                <a:lnTo>
                  <a:pt x="3086100" y="39071"/>
                </a:lnTo>
                <a:lnTo>
                  <a:pt x="3085306" y="37953"/>
                </a:lnTo>
                <a:lnTo>
                  <a:pt x="3083983" y="37208"/>
                </a:lnTo>
                <a:lnTo>
                  <a:pt x="3079949" y="36013"/>
                </a:lnTo>
                <a:lnTo>
                  <a:pt x="3044199" y="35720"/>
                </a:lnTo>
                <a:lnTo>
                  <a:pt x="3040704" y="36513"/>
                </a:lnTo>
                <a:lnTo>
                  <a:pt x="3031198" y="40629"/>
                </a:lnTo>
                <a:lnTo>
                  <a:pt x="3014166" y="44538"/>
                </a:lnTo>
                <a:lnTo>
                  <a:pt x="2991722" y="52719"/>
                </a:lnTo>
                <a:lnTo>
                  <a:pt x="2971352" y="55837"/>
                </a:lnTo>
                <a:lnTo>
                  <a:pt x="2930368" y="59094"/>
                </a:lnTo>
                <a:lnTo>
                  <a:pt x="2907930" y="62753"/>
                </a:lnTo>
                <a:lnTo>
                  <a:pt x="2886200" y="65954"/>
                </a:lnTo>
                <a:lnTo>
                  <a:pt x="2871049" y="69001"/>
                </a:lnTo>
                <a:lnTo>
                  <a:pt x="2766792" y="72213"/>
                </a:lnTo>
                <a:lnTo>
                  <a:pt x="2666104" y="78451"/>
                </a:lnTo>
                <a:lnTo>
                  <a:pt x="2501372" y="78582"/>
                </a:lnTo>
                <a:lnTo>
                  <a:pt x="2402352" y="85431"/>
                </a:lnTo>
                <a:lnTo>
                  <a:pt x="1893065" y="85725"/>
                </a:lnTo>
                <a:lnTo>
                  <a:pt x="1797989" y="92207"/>
                </a:lnTo>
                <a:lnTo>
                  <a:pt x="1700081" y="92830"/>
                </a:lnTo>
                <a:lnTo>
                  <a:pt x="1056281" y="92869"/>
                </a:lnTo>
                <a:lnTo>
                  <a:pt x="963686" y="99351"/>
                </a:lnTo>
                <a:lnTo>
                  <a:pt x="870006" y="102091"/>
                </a:lnTo>
                <a:lnTo>
                  <a:pt x="771435" y="110652"/>
                </a:lnTo>
                <a:lnTo>
                  <a:pt x="678783" y="114881"/>
                </a:lnTo>
                <a:lnTo>
                  <a:pt x="577330" y="124934"/>
                </a:lnTo>
                <a:lnTo>
                  <a:pt x="476649" y="130562"/>
                </a:lnTo>
                <a:lnTo>
                  <a:pt x="378805" y="140439"/>
                </a:lnTo>
                <a:lnTo>
                  <a:pt x="278692" y="142833"/>
                </a:lnTo>
                <a:lnTo>
                  <a:pt x="161631" y="142875"/>
                </a:lnTo>
                <a:lnTo>
                  <a:pt x="146978" y="144992"/>
                </a:lnTo>
                <a:lnTo>
                  <a:pt x="134379" y="147785"/>
                </a:lnTo>
                <a:lnTo>
                  <a:pt x="71568" y="156144"/>
                </a:lnTo>
                <a:lnTo>
                  <a:pt x="58864" y="160653"/>
                </a:lnTo>
                <a:lnTo>
                  <a:pt x="43402" y="169480"/>
                </a:lnTo>
                <a:lnTo>
                  <a:pt x="40841" y="170137"/>
                </a:lnTo>
                <a:lnTo>
                  <a:pt x="35878" y="172983"/>
                </a:lnTo>
                <a:lnTo>
                  <a:pt x="33444" y="174853"/>
                </a:lnTo>
                <a:lnTo>
                  <a:pt x="28622" y="181165"/>
                </a:lnTo>
                <a:lnTo>
                  <a:pt x="24627" y="188468"/>
                </a:lnTo>
                <a:lnTo>
                  <a:pt x="16802" y="211106"/>
                </a:lnTo>
                <a:lnTo>
                  <a:pt x="14784" y="234405"/>
                </a:lnTo>
                <a:lnTo>
                  <a:pt x="14385" y="254529"/>
                </a:lnTo>
                <a:lnTo>
                  <a:pt x="13513" y="279495"/>
                </a:lnTo>
                <a:lnTo>
                  <a:pt x="9384" y="300301"/>
                </a:lnTo>
                <a:lnTo>
                  <a:pt x="7807" y="321547"/>
                </a:lnTo>
                <a:lnTo>
                  <a:pt x="7340" y="343717"/>
                </a:lnTo>
                <a:lnTo>
                  <a:pt x="7169" y="384773"/>
                </a:lnTo>
                <a:lnTo>
                  <a:pt x="5038" y="401727"/>
                </a:lnTo>
                <a:lnTo>
                  <a:pt x="1493" y="427006"/>
                </a:lnTo>
                <a:lnTo>
                  <a:pt x="442" y="449577"/>
                </a:lnTo>
                <a:lnTo>
                  <a:pt x="131" y="473462"/>
                </a:lnTo>
                <a:lnTo>
                  <a:pt x="0" y="615267"/>
                </a:lnTo>
                <a:lnTo>
                  <a:pt x="2116" y="626935"/>
                </a:lnTo>
                <a:lnTo>
                  <a:pt x="9943" y="647362"/>
                </a:lnTo>
                <a:lnTo>
                  <a:pt x="19132" y="670799"/>
                </a:lnTo>
                <a:lnTo>
                  <a:pt x="30967" y="691253"/>
                </a:lnTo>
                <a:lnTo>
                  <a:pt x="37840" y="698278"/>
                </a:lnTo>
                <a:lnTo>
                  <a:pt x="41895" y="701262"/>
                </a:lnTo>
                <a:lnTo>
                  <a:pt x="48518" y="708812"/>
                </a:lnTo>
                <a:lnTo>
                  <a:pt x="51395" y="713047"/>
                </a:lnTo>
                <a:lnTo>
                  <a:pt x="58826" y="719871"/>
                </a:lnTo>
                <a:lnTo>
                  <a:pt x="80389" y="738118"/>
                </a:lnTo>
                <a:lnTo>
                  <a:pt x="86793" y="744242"/>
                </a:lnTo>
                <a:lnTo>
                  <a:pt x="96518" y="749610"/>
                </a:lnTo>
                <a:lnTo>
                  <a:pt x="153727" y="773898"/>
                </a:lnTo>
                <a:lnTo>
                  <a:pt x="172549" y="781048"/>
                </a:lnTo>
                <a:lnTo>
                  <a:pt x="252160" y="798114"/>
                </a:lnTo>
                <a:lnTo>
                  <a:pt x="333695" y="808868"/>
                </a:lnTo>
                <a:lnTo>
                  <a:pt x="350715" y="811934"/>
                </a:lnTo>
                <a:lnTo>
                  <a:pt x="449964" y="816462"/>
                </a:lnTo>
                <a:lnTo>
                  <a:pt x="503372" y="820864"/>
                </a:lnTo>
                <a:lnTo>
                  <a:pt x="601522" y="821505"/>
                </a:lnTo>
                <a:lnTo>
                  <a:pt x="847058" y="821532"/>
                </a:lnTo>
                <a:lnTo>
                  <a:pt x="935563" y="815381"/>
                </a:lnTo>
                <a:lnTo>
                  <a:pt x="1031476" y="810683"/>
                </a:lnTo>
                <a:lnTo>
                  <a:pt x="1131128" y="807546"/>
                </a:lnTo>
                <a:lnTo>
                  <a:pt x="1220096" y="801629"/>
                </a:lnTo>
                <a:lnTo>
                  <a:pt x="1321463" y="800234"/>
                </a:lnTo>
                <a:lnTo>
                  <a:pt x="1409830" y="795209"/>
                </a:lnTo>
                <a:lnTo>
                  <a:pt x="1498921" y="789461"/>
                </a:lnTo>
                <a:lnTo>
                  <a:pt x="1591086" y="786293"/>
                </a:lnTo>
                <a:lnTo>
                  <a:pt x="1676934" y="780967"/>
                </a:lnTo>
                <a:lnTo>
                  <a:pt x="1765860" y="775180"/>
                </a:lnTo>
                <a:lnTo>
                  <a:pt x="1857867" y="769890"/>
                </a:lnTo>
                <a:lnTo>
                  <a:pt x="2003312" y="758893"/>
                </a:lnTo>
                <a:lnTo>
                  <a:pt x="2094179" y="751409"/>
                </a:lnTo>
                <a:lnTo>
                  <a:pt x="2186441" y="744613"/>
                </a:lnTo>
                <a:lnTo>
                  <a:pt x="2276388" y="737466"/>
                </a:lnTo>
                <a:lnTo>
                  <a:pt x="2365853" y="729979"/>
                </a:lnTo>
                <a:lnTo>
                  <a:pt x="2457931" y="726719"/>
                </a:lnTo>
                <a:lnTo>
                  <a:pt x="2584677" y="718031"/>
                </a:lnTo>
                <a:lnTo>
                  <a:pt x="2671270" y="714857"/>
                </a:lnTo>
                <a:lnTo>
                  <a:pt x="2766077" y="720072"/>
                </a:lnTo>
                <a:lnTo>
                  <a:pt x="2857000" y="721392"/>
                </a:lnTo>
                <a:lnTo>
                  <a:pt x="2957483" y="727662"/>
                </a:lnTo>
                <a:lnTo>
                  <a:pt x="3057338" y="734278"/>
                </a:lnTo>
                <a:lnTo>
                  <a:pt x="3091072" y="733237"/>
                </a:lnTo>
                <a:lnTo>
                  <a:pt x="3189155" y="724950"/>
                </a:lnTo>
                <a:lnTo>
                  <a:pt x="3226318" y="714200"/>
                </a:lnTo>
                <a:lnTo>
                  <a:pt x="3260854" y="700073"/>
                </a:lnTo>
                <a:lnTo>
                  <a:pt x="3264515" y="697696"/>
                </a:lnTo>
                <a:lnTo>
                  <a:pt x="3270700" y="690823"/>
                </a:lnTo>
                <a:lnTo>
                  <a:pt x="3283594" y="668852"/>
                </a:lnTo>
                <a:lnTo>
                  <a:pt x="3288440" y="659482"/>
                </a:lnTo>
                <a:lnTo>
                  <a:pt x="3291123" y="650026"/>
                </a:lnTo>
                <a:lnTo>
                  <a:pt x="3292633" y="631544"/>
                </a:lnTo>
                <a:lnTo>
                  <a:pt x="3293779" y="615649"/>
                </a:lnTo>
                <a:lnTo>
                  <a:pt x="3298095" y="592519"/>
                </a:lnTo>
                <a:lnTo>
                  <a:pt x="3299382" y="575021"/>
                </a:lnTo>
                <a:lnTo>
                  <a:pt x="3297838" y="556661"/>
                </a:lnTo>
                <a:lnTo>
                  <a:pt x="3294506" y="538711"/>
                </a:lnTo>
                <a:lnTo>
                  <a:pt x="3288961" y="513631"/>
                </a:lnTo>
                <a:lnTo>
                  <a:pt x="3287385" y="492864"/>
                </a:lnTo>
                <a:lnTo>
                  <a:pt x="3284568" y="472521"/>
                </a:lnTo>
                <a:lnTo>
                  <a:pt x="3276292" y="429800"/>
                </a:lnTo>
                <a:lnTo>
                  <a:pt x="3271701" y="408775"/>
                </a:lnTo>
                <a:lnTo>
                  <a:pt x="3266221" y="388053"/>
                </a:lnTo>
                <a:lnTo>
                  <a:pt x="3258493" y="365614"/>
                </a:lnTo>
                <a:lnTo>
                  <a:pt x="3254000" y="342412"/>
                </a:lnTo>
                <a:lnTo>
                  <a:pt x="3250416" y="319664"/>
                </a:lnTo>
                <a:lnTo>
                  <a:pt x="3240267" y="288214"/>
                </a:lnTo>
                <a:lnTo>
                  <a:pt x="3234522" y="265679"/>
                </a:lnTo>
                <a:lnTo>
                  <a:pt x="3226826" y="234471"/>
                </a:lnTo>
                <a:lnTo>
                  <a:pt x="3221934" y="212689"/>
                </a:lnTo>
                <a:lnTo>
                  <a:pt x="3217115" y="190572"/>
                </a:lnTo>
                <a:lnTo>
                  <a:pt x="3205168" y="140817"/>
                </a:lnTo>
                <a:lnTo>
                  <a:pt x="3198020" y="115807"/>
                </a:lnTo>
                <a:lnTo>
                  <a:pt x="3195374" y="98566"/>
                </a:lnTo>
                <a:lnTo>
                  <a:pt x="3191767" y="73126"/>
                </a:lnTo>
                <a:lnTo>
                  <a:pt x="3187788" y="52623"/>
                </a:lnTo>
                <a:lnTo>
                  <a:pt x="3186443" y="27681"/>
                </a:lnTo>
                <a:lnTo>
                  <a:pt x="3186210" y="14464"/>
                </a:lnTo>
                <a:lnTo>
                  <a:pt x="3185384" y="11230"/>
                </a:lnTo>
                <a:lnTo>
                  <a:pt x="3182349" y="5520"/>
                </a:lnTo>
                <a:lnTo>
                  <a:pt x="3182016" y="3680"/>
                </a:lnTo>
                <a:lnTo>
                  <a:pt x="3182588" y="2454"/>
                </a:lnTo>
                <a:lnTo>
                  <a:pt x="318611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/>
          <p:cNvGrpSpPr/>
          <p:nvPr/>
        </p:nvGrpSpPr>
        <p:grpSpPr>
          <a:xfrm>
            <a:off x="4743450" y="2586037"/>
            <a:ext cx="2828926" cy="699866"/>
            <a:chOff x="4743450" y="2586037"/>
            <a:chExt cx="2828926" cy="699866"/>
          </a:xfrm>
        </p:grpSpPr>
        <p:sp>
          <p:nvSpPr>
            <p:cNvPr id="33" name="SMARTPenAnnotation409"/>
            <p:cNvSpPr/>
            <p:nvPr/>
          </p:nvSpPr>
          <p:spPr>
            <a:xfrm>
              <a:off x="4743450" y="2800350"/>
              <a:ext cx="2828926" cy="71435"/>
            </a:xfrm>
            <a:custGeom>
              <a:avLst/>
              <a:gdLst/>
              <a:ahLst/>
              <a:cxnLst/>
              <a:rect l="0" t="0" r="0" b="0"/>
              <a:pathLst>
                <a:path w="2828926" h="71435">
                  <a:moveTo>
                    <a:pt x="0" y="42862"/>
                  </a:moveTo>
                  <a:lnTo>
                    <a:pt x="3792" y="42862"/>
                  </a:lnTo>
                  <a:lnTo>
                    <a:pt x="5703" y="43656"/>
                  </a:lnTo>
                  <a:lnTo>
                    <a:pt x="7770" y="44979"/>
                  </a:lnTo>
                  <a:lnTo>
                    <a:pt x="9942" y="46654"/>
                  </a:lnTo>
                  <a:lnTo>
                    <a:pt x="12184" y="47772"/>
                  </a:lnTo>
                  <a:lnTo>
                    <a:pt x="16792" y="49013"/>
                  </a:lnTo>
                  <a:lnTo>
                    <a:pt x="34138" y="50741"/>
                  </a:lnTo>
                  <a:lnTo>
                    <a:pt x="37840" y="52084"/>
                  </a:lnTo>
                  <a:lnTo>
                    <a:pt x="41895" y="53772"/>
                  </a:lnTo>
                  <a:lnTo>
                    <a:pt x="50634" y="55648"/>
                  </a:lnTo>
                  <a:lnTo>
                    <a:pt x="73107" y="57746"/>
                  </a:lnTo>
                  <a:lnTo>
                    <a:pt x="76519" y="59134"/>
                  </a:lnTo>
                  <a:lnTo>
                    <a:pt x="79588" y="60854"/>
                  </a:lnTo>
                  <a:lnTo>
                    <a:pt x="87231" y="62765"/>
                  </a:lnTo>
                  <a:lnTo>
                    <a:pt x="108942" y="64886"/>
                  </a:lnTo>
                  <a:lnTo>
                    <a:pt x="112315" y="66276"/>
                  </a:lnTo>
                  <a:lnTo>
                    <a:pt x="115358" y="67996"/>
                  </a:lnTo>
                  <a:lnTo>
                    <a:pt x="125089" y="69908"/>
                  </a:lnTo>
                  <a:lnTo>
                    <a:pt x="207788" y="71434"/>
                  </a:lnTo>
                  <a:lnTo>
                    <a:pt x="285757" y="70643"/>
                  </a:lnTo>
                  <a:lnTo>
                    <a:pt x="292898" y="69320"/>
                  </a:lnTo>
                  <a:lnTo>
                    <a:pt x="300040" y="67645"/>
                  </a:lnTo>
                  <a:lnTo>
                    <a:pt x="316443" y="65783"/>
                  </a:lnTo>
                  <a:lnTo>
                    <a:pt x="402762" y="64319"/>
                  </a:lnTo>
                  <a:lnTo>
                    <a:pt x="421628" y="62188"/>
                  </a:lnTo>
                  <a:lnTo>
                    <a:pt x="431104" y="60509"/>
                  </a:lnTo>
                  <a:lnTo>
                    <a:pt x="447983" y="58642"/>
                  </a:lnTo>
                  <a:lnTo>
                    <a:pt x="520882" y="56414"/>
                  </a:lnTo>
                  <a:lnTo>
                    <a:pt x="529817" y="55072"/>
                  </a:lnTo>
                  <a:lnTo>
                    <a:pt x="538949" y="53383"/>
                  </a:lnTo>
                  <a:lnTo>
                    <a:pt x="557562" y="51507"/>
                  </a:lnTo>
                  <a:lnTo>
                    <a:pt x="623907" y="50094"/>
                  </a:lnTo>
                  <a:lnTo>
                    <a:pt x="642946" y="47928"/>
                  </a:lnTo>
                  <a:lnTo>
                    <a:pt x="652468" y="46239"/>
                  </a:lnTo>
                  <a:lnTo>
                    <a:pt x="673632" y="44363"/>
                  </a:lnTo>
                  <a:lnTo>
                    <a:pt x="754660" y="42921"/>
                  </a:lnTo>
                  <a:lnTo>
                    <a:pt x="994073" y="42862"/>
                  </a:lnTo>
                  <a:lnTo>
                    <a:pt x="1015955" y="40745"/>
                  </a:lnTo>
                  <a:lnTo>
                    <a:pt x="1027347" y="39070"/>
                  </a:lnTo>
                  <a:lnTo>
                    <a:pt x="1050588" y="37208"/>
                  </a:lnTo>
                  <a:lnTo>
                    <a:pt x="1129709" y="35805"/>
                  </a:lnTo>
                  <a:lnTo>
                    <a:pt x="1477367" y="35718"/>
                  </a:lnTo>
                  <a:lnTo>
                    <a:pt x="1500628" y="33602"/>
                  </a:lnTo>
                  <a:lnTo>
                    <a:pt x="1512388" y="31926"/>
                  </a:lnTo>
                  <a:lnTo>
                    <a:pt x="1538153" y="30064"/>
                  </a:lnTo>
                  <a:lnTo>
                    <a:pt x="1623748" y="28662"/>
                  </a:lnTo>
                  <a:lnTo>
                    <a:pt x="1685576" y="26469"/>
                  </a:lnTo>
                  <a:lnTo>
                    <a:pt x="1697599" y="24790"/>
                  </a:lnTo>
                  <a:lnTo>
                    <a:pt x="1723657" y="22924"/>
                  </a:lnTo>
                  <a:lnTo>
                    <a:pt x="1811831" y="21518"/>
                  </a:lnTo>
                  <a:lnTo>
                    <a:pt x="1873739" y="19326"/>
                  </a:lnTo>
                  <a:lnTo>
                    <a:pt x="1887334" y="17646"/>
                  </a:lnTo>
                  <a:lnTo>
                    <a:pt x="1913023" y="15780"/>
                  </a:lnTo>
                  <a:lnTo>
                    <a:pt x="1979561" y="13690"/>
                  </a:lnTo>
                  <a:lnTo>
                    <a:pt x="1993601" y="12301"/>
                  </a:lnTo>
                  <a:lnTo>
                    <a:pt x="2007723" y="10582"/>
                  </a:lnTo>
                  <a:lnTo>
                    <a:pt x="2033999" y="8672"/>
                  </a:lnTo>
                  <a:lnTo>
                    <a:pt x="2112888" y="7278"/>
                  </a:lnTo>
                  <a:lnTo>
                    <a:pt x="2151892" y="5066"/>
                  </a:lnTo>
                  <a:lnTo>
                    <a:pt x="2165639" y="3378"/>
                  </a:lnTo>
                  <a:lnTo>
                    <a:pt x="2191495" y="1501"/>
                  </a:lnTo>
                  <a:lnTo>
                    <a:pt x="2276379" y="87"/>
                  </a:lnTo>
                  <a:lnTo>
                    <a:pt x="2778797" y="0"/>
                  </a:lnTo>
                  <a:lnTo>
                    <a:pt x="2787067" y="2116"/>
                  </a:lnTo>
                  <a:lnTo>
                    <a:pt x="2791494" y="3792"/>
                  </a:lnTo>
                  <a:lnTo>
                    <a:pt x="2798530" y="5654"/>
                  </a:lnTo>
                  <a:lnTo>
                    <a:pt x="2820338" y="7117"/>
                  </a:lnTo>
                  <a:lnTo>
                    <a:pt x="2823257" y="9249"/>
                  </a:lnTo>
                  <a:lnTo>
                    <a:pt x="2828925" y="142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410"/>
            <p:cNvSpPr/>
            <p:nvPr/>
          </p:nvSpPr>
          <p:spPr>
            <a:xfrm>
              <a:off x="5975203" y="2586037"/>
              <a:ext cx="61266" cy="335757"/>
            </a:xfrm>
            <a:custGeom>
              <a:avLst/>
              <a:gdLst/>
              <a:ahLst/>
              <a:cxnLst/>
              <a:rect l="0" t="0" r="0" b="0"/>
              <a:pathLst>
                <a:path w="61266" h="335757">
                  <a:moveTo>
                    <a:pt x="4115" y="0"/>
                  </a:moveTo>
                  <a:lnTo>
                    <a:pt x="0" y="0"/>
                  </a:lnTo>
                  <a:lnTo>
                    <a:pt x="3417" y="0"/>
                  </a:lnTo>
                  <a:lnTo>
                    <a:pt x="3649" y="794"/>
                  </a:lnTo>
                  <a:lnTo>
                    <a:pt x="4054" y="9943"/>
                  </a:lnTo>
                  <a:lnTo>
                    <a:pt x="4868" y="12185"/>
                  </a:lnTo>
                  <a:lnTo>
                    <a:pt x="6205" y="14474"/>
                  </a:lnTo>
                  <a:lnTo>
                    <a:pt x="7889" y="16793"/>
                  </a:lnTo>
                  <a:lnTo>
                    <a:pt x="9762" y="21486"/>
                  </a:lnTo>
                  <a:lnTo>
                    <a:pt x="10963" y="30967"/>
                  </a:lnTo>
                  <a:lnTo>
                    <a:pt x="11855" y="34138"/>
                  </a:lnTo>
                  <a:lnTo>
                    <a:pt x="13244" y="37840"/>
                  </a:lnTo>
                  <a:lnTo>
                    <a:pt x="14964" y="41896"/>
                  </a:lnTo>
                  <a:lnTo>
                    <a:pt x="16904" y="46187"/>
                  </a:lnTo>
                  <a:lnTo>
                    <a:pt x="21176" y="55188"/>
                  </a:lnTo>
                  <a:lnTo>
                    <a:pt x="22633" y="60604"/>
                  </a:lnTo>
                  <a:lnTo>
                    <a:pt x="23604" y="66597"/>
                  </a:lnTo>
                  <a:lnTo>
                    <a:pt x="24252" y="72973"/>
                  </a:lnTo>
                  <a:lnTo>
                    <a:pt x="24683" y="78811"/>
                  </a:lnTo>
                  <a:lnTo>
                    <a:pt x="24971" y="84291"/>
                  </a:lnTo>
                  <a:lnTo>
                    <a:pt x="25163" y="89531"/>
                  </a:lnTo>
                  <a:lnTo>
                    <a:pt x="26084" y="95406"/>
                  </a:lnTo>
                  <a:lnTo>
                    <a:pt x="27493" y="101704"/>
                  </a:lnTo>
                  <a:lnTo>
                    <a:pt x="29225" y="108284"/>
                  </a:lnTo>
                  <a:lnTo>
                    <a:pt x="30380" y="115052"/>
                  </a:lnTo>
                  <a:lnTo>
                    <a:pt x="31150" y="121945"/>
                  </a:lnTo>
                  <a:lnTo>
                    <a:pt x="31664" y="128922"/>
                  </a:lnTo>
                  <a:lnTo>
                    <a:pt x="32006" y="135954"/>
                  </a:lnTo>
                  <a:lnTo>
                    <a:pt x="32386" y="150118"/>
                  </a:lnTo>
                  <a:lnTo>
                    <a:pt x="33282" y="158022"/>
                  </a:lnTo>
                  <a:lnTo>
                    <a:pt x="34672" y="166467"/>
                  </a:lnTo>
                  <a:lnTo>
                    <a:pt x="36392" y="175272"/>
                  </a:lnTo>
                  <a:lnTo>
                    <a:pt x="37540" y="183523"/>
                  </a:lnTo>
                  <a:lnTo>
                    <a:pt x="38305" y="191405"/>
                  </a:lnTo>
                  <a:lnTo>
                    <a:pt x="38815" y="199041"/>
                  </a:lnTo>
                  <a:lnTo>
                    <a:pt x="39154" y="206513"/>
                  </a:lnTo>
                  <a:lnTo>
                    <a:pt x="39532" y="221165"/>
                  </a:lnTo>
                  <a:lnTo>
                    <a:pt x="39744" y="239009"/>
                  </a:lnTo>
                  <a:lnTo>
                    <a:pt x="40568" y="245064"/>
                  </a:lnTo>
                  <a:lnTo>
                    <a:pt x="41911" y="251482"/>
                  </a:lnTo>
                  <a:lnTo>
                    <a:pt x="43600" y="258142"/>
                  </a:lnTo>
                  <a:lnTo>
                    <a:pt x="44726" y="264170"/>
                  </a:lnTo>
                  <a:lnTo>
                    <a:pt x="45477" y="269776"/>
                  </a:lnTo>
                  <a:lnTo>
                    <a:pt x="46311" y="280238"/>
                  </a:lnTo>
                  <a:lnTo>
                    <a:pt x="46681" y="290179"/>
                  </a:lnTo>
                  <a:lnTo>
                    <a:pt x="47574" y="295053"/>
                  </a:lnTo>
                  <a:lnTo>
                    <a:pt x="48963" y="299889"/>
                  </a:lnTo>
                  <a:lnTo>
                    <a:pt x="50683" y="304701"/>
                  </a:lnTo>
                  <a:lnTo>
                    <a:pt x="52593" y="312164"/>
                  </a:lnTo>
                  <a:lnTo>
                    <a:pt x="53668" y="320829"/>
                  </a:lnTo>
                  <a:lnTo>
                    <a:pt x="54082" y="330046"/>
                  </a:lnTo>
                  <a:lnTo>
                    <a:pt x="54095" y="331949"/>
                  </a:lnTo>
                  <a:lnTo>
                    <a:pt x="54897" y="333218"/>
                  </a:lnTo>
                  <a:lnTo>
                    <a:pt x="56227" y="334064"/>
                  </a:lnTo>
                  <a:lnTo>
                    <a:pt x="61265" y="3357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411"/>
            <p:cNvSpPr/>
            <p:nvPr/>
          </p:nvSpPr>
          <p:spPr>
            <a:xfrm>
              <a:off x="5929312" y="2987213"/>
              <a:ext cx="185612" cy="205687"/>
            </a:xfrm>
            <a:custGeom>
              <a:avLst/>
              <a:gdLst/>
              <a:ahLst/>
              <a:cxnLst/>
              <a:rect l="0" t="0" r="0" b="0"/>
              <a:pathLst>
                <a:path w="185612" h="205687">
                  <a:moveTo>
                    <a:pt x="50006" y="48880"/>
                  </a:moveTo>
                  <a:lnTo>
                    <a:pt x="46214" y="48880"/>
                  </a:lnTo>
                  <a:lnTo>
                    <a:pt x="44303" y="49674"/>
                  </a:lnTo>
                  <a:lnTo>
                    <a:pt x="40063" y="52673"/>
                  </a:lnTo>
                  <a:lnTo>
                    <a:pt x="37821" y="53790"/>
                  </a:lnTo>
                  <a:lnTo>
                    <a:pt x="33214" y="55031"/>
                  </a:lnTo>
                  <a:lnTo>
                    <a:pt x="28520" y="57699"/>
                  </a:lnTo>
                  <a:lnTo>
                    <a:pt x="26157" y="59522"/>
                  </a:lnTo>
                  <a:lnTo>
                    <a:pt x="24582" y="61531"/>
                  </a:lnTo>
                  <a:lnTo>
                    <a:pt x="23532" y="63664"/>
                  </a:lnTo>
                  <a:lnTo>
                    <a:pt x="22365" y="68151"/>
                  </a:lnTo>
                  <a:lnTo>
                    <a:pt x="21846" y="72791"/>
                  </a:lnTo>
                  <a:lnTo>
                    <a:pt x="20914" y="75139"/>
                  </a:lnTo>
                  <a:lnTo>
                    <a:pt x="17762" y="79866"/>
                  </a:lnTo>
                  <a:lnTo>
                    <a:pt x="15832" y="84612"/>
                  </a:lnTo>
                  <a:lnTo>
                    <a:pt x="14974" y="90161"/>
                  </a:lnTo>
                  <a:lnTo>
                    <a:pt x="14745" y="93863"/>
                  </a:lnTo>
                  <a:lnTo>
                    <a:pt x="14491" y="101417"/>
                  </a:lnTo>
                  <a:lnTo>
                    <a:pt x="14378" y="107419"/>
                  </a:lnTo>
                  <a:lnTo>
                    <a:pt x="15142" y="110131"/>
                  </a:lnTo>
                  <a:lnTo>
                    <a:pt x="18107" y="115261"/>
                  </a:lnTo>
                  <a:lnTo>
                    <a:pt x="19215" y="118535"/>
                  </a:lnTo>
                  <a:lnTo>
                    <a:pt x="19953" y="122304"/>
                  </a:lnTo>
                  <a:lnTo>
                    <a:pt x="20446" y="126404"/>
                  </a:lnTo>
                  <a:lnTo>
                    <a:pt x="20775" y="129932"/>
                  </a:lnTo>
                  <a:lnTo>
                    <a:pt x="21139" y="135968"/>
                  </a:lnTo>
                  <a:lnTo>
                    <a:pt x="22031" y="138689"/>
                  </a:lnTo>
                  <a:lnTo>
                    <a:pt x="25137" y="143828"/>
                  </a:lnTo>
                  <a:lnTo>
                    <a:pt x="27077" y="147104"/>
                  </a:lnTo>
                  <a:lnTo>
                    <a:pt x="29164" y="150875"/>
                  </a:lnTo>
                  <a:lnTo>
                    <a:pt x="31349" y="154977"/>
                  </a:lnTo>
                  <a:lnTo>
                    <a:pt x="32805" y="158505"/>
                  </a:lnTo>
                  <a:lnTo>
                    <a:pt x="34424" y="164542"/>
                  </a:lnTo>
                  <a:lnTo>
                    <a:pt x="36443" y="167263"/>
                  </a:lnTo>
                  <a:lnTo>
                    <a:pt x="39377" y="169871"/>
                  </a:lnTo>
                  <a:lnTo>
                    <a:pt x="42920" y="172403"/>
                  </a:lnTo>
                  <a:lnTo>
                    <a:pt x="45282" y="174885"/>
                  </a:lnTo>
                  <a:lnTo>
                    <a:pt x="46857" y="177333"/>
                  </a:lnTo>
                  <a:lnTo>
                    <a:pt x="47907" y="179759"/>
                  </a:lnTo>
                  <a:lnTo>
                    <a:pt x="50194" y="182965"/>
                  </a:lnTo>
                  <a:lnTo>
                    <a:pt x="53306" y="186689"/>
                  </a:lnTo>
                  <a:lnTo>
                    <a:pt x="56969" y="190758"/>
                  </a:lnTo>
                  <a:lnTo>
                    <a:pt x="60204" y="193472"/>
                  </a:lnTo>
                  <a:lnTo>
                    <a:pt x="68550" y="198085"/>
                  </a:lnTo>
                  <a:lnTo>
                    <a:pt x="73594" y="201977"/>
                  </a:lnTo>
                  <a:lnTo>
                    <a:pt x="76844" y="203332"/>
                  </a:lnTo>
                  <a:lnTo>
                    <a:pt x="80598" y="204236"/>
                  </a:lnTo>
                  <a:lnTo>
                    <a:pt x="84689" y="204838"/>
                  </a:lnTo>
                  <a:lnTo>
                    <a:pt x="88209" y="205240"/>
                  </a:lnTo>
                  <a:lnTo>
                    <a:pt x="91349" y="205507"/>
                  </a:lnTo>
                  <a:lnTo>
                    <a:pt x="94237" y="205686"/>
                  </a:lnTo>
                  <a:lnTo>
                    <a:pt x="96956" y="205011"/>
                  </a:lnTo>
                  <a:lnTo>
                    <a:pt x="102094" y="202145"/>
                  </a:lnTo>
                  <a:lnTo>
                    <a:pt x="107023" y="198225"/>
                  </a:lnTo>
                  <a:lnTo>
                    <a:pt x="112653" y="193043"/>
                  </a:lnTo>
                  <a:lnTo>
                    <a:pt x="133760" y="172248"/>
                  </a:lnTo>
                  <a:lnTo>
                    <a:pt x="137592" y="167638"/>
                  </a:lnTo>
                  <a:lnTo>
                    <a:pt x="140941" y="162977"/>
                  </a:lnTo>
                  <a:lnTo>
                    <a:pt x="143967" y="158282"/>
                  </a:lnTo>
                  <a:lnTo>
                    <a:pt x="147571" y="153565"/>
                  </a:lnTo>
                  <a:lnTo>
                    <a:pt x="151562" y="148833"/>
                  </a:lnTo>
                  <a:lnTo>
                    <a:pt x="155810" y="144090"/>
                  </a:lnTo>
                  <a:lnTo>
                    <a:pt x="159436" y="139341"/>
                  </a:lnTo>
                  <a:lnTo>
                    <a:pt x="162647" y="134587"/>
                  </a:lnTo>
                  <a:lnTo>
                    <a:pt x="165582" y="129831"/>
                  </a:lnTo>
                  <a:lnTo>
                    <a:pt x="168332" y="124279"/>
                  </a:lnTo>
                  <a:lnTo>
                    <a:pt x="170959" y="118196"/>
                  </a:lnTo>
                  <a:lnTo>
                    <a:pt x="173504" y="111759"/>
                  </a:lnTo>
                  <a:lnTo>
                    <a:pt x="175994" y="105881"/>
                  </a:lnTo>
                  <a:lnTo>
                    <a:pt x="180878" y="95116"/>
                  </a:lnTo>
                  <a:lnTo>
                    <a:pt x="182498" y="90023"/>
                  </a:lnTo>
                  <a:lnTo>
                    <a:pt x="183578" y="85040"/>
                  </a:lnTo>
                  <a:lnTo>
                    <a:pt x="184298" y="80130"/>
                  </a:lnTo>
                  <a:lnTo>
                    <a:pt x="184777" y="75270"/>
                  </a:lnTo>
                  <a:lnTo>
                    <a:pt x="185097" y="70442"/>
                  </a:lnTo>
                  <a:lnTo>
                    <a:pt x="185311" y="65636"/>
                  </a:lnTo>
                  <a:lnTo>
                    <a:pt x="185548" y="56063"/>
                  </a:lnTo>
                  <a:lnTo>
                    <a:pt x="185611" y="51287"/>
                  </a:lnTo>
                  <a:lnTo>
                    <a:pt x="184859" y="47310"/>
                  </a:lnTo>
                  <a:lnTo>
                    <a:pt x="183565" y="43865"/>
                  </a:lnTo>
                  <a:lnTo>
                    <a:pt x="181908" y="40774"/>
                  </a:lnTo>
                  <a:lnTo>
                    <a:pt x="180803" y="37126"/>
                  </a:lnTo>
                  <a:lnTo>
                    <a:pt x="180067" y="33107"/>
                  </a:lnTo>
                  <a:lnTo>
                    <a:pt x="179576" y="28839"/>
                  </a:lnTo>
                  <a:lnTo>
                    <a:pt x="178455" y="25201"/>
                  </a:lnTo>
                  <a:lnTo>
                    <a:pt x="175092" y="19041"/>
                  </a:lnTo>
                  <a:lnTo>
                    <a:pt x="172291" y="16288"/>
                  </a:lnTo>
                  <a:lnTo>
                    <a:pt x="168835" y="13658"/>
                  </a:lnTo>
                  <a:lnTo>
                    <a:pt x="164945" y="11111"/>
                  </a:lnTo>
                  <a:lnTo>
                    <a:pt x="161557" y="9413"/>
                  </a:lnTo>
                  <a:lnTo>
                    <a:pt x="158505" y="8282"/>
                  </a:lnTo>
                  <a:lnTo>
                    <a:pt x="155676" y="7527"/>
                  </a:lnTo>
                  <a:lnTo>
                    <a:pt x="152203" y="6230"/>
                  </a:lnTo>
                  <a:lnTo>
                    <a:pt x="148300" y="4572"/>
                  </a:lnTo>
                  <a:lnTo>
                    <a:pt x="144110" y="2673"/>
                  </a:lnTo>
                  <a:lnTo>
                    <a:pt x="140524" y="1406"/>
                  </a:lnTo>
                  <a:lnTo>
                    <a:pt x="137339" y="562"/>
                  </a:lnTo>
                  <a:lnTo>
                    <a:pt x="134421" y="0"/>
                  </a:lnTo>
                  <a:lnTo>
                    <a:pt x="130889" y="418"/>
                  </a:lnTo>
                  <a:lnTo>
                    <a:pt x="126947" y="1491"/>
                  </a:lnTo>
                  <a:lnTo>
                    <a:pt x="122732" y="3000"/>
                  </a:lnTo>
                  <a:lnTo>
                    <a:pt x="119127" y="4006"/>
                  </a:lnTo>
                  <a:lnTo>
                    <a:pt x="115931" y="4677"/>
                  </a:lnTo>
                  <a:lnTo>
                    <a:pt x="113006" y="5124"/>
                  </a:lnTo>
                  <a:lnTo>
                    <a:pt x="109469" y="6215"/>
                  </a:lnTo>
                  <a:lnTo>
                    <a:pt x="105523" y="7737"/>
                  </a:lnTo>
                  <a:lnTo>
                    <a:pt x="101305" y="9545"/>
                  </a:lnTo>
                  <a:lnTo>
                    <a:pt x="96905" y="12338"/>
                  </a:lnTo>
                  <a:lnTo>
                    <a:pt x="92385" y="15788"/>
                  </a:lnTo>
                  <a:lnTo>
                    <a:pt x="87784" y="19675"/>
                  </a:lnTo>
                  <a:lnTo>
                    <a:pt x="82335" y="23060"/>
                  </a:lnTo>
                  <a:lnTo>
                    <a:pt x="76321" y="26110"/>
                  </a:lnTo>
                  <a:lnTo>
                    <a:pt x="64083" y="31617"/>
                  </a:lnTo>
                  <a:lnTo>
                    <a:pt x="48268" y="39179"/>
                  </a:lnTo>
                  <a:lnTo>
                    <a:pt x="38386" y="44039"/>
                  </a:lnTo>
                  <a:lnTo>
                    <a:pt x="34322" y="45653"/>
                  </a:lnTo>
                  <a:lnTo>
                    <a:pt x="30819" y="46729"/>
                  </a:lnTo>
                  <a:lnTo>
                    <a:pt x="27689" y="47446"/>
                  </a:lnTo>
                  <a:lnTo>
                    <a:pt x="24016" y="48718"/>
                  </a:lnTo>
                  <a:lnTo>
                    <a:pt x="19979" y="50359"/>
                  </a:lnTo>
                  <a:lnTo>
                    <a:pt x="15701" y="52248"/>
                  </a:lnTo>
                  <a:lnTo>
                    <a:pt x="12055" y="53506"/>
                  </a:lnTo>
                  <a:lnTo>
                    <a:pt x="8830" y="54346"/>
                  </a:lnTo>
                  <a:lnTo>
                    <a:pt x="5887" y="54905"/>
                  </a:lnTo>
                  <a:lnTo>
                    <a:pt x="3925" y="56072"/>
                  </a:lnTo>
                  <a:lnTo>
                    <a:pt x="2617" y="57643"/>
                  </a:lnTo>
                  <a:lnTo>
                    <a:pt x="0" y="631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412"/>
            <p:cNvSpPr/>
            <p:nvPr/>
          </p:nvSpPr>
          <p:spPr>
            <a:xfrm>
              <a:off x="6386512" y="2657475"/>
              <a:ext cx="50007" cy="292894"/>
            </a:xfrm>
            <a:custGeom>
              <a:avLst/>
              <a:gdLst/>
              <a:ahLst/>
              <a:cxnLst/>
              <a:rect l="0" t="0" r="0" b="0"/>
              <a:pathLst>
                <a:path w="50007" h="292894">
                  <a:moveTo>
                    <a:pt x="0" y="0"/>
                  </a:moveTo>
                  <a:lnTo>
                    <a:pt x="0" y="54901"/>
                  </a:lnTo>
                  <a:lnTo>
                    <a:pt x="794" y="60413"/>
                  </a:lnTo>
                  <a:lnTo>
                    <a:pt x="2117" y="66469"/>
                  </a:lnTo>
                  <a:lnTo>
                    <a:pt x="3792" y="72887"/>
                  </a:lnTo>
                  <a:lnTo>
                    <a:pt x="4910" y="78754"/>
                  </a:lnTo>
                  <a:lnTo>
                    <a:pt x="5654" y="84252"/>
                  </a:lnTo>
                  <a:lnTo>
                    <a:pt x="6151" y="89506"/>
                  </a:lnTo>
                  <a:lnTo>
                    <a:pt x="6482" y="95389"/>
                  </a:lnTo>
                  <a:lnTo>
                    <a:pt x="6850" y="108276"/>
                  </a:lnTo>
                  <a:lnTo>
                    <a:pt x="7741" y="115046"/>
                  </a:lnTo>
                  <a:lnTo>
                    <a:pt x="9130" y="121941"/>
                  </a:lnTo>
                  <a:lnTo>
                    <a:pt x="10849" y="128919"/>
                  </a:lnTo>
                  <a:lnTo>
                    <a:pt x="11995" y="135158"/>
                  </a:lnTo>
                  <a:lnTo>
                    <a:pt x="12759" y="140905"/>
                  </a:lnTo>
                  <a:lnTo>
                    <a:pt x="13269" y="146324"/>
                  </a:lnTo>
                  <a:lnTo>
                    <a:pt x="14402" y="152318"/>
                  </a:lnTo>
                  <a:lnTo>
                    <a:pt x="15951" y="158695"/>
                  </a:lnTo>
                  <a:lnTo>
                    <a:pt x="17778" y="165328"/>
                  </a:lnTo>
                  <a:lnTo>
                    <a:pt x="20583" y="172131"/>
                  </a:lnTo>
                  <a:lnTo>
                    <a:pt x="24041" y="179047"/>
                  </a:lnTo>
                  <a:lnTo>
                    <a:pt x="27934" y="186040"/>
                  </a:lnTo>
                  <a:lnTo>
                    <a:pt x="30529" y="192289"/>
                  </a:lnTo>
                  <a:lnTo>
                    <a:pt x="32258" y="198043"/>
                  </a:lnTo>
                  <a:lnTo>
                    <a:pt x="33412" y="203466"/>
                  </a:lnTo>
                  <a:lnTo>
                    <a:pt x="34181" y="209462"/>
                  </a:lnTo>
                  <a:lnTo>
                    <a:pt x="34694" y="215841"/>
                  </a:lnTo>
                  <a:lnTo>
                    <a:pt x="35263" y="228486"/>
                  </a:lnTo>
                  <a:lnTo>
                    <a:pt x="35583" y="244529"/>
                  </a:lnTo>
                  <a:lnTo>
                    <a:pt x="35659" y="254465"/>
                  </a:lnTo>
                  <a:lnTo>
                    <a:pt x="36473" y="258543"/>
                  </a:lnTo>
                  <a:lnTo>
                    <a:pt x="37809" y="262056"/>
                  </a:lnTo>
                  <a:lnTo>
                    <a:pt x="39493" y="265191"/>
                  </a:lnTo>
                  <a:lnTo>
                    <a:pt x="40617" y="268075"/>
                  </a:lnTo>
                  <a:lnTo>
                    <a:pt x="41864" y="273396"/>
                  </a:lnTo>
                  <a:lnTo>
                    <a:pt x="42567" y="280854"/>
                  </a:lnTo>
                  <a:lnTo>
                    <a:pt x="43459" y="282486"/>
                  </a:lnTo>
                  <a:lnTo>
                    <a:pt x="44848" y="283574"/>
                  </a:lnTo>
                  <a:lnTo>
                    <a:pt x="46567" y="284299"/>
                  </a:lnTo>
                  <a:lnTo>
                    <a:pt x="47714" y="285576"/>
                  </a:lnTo>
                  <a:lnTo>
                    <a:pt x="48478" y="287222"/>
                  </a:lnTo>
                  <a:lnTo>
                    <a:pt x="50006" y="2928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413"/>
            <p:cNvSpPr/>
            <p:nvPr/>
          </p:nvSpPr>
          <p:spPr>
            <a:xfrm>
              <a:off x="6657975" y="2664618"/>
              <a:ext cx="78582" cy="264320"/>
            </a:xfrm>
            <a:custGeom>
              <a:avLst/>
              <a:gdLst/>
              <a:ahLst/>
              <a:cxnLst/>
              <a:rect l="0" t="0" r="0" b="0"/>
              <a:pathLst>
                <a:path w="78582" h="264320">
                  <a:moveTo>
                    <a:pt x="0" y="0"/>
                  </a:moveTo>
                  <a:lnTo>
                    <a:pt x="0" y="21491"/>
                  </a:lnTo>
                  <a:lnTo>
                    <a:pt x="793" y="24646"/>
                  </a:lnTo>
                  <a:lnTo>
                    <a:pt x="2116" y="27543"/>
                  </a:lnTo>
                  <a:lnTo>
                    <a:pt x="3792" y="30269"/>
                  </a:lnTo>
                  <a:lnTo>
                    <a:pt x="5653" y="37530"/>
                  </a:lnTo>
                  <a:lnTo>
                    <a:pt x="6150" y="41689"/>
                  </a:lnTo>
                  <a:lnTo>
                    <a:pt x="7275" y="46049"/>
                  </a:lnTo>
                  <a:lnTo>
                    <a:pt x="8819" y="50543"/>
                  </a:lnTo>
                  <a:lnTo>
                    <a:pt x="10642" y="55127"/>
                  </a:lnTo>
                  <a:lnTo>
                    <a:pt x="12651" y="59770"/>
                  </a:lnTo>
                  <a:lnTo>
                    <a:pt x="16999" y="69163"/>
                  </a:lnTo>
                  <a:lnTo>
                    <a:pt x="18477" y="74683"/>
                  </a:lnTo>
                  <a:lnTo>
                    <a:pt x="19461" y="80745"/>
                  </a:lnTo>
                  <a:lnTo>
                    <a:pt x="20118" y="87168"/>
                  </a:lnTo>
                  <a:lnTo>
                    <a:pt x="21349" y="93037"/>
                  </a:lnTo>
                  <a:lnTo>
                    <a:pt x="22964" y="98537"/>
                  </a:lnTo>
                  <a:lnTo>
                    <a:pt x="29029" y="115980"/>
                  </a:lnTo>
                  <a:lnTo>
                    <a:pt x="31259" y="122564"/>
                  </a:lnTo>
                  <a:lnTo>
                    <a:pt x="32745" y="128540"/>
                  </a:lnTo>
                  <a:lnTo>
                    <a:pt x="33736" y="134113"/>
                  </a:lnTo>
                  <a:lnTo>
                    <a:pt x="34397" y="139415"/>
                  </a:lnTo>
                  <a:lnTo>
                    <a:pt x="35631" y="145331"/>
                  </a:lnTo>
                  <a:lnTo>
                    <a:pt x="37248" y="151656"/>
                  </a:lnTo>
                  <a:lnTo>
                    <a:pt x="39120" y="158254"/>
                  </a:lnTo>
                  <a:lnTo>
                    <a:pt x="40367" y="164240"/>
                  </a:lnTo>
                  <a:lnTo>
                    <a:pt x="41199" y="169819"/>
                  </a:lnTo>
                  <a:lnTo>
                    <a:pt x="41754" y="175125"/>
                  </a:lnTo>
                  <a:lnTo>
                    <a:pt x="43710" y="180250"/>
                  </a:lnTo>
                  <a:lnTo>
                    <a:pt x="46603" y="185254"/>
                  </a:lnTo>
                  <a:lnTo>
                    <a:pt x="50118" y="190178"/>
                  </a:lnTo>
                  <a:lnTo>
                    <a:pt x="52462" y="195048"/>
                  </a:lnTo>
                  <a:lnTo>
                    <a:pt x="54025" y="199882"/>
                  </a:lnTo>
                  <a:lnTo>
                    <a:pt x="55067" y="204692"/>
                  </a:lnTo>
                  <a:lnTo>
                    <a:pt x="55760" y="209487"/>
                  </a:lnTo>
                  <a:lnTo>
                    <a:pt x="56224" y="214271"/>
                  </a:lnTo>
                  <a:lnTo>
                    <a:pt x="56532" y="219047"/>
                  </a:lnTo>
                  <a:lnTo>
                    <a:pt x="56739" y="223819"/>
                  </a:lnTo>
                  <a:lnTo>
                    <a:pt x="56967" y="233354"/>
                  </a:lnTo>
                  <a:lnTo>
                    <a:pt x="57822" y="237326"/>
                  </a:lnTo>
                  <a:lnTo>
                    <a:pt x="59185" y="240767"/>
                  </a:lnTo>
                  <a:lnTo>
                    <a:pt x="60888" y="243856"/>
                  </a:lnTo>
                  <a:lnTo>
                    <a:pt x="62817" y="246708"/>
                  </a:lnTo>
                  <a:lnTo>
                    <a:pt x="64896" y="249403"/>
                  </a:lnTo>
                  <a:lnTo>
                    <a:pt x="70145" y="255640"/>
                  </a:lnTo>
                  <a:lnTo>
                    <a:pt x="71370" y="256945"/>
                  </a:lnTo>
                  <a:lnTo>
                    <a:pt x="78581" y="26431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414"/>
            <p:cNvSpPr/>
            <p:nvPr/>
          </p:nvSpPr>
          <p:spPr>
            <a:xfrm>
              <a:off x="6943725" y="2621756"/>
              <a:ext cx="78582" cy="285751"/>
            </a:xfrm>
            <a:custGeom>
              <a:avLst/>
              <a:gdLst/>
              <a:ahLst/>
              <a:cxnLst/>
              <a:rect l="0" t="0" r="0" b="0"/>
              <a:pathLst>
                <a:path w="78582" h="285751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3" y="2116"/>
                  </a:lnTo>
                  <a:lnTo>
                    <a:pt x="6849" y="6151"/>
                  </a:lnTo>
                  <a:lnTo>
                    <a:pt x="7056" y="10642"/>
                  </a:lnTo>
                  <a:lnTo>
                    <a:pt x="9221" y="16900"/>
                  </a:lnTo>
                  <a:lnTo>
                    <a:pt x="10910" y="20792"/>
                  </a:lnTo>
                  <a:lnTo>
                    <a:pt x="12786" y="29349"/>
                  </a:lnTo>
                  <a:lnTo>
                    <a:pt x="13287" y="33853"/>
                  </a:lnTo>
                  <a:lnTo>
                    <a:pt x="14414" y="39238"/>
                  </a:lnTo>
                  <a:lnTo>
                    <a:pt x="15959" y="45208"/>
                  </a:lnTo>
                  <a:lnTo>
                    <a:pt x="17783" y="51570"/>
                  </a:lnTo>
                  <a:lnTo>
                    <a:pt x="18999" y="58193"/>
                  </a:lnTo>
                  <a:lnTo>
                    <a:pt x="19810" y="64989"/>
                  </a:lnTo>
                  <a:lnTo>
                    <a:pt x="20350" y="71901"/>
                  </a:lnTo>
                  <a:lnTo>
                    <a:pt x="20711" y="78890"/>
                  </a:lnTo>
                  <a:lnTo>
                    <a:pt x="21111" y="93006"/>
                  </a:lnTo>
                  <a:lnTo>
                    <a:pt x="22011" y="99310"/>
                  </a:lnTo>
                  <a:lnTo>
                    <a:pt x="23406" y="105100"/>
                  </a:lnTo>
                  <a:lnTo>
                    <a:pt x="31346" y="129592"/>
                  </a:lnTo>
                  <a:lnTo>
                    <a:pt x="32804" y="136401"/>
                  </a:lnTo>
                  <a:lnTo>
                    <a:pt x="33775" y="143321"/>
                  </a:lnTo>
                  <a:lnTo>
                    <a:pt x="34423" y="150316"/>
                  </a:lnTo>
                  <a:lnTo>
                    <a:pt x="34855" y="157361"/>
                  </a:lnTo>
                  <a:lnTo>
                    <a:pt x="35335" y="171538"/>
                  </a:lnTo>
                  <a:lnTo>
                    <a:pt x="36256" y="178652"/>
                  </a:lnTo>
                  <a:lnTo>
                    <a:pt x="37664" y="185776"/>
                  </a:lnTo>
                  <a:lnTo>
                    <a:pt x="39397" y="192907"/>
                  </a:lnTo>
                  <a:lnTo>
                    <a:pt x="41346" y="199248"/>
                  </a:lnTo>
                  <a:lnTo>
                    <a:pt x="43439" y="205063"/>
                  </a:lnTo>
                  <a:lnTo>
                    <a:pt x="45628" y="210528"/>
                  </a:lnTo>
                  <a:lnTo>
                    <a:pt x="47881" y="215758"/>
                  </a:lnTo>
                  <a:lnTo>
                    <a:pt x="52501" y="225803"/>
                  </a:lnTo>
                  <a:lnTo>
                    <a:pt x="54844" y="231498"/>
                  </a:lnTo>
                  <a:lnTo>
                    <a:pt x="57201" y="237675"/>
                  </a:lnTo>
                  <a:lnTo>
                    <a:pt x="59565" y="244175"/>
                  </a:lnTo>
                  <a:lnTo>
                    <a:pt x="61934" y="250096"/>
                  </a:lnTo>
                  <a:lnTo>
                    <a:pt x="64309" y="255631"/>
                  </a:lnTo>
                  <a:lnTo>
                    <a:pt x="66685" y="260908"/>
                  </a:lnTo>
                  <a:lnTo>
                    <a:pt x="69063" y="265220"/>
                  </a:lnTo>
                  <a:lnTo>
                    <a:pt x="71442" y="268888"/>
                  </a:lnTo>
                  <a:lnTo>
                    <a:pt x="73821" y="272127"/>
                  </a:lnTo>
                  <a:lnTo>
                    <a:pt x="75408" y="275081"/>
                  </a:lnTo>
                  <a:lnTo>
                    <a:pt x="76465" y="277843"/>
                  </a:lnTo>
                  <a:lnTo>
                    <a:pt x="78581" y="2857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415"/>
            <p:cNvSpPr/>
            <p:nvPr/>
          </p:nvSpPr>
          <p:spPr>
            <a:xfrm>
              <a:off x="6886575" y="3000497"/>
              <a:ext cx="221296" cy="285406"/>
            </a:xfrm>
            <a:custGeom>
              <a:avLst/>
              <a:gdLst/>
              <a:ahLst/>
              <a:cxnLst/>
              <a:rect l="0" t="0" r="0" b="0"/>
              <a:pathLst>
                <a:path w="221296" h="285406">
                  <a:moveTo>
                    <a:pt x="0" y="35596"/>
                  </a:moveTo>
                  <a:lnTo>
                    <a:pt x="0" y="31804"/>
                  </a:lnTo>
                  <a:lnTo>
                    <a:pt x="793" y="30687"/>
                  </a:lnTo>
                  <a:lnTo>
                    <a:pt x="2116" y="29942"/>
                  </a:lnTo>
                  <a:lnTo>
                    <a:pt x="8069" y="27855"/>
                  </a:lnTo>
                  <a:lnTo>
                    <a:pt x="54834" y="4606"/>
                  </a:lnTo>
                  <a:lnTo>
                    <a:pt x="59575" y="3030"/>
                  </a:lnTo>
                  <a:lnTo>
                    <a:pt x="64323" y="1979"/>
                  </a:lnTo>
                  <a:lnTo>
                    <a:pt x="69076" y="1278"/>
                  </a:lnTo>
                  <a:lnTo>
                    <a:pt x="73831" y="812"/>
                  </a:lnTo>
                  <a:lnTo>
                    <a:pt x="78589" y="500"/>
                  </a:lnTo>
                  <a:lnTo>
                    <a:pt x="83349" y="293"/>
                  </a:lnTo>
                  <a:lnTo>
                    <a:pt x="94988" y="62"/>
                  </a:lnTo>
                  <a:lnTo>
                    <a:pt x="101424" y="0"/>
                  </a:lnTo>
                  <a:lnTo>
                    <a:pt x="106510" y="753"/>
                  </a:lnTo>
                  <a:lnTo>
                    <a:pt x="110694" y="2049"/>
                  </a:lnTo>
                  <a:lnTo>
                    <a:pt x="117460" y="5605"/>
                  </a:lnTo>
                  <a:lnTo>
                    <a:pt x="123112" y="9831"/>
                  </a:lnTo>
                  <a:lnTo>
                    <a:pt x="124938" y="12864"/>
                  </a:lnTo>
                  <a:lnTo>
                    <a:pt x="126965" y="20466"/>
                  </a:lnTo>
                  <a:lnTo>
                    <a:pt x="127866" y="27019"/>
                  </a:lnTo>
                  <a:lnTo>
                    <a:pt x="128267" y="33372"/>
                  </a:lnTo>
                  <a:lnTo>
                    <a:pt x="128445" y="41487"/>
                  </a:lnTo>
                  <a:lnTo>
                    <a:pt x="126407" y="50385"/>
                  </a:lnTo>
                  <a:lnTo>
                    <a:pt x="124752" y="54980"/>
                  </a:lnTo>
                  <a:lnTo>
                    <a:pt x="122856" y="59632"/>
                  </a:lnTo>
                  <a:lnTo>
                    <a:pt x="120798" y="64320"/>
                  </a:lnTo>
                  <a:lnTo>
                    <a:pt x="116394" y="73762"/>
                  </a:lnTo>
                  <a:lnTo>
                    <a:pt x="111790" y="83251"/>
                  </a:lnTo>
                  <a:lnTo>
                    <a:pt x="108658" y="87210"/>
                  </a:lnTo>
                  <a:lnTo>
                    <a:pt x="104982" y="90643"/>
                  </a:lnTo>
                  <a:lnTo>
                    <a:pt x="100945" y="93725"/>
                  </a:lnTo>
                  <a:lnTo>
                    <a:pt x="94341" y="99267"/>
                  </a:lnTo>
                  <a:lnTo>
                    <a:pt x="91469" y="101856"/>
                  </a:lnTo>
                  <a:lnTo>
                    <a:pt x="88761" y="103582"/>
                  </a:lnTo>
                  <a:lnTo>
                    <a:pt x="81950" y="106011"/>
                  </a:lnTo>
                  <a:lnTo>
                    <a:pt x="78713" y="106994"/>
                  </a:lnTo>
                  <a:lnTo>
                    <a:pt x="78620" y="103230"/>
                  </a:lnTo>
                  <a:lnTo>
                    <a:pt x="79401" y="101323"/>
                  </a:lnTo>
                  <a:lnTo>
                    <a:pt x="82384" y="97087"/>
                  </a:lnTo>
                  <a:lnTo>
                    <a:pt x="88474" y="92559"/>
                  </a:lnTo>
                  <a:lnTo>
                    <a:pt x="92319" y="90240"/>
                  </a:lnTo>
                  <a:lnTo>
                    <a:pt x="98710" y="85547"/>
                  </a:lnTo>
                  <a:lnTo>
                    <a:pt x="104990" y="80815"/>
                  </a:lnTo>
                  <a:lnTo>
                    <a:pt x="108887" y="78442"/>
                  </a:lnTo>
                  <a:lnTo>
                    <a:pt x="113072" y="76066"/>
                  </a:lnTo>
                  <a:lnTo>
                    <a:pt x="118243" y="74483"/>
                  </a:lnTo>
                  <a:lnTo>
                    <a:pt x="124073" y="73427"/>
                  </a:lnTo>
                  <a:lnTo>
                    <a:pt x="130340" y="72723"/>
                  </a:lnTo>
                  <a:lnTo>
                    <a:pt x="136106" y="71460"/>
                  </a:lnTo>
                  <a:lnTo>
                    <a:pt x="141537" y="69824"/>
                  </a:lnTo>
                  <a:lnTo>
                    <a:pt x="146745" y="67940"/>
                  </a:lnTo>
                  <a:lnTo>
                    <a:pt x="151805" y="67477"/>
                  </a:lnTo>
                  <a:lnTo>
                    <a:pt x="156766" y="67963"/>
                  </a:lnTo>
                  <a:lnTo>
                    <a:pt x="161660" y="69080"/>
                  </a:lnTo>
                  <a:lnTo>
                    <a:pt x="166511" y="69825"/>
                  </a:lnTo>
                  <a:lnTo>
                    <a:pt x="171332" y="70322"/>
                  </a:lnTo>
                  <a:lnTo>
                    <a:pt x="176134" y="70653"/>
                  </a:lnTo>
                  <a:lnTo>
                    <a:pt x="180923" y="71667"/>
                  </a:lnTo>
                  <a:lnTo>
                    <a:pt x="185703" y="73137"/>
                  </a:lnTo>
                  <a:lnTo>
                    <a:pt x="190476" y="74911"/>
                  </a:lnTo>
                  <a:lnTo>
                    <a:pt x="195246" y="76888"/>
                  </a:lnTo>
                  <a:lnTo>
                    <a:pt x="200014" y="78999"/>
                  </a:lnTo>
                  <a:lnTo>
                    <a:pt x="204780" y="81200"/>
                  </a:lnTo>
                  <a:lnTo>
                    <a:pt x="208751" y="84255"/>
                  </a:lnTo>
                  <a:lnTo>
                    <a:pt x="215280" y="91883"/>
                  </a:lnTo>
                  <a:lnTo>
                    <a:pt x="217339" y="96139"/>
                  </a:lnTo>
                  <a:lnTo>
                    <a:pt x="218712" y="100565"/>
                  </a:lnTo>
                  <a:lnTo>
                    <a:pt x="219626" y="105102"/>
                  </a:lnTo>
                  <a:lnTo>
                    <a:pt x="220236" y="109715"/>
                  </a:lnTo>
                  <a:lnTo>
                    <a:pt x="220643" y="114377"/>
                  </a:lnTo>
                  <a:lnTo>
                    <a:pt x="220914" y="119073"/>
                  </a:lnTo>
                  <a:lnTo>
                    <a:pt x="221215" y="130641"/>
                  </a:lnTo>
                  <a:lnTo>
                    <a:pt x="221295" y="137059"/>
                  </a:lnTo>
                  <a:lnTo>
                    <a:pt x="219761" y="143719"/>
                  </a:lnTo>
                  <a:lnTo>
                    <a:pt x="217151" y="150541"/>
                  </a:lnTo>
                  <a:lnTo>
                    <a:pt x="213824" y="157470"/>
                  </a:lnTo>
                  <a:lnTo>
                    <a:pt x="210811" y="164470"/>
                  </a:lnTo>
                  <a:lnTo>
                    <a:pt x="208010" y="171519"/>
                  </a:lnTo>
                  <a:lnTo>
                    <a:pt x="205348" y="178599"/>
                  </a:lnTo>
                  <a:lnTo>
                    <a:pt x="201986" y="185700"/>
                  </a:lnTo>
                  <a:lnTo>
                    <a:pt x="198157" y="192815"/>
                  </a:lnTo>
                  <a:lnTo>
                    <a:pt x="194017" y="199940"/>
                  </a:lnTo>
                  <a:lnTo>
                    <a:pt x="185184" y="214207"/>
                  </a:lnTo>
                  <a:lnTo>
                    <a:pt x="180606" y="221345"/>
                  </a:lnTo>
                  <a:lnTo>
                    <a:pt x="175173" y="227691"/>
                  </a:lnTo>
                  <a:lnTo>
                    <a:pt x="169169" y="233510"/>
                  </a:lnTo>
                  <a:lnTo>
                    <a:pt x="162786" y="238976"/>
                  </a:lnTo>
                  <a:lnTo>
                    <a:pt x="156149" y="244208"/>
                  </a:lnTo>
                  <a:lnTo>
                    <a:pt x="149343" y="249283"/>
                  </a:lnTo>
                  <a:lnTo>
                    <a:pt x="142424" y="254254"/>
                  </a:lnTo>
                  <a:lnTo>
                    <a:pt x="136225" y="258362"/>
                  </a:lnTo>
                  <a:lnTo>
                    <a:pt x="130503" y="261894"/>
                  </a:lnTo>
                  <a:lnTo>
                    <a:pt x="125102" y="265043"/>
                  </a:lnTo>
                  <a:lnTo>
                    <a:pt x="112751" y="272774"/>
                  </a:lnTo>
                  <a:lnTo>
                    <a:pt x="106123" y="277059"/>
                  </a:lnTo>
                  <a:lnTo>
                    <a:pt x="99324" y="279915"/>
                  </a:lnTo>
                  <a:lnTo>
                    <a:pt x="92409" y="281819"/>
                  </a:lnTo>
                  <a:lnTo>
                    <a:pt x="85418" y="283089"/>
                  </a:lnTo>
                  <a:lnTo>
                    <a:pt x="79171" y="283935"/>
                  </a:lnTo>
                  <a:lnTo>
                    <a:pt x="73417" y="284499"/>
                  </a:lnTo>
                  <a:lnTo>
                    <a:pt x="67995" y="284875"/>
                  </a:lnTo>
                  <a:lnTo>
                    <a:pt x="62793" y="285126"/>
                  </a:lnTo>
                  <a:lnTo>
                    <a:pt x="52778" y="285405"/>
                  </a:lnTo>
                  <a:lnTo>
                    <a:pt x="47886" y="284685"/>
                  </a:lnTo>
                  <a:lnTo>
                    <a:pt x="43036" y="283412"/>
                  </a:lnTo>
                  <a:lnTo>
                    <a:pt x="38215" y="281769"/>
                  </a:lnTo>
                  <a:lnTo>
                    <a:pt x="33415" y="280674"/>
                  </a:lnTo>
                  <a:lnTo>
                    <a:pt x="28626" y="279944"/>
                  </a:lnTo>
                  <a:lnTo>
                    <a:pt x="23846" y="279457"/>
                  </a:lnTo>
                  <a:lnTo>
                    <a:pt x="20660" y="278339"/>
                  </a:lnTo>
                  <a:lnTo>
                    <a:pt x="18536" y="276800"/>
                  </a:lnTo>
                  <a:lnTo>
                    <a:pt x="14287" y="2713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16"/>
            <p:cNvSpPr/>
            <p:nvPr/>
          </p:nvSpPr>
          <p:spPr>
            <a:xfrm>
              <a:off x="5693568" y="2714625"/>
              <a:ext cx="28576" cy="235744"/>
            </a:xfrm>
            <a:custGeom>
              <a:avLst/>
              <a:gdLst/>
              <a:ahLst/>
              <a:cxnLst/>
              <a:rect l="0" t="0" r="0" b="0"/>
              <a:pathLst>
                <a:path w="28576" h="235744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0"/>
                  </a:lnTo>
                  <a:lnTo>
                    <a:pt x="4910" y="7275"/>
                  </a:lnTo>
                  <a:lnTo>
                    <a:pt x="5655" y="8819"/>
                  </a:lnTo>
                  <a:lnTo>
                    <a:pt x="6151" y="10641"/>
                  </a:lnTo>
                  <a:lnTo>
                    <a:pt x="6703" y="16900"/>
                  </a:lnTo>
                  <a:lnTo>
                    <a:pt x="6948" y="24180"/>
                  </a:lnTo>
                  <a:lnTo>
                    <a:pt x="7086" y="33534"/>
                  </a:lnTo>
                  <a:lnTo>
                    <a:pt x="7118" y="41627"/>
                  </a:lnTo>
                  <a:lnTo>
                    <a:pt x="7921" y="46801"/>
                  </a:lnTo>
                  <a:lnTo>
                    <a:pt x="9249" y="52632"/>
                  </a:lnTo>
                  <a:lnTo>
                    <a:pt x="10929" y="58900"/>
                  </a:lnTo>
                  <a:lnTo>
                    <a:pt x="12048" y="64667"/>
                  </a:lnTo>
                  <a:lnTo>
                    <a:pt x="12795" y="70098"/>
                  </a:lnTo>
                  <a:lnTo>
                    <a:pt x="13292" y="75307"/>
                  </a:lnTo>
                  <a:lnTo>
                    <a:pt x="14418" y="81161"/>
                  </a:lnTo>
                  <a:lnTo>
                    <a:pt x="15962" y="87445"/>
                  </a:lnTo>
                  <a:lnTo>
                    <a:pt x="17785" y="94015"/>
                  </a:lnTo>
                  <a:lnTo>
                    <a:pt x="19001" y="100776"/>
                  </a:lnTo>
                  <a:lnTo>
                    <a:pt x="19811" y="107665"/>
                  </a:lnTo>
                  <a:lnTo>
                    <a:pt x="20351" y="114639"/>
                  </a:lnTo>
                  <a:lnTo>
                    <a:pt x="21505" y="121670"/>
                  </a:lnTo>
                  <a:lnTo>
                    <a:pt x="23068" y="128738"/>
                  </a:lnTo>
                  <a:lnTo>
                    <a:pt x="24904" y="135832"/>
                  </a:lnTo>
                  <a:lnTo>
                    <a:pt x="26128" y="142942"/>
                  </a:lnTo>
                  <a:lnTo>
                    <a:pt x="26944" y="150063"/>
                  </a:lnTo>
                  <a:lnTo>
                    <a:pt x="27487" y="157192"/>
                  </a:lnTo>
                  <a:lnTo>
                    <a:pt x="27850" y="164326"/>
                  </a:lnTo>
                  <a:lnTo>
                    <a:pt x="28253" y="178602"/>
                  </a:lnTo>
                  <a:lnTo>
                    <a:pt x="28547" y="207721"/>
                  </a:lnTo>
                  <a:lnTo>
                    <a:pt x="28575" y="2357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17"/>
            <p:cNvSpPr/>
            <p:nvPr/>
          </p:nvSpPr>
          <p:spPr>
            <a:xfrm>
              <a:off x="5429250" y="2743200"/>
              <a:ext cx="35719" cy="250032"/>
            </a:xfrm>
            <a:custGeom>
              <a:avLst/>
              <a:gdLst/>
              <a:ahLst/>
              <a:cxnLst/>
              <a:rect l="0" t="0" r="0" b="0"/>
              <a:pathLst>
                <a:path w="35719" h="250032">
                  <a:moveTo>
                    <a:pt x="0" y="0"/>
                  </a:moveTo>
                  <a:lnTo>
                    <a:pt x="3792" y="0"/>
                  </a:lnTo>
                  <a:lnTo>
                    <a:pt x="4909" y="793"/>
                  </a:lnTo>
                  <a:lnTo>
                    <a:pt x="5654" y="2116"/>
                  </a:lnTo>
                  <a:lnTo>
                    <a:pt x="6849" y="6150"/>
                  </a:lnTo>
                  <a:lnTo>
                    <a:pt x="7085" y="13444"/>
                  </a:lnTo>
                  <a:lnTo>
                    <a:pt x="7118" y="20792"/>
                  </a:lnTo>
                  <a:lnTo>
                    <a:pt x="7920" y="25767"/>
                  </a:lnTo>
                  <a:lnTo>
                    <a:pt x="9249" y="31466"/>
                  </a:lnTo>
                  <a:lnTo>
                    <a:pt x="10928" y="37645"/>
                  </a:lnTo>
                  <a:lnTo>
                    <a:pt x="12048" y="43353"/>
                  </a:lnTo>
                  <a:lnTo>
                    <a:pt x="12794" y="48746"/>
                  </a:lnTo>
                  <a:lnTo>
                    <a:pt x="13292" y="53928"/>
                  </a:lnTo>
                  <a:lnTo>
                    <a:pt x="13623" y="59764"/>
                  </a:lnTo>
                  <a:lnTo>
                    <a:pt x="13992" y="72599"/>
                  </a:lnTo>
                  <a:lnTo>
                    <a:pt x="14884" y="80149"/>
                  </a:lnTo>
                  <a:lnTo>
                    <a:pt x="16273" y="88358"/>
                  </a:lnTo>
                  <a:lnTo>
                    <a:pt x="17992" y="97005"/>
                  </a:lnTo>
                  <a:lnTo>
                    <a:pt x="19138" y="105151"/>
                  </a:lnTo>
                  <a:lnTo>
                    <a:pt x="19903" y="112963"/>
                  </a:lnTo>
                  <a:lnTo>
                    <a:pt x="20412" y="120552"/>
                  </a:lnTo>
                  <a:lnTo>
                    <a:pt x="20751" y="127993"/>
                  </a:lnTo>
                  <a:lnTo>
                    <a:pt x="21129" y="142611"/>
                  </a:lnTo>
                  <a:lnTo>
                    <a:pt x="22023" y="150636"/>
                  </a:lnTo>
                  <a:lnTo>
                    <a:pt x="23413" y="159161"/>
                  </a:lnTo>
                  <a:lnTo>
                    <a:pt x="25134" y="168020"/>
                  </a:lnTo>
                  <a:lnTo>
                    <a:pt x="27075" y="176307"/>
                  </a:lnTo>
                  <a:lnTo>
                    <a:pt x="29162" y="184213"/>
                  </a:lnTo>
                  <a:lnTo>
                    <a:pt x="31348" y="191865"/>
                  </a:lnTo>
                  <a:lnTo>
                    <a:pt x="32804" y="199347"/>
                  </a:lnTo>
                  <a:lnTo>
                    <a:pt x="33776" y="206717"/>
                  </a:lnTo>
                  <a:lnTo>
                    <a:pt x="34855" y="219667"/>
                  </a:lnTo>
                  <a:lnTo>
                    <a:pt x="35335" y="228069"/>
                  </a:lnTo>
                  <a:lnTo>
                    <a:pt x="35548" y="236566"/>
                  </a:lnTo>
                  <a:lnTo>
                    <a:pt x="35718" y="25003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18"/>
            <p:cNvSpPr/>
            <p:nvPr/>
          </p:nvSpPr>
          <p:spPr>
            <a:xfrm>
              <a:off x="5093493" y="3221831"/>
              <a:ext cx="157164" cy="14288"/>
            </a:xfrm>
            <a:custGeom>
              <a:avLst/>
              <a:gdLst/>
              <a:ahLst/>
              <a:cxnLst/>
              <a:rect l="0" t="0" r="0" b="0"/>
              <a:pathLst>
                <a:path w="157164" h="14288">
                  <a:moveTo>
                    <a:pt x="0" y="0"/>
                  </a:moveTo>
                  <a:lnTo>
                    <a:pt x="3793" y="0"/>
                  </a:lnTo>
                  <a:lnTo>
                    <a:pt x="5703" y="794"/>
                  </a:lnTo>
                  <a:lnTo>
                    <a:pt x="7771" y="2116"/>
                  </a:lnTo>
                  <a:lnTo>
                    <a:pt x="9943" y="3792"/>
                  </a:lnTo>
                  <a:lnTo>
                    <a:pt x="12185" y="4909"/>
                  </a:lnTo>
                  <a:lnTo>
                    <a:pt x="14473" y="5654"/>
                  </a:lnTo>
                  <a:lnTo>
                    <a:pt x="16793" y="6151"/>
                  </a:lnTo>
                  <a:lnTo>
                    <a:pt x="19133" y="7275"/>
                  </a:lnTo>
                  <a:lnTo>
                    <a:pt x="21487" y="8819"/>
                  </a:lnTo>
                  <a:lnTo>
                    <a:pt x="23850" y="10642"/>
                  </a:lnTo>
                  <a:lnTo>
                    <a:pt x="27012" y="11857"/>
                  </a:lnTo>
                  <a:lnTo>
                    <a:pt x="30708" y="12667"/>
                  </a:lnTo>
                  <a:lnTo>
                    <a:pt x="34760" y="13207"/>
                  </a:lnTo>
                  <a:lnTo>
                    <a:pt x="39048" y="13567"/>
                  </a:lnTo>
                  <a:lnTo>
                    <a:pt x="43495" y="13807"/>
                  </a:lnTo>
                  <a:lnTo>
                    <a:pt x="52669" y="14074"/>
                  </a:lnTo>
                  <a:lnTo>
                    <a:pt x="85742" y="14275"/>
                  </a:lnTo>
                  <a:lnTo>
                    <a:pt x="157163" y="142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19"/>
            <p:cNvSpPr/>
            <p:nvPr/>
          </p:nvSpPr>
          <p:spPr>
            <a:xfrm>
              <a:off x="5336381" y="3071934"/>
              <a:ext cx="278607" cy="199904"/>
            </a:xfrm>
            <a:custGeom>
              <a:avLst/>
              <a:gdLst/>
              <a:ahLst/>
              <a:cxnLst/>
              <a:rect l="0" t="0" r="0" b="0"/>
              <a:pathLst>
                <a:path w="278607" h="199904">
                  <a:moveTo>
                    <a:pt x="0" y="42741"/>
                  </a:moveTo>
                  <a:lnTo>
                    <a:pt x="6151" y="36590"/>
                  </a:lnTo>
                  <a:lnTo>
                    <a:pt x="6702" y="33921"/>
                  </a:lnTo>
                  <a:lnTo>
                    <a:pt x="6849" y="32099"/>
                  </a:lnTo>
                  <a:lnTo>
                    <a:pt x="8535" y="30090"/>
                  </a:lnTo>
                  <a:lnTo>
                    <a:pt x="14641" y="25741"/>
                  </a:lnTo>
                  <a:lnTo>
                    <a:pt x="20530" y="23279"/>
                  </a:lnTo>
                  <a:lnTo>
                    <a:pt x="26587" y="21391"/>
                  </a:lnTo>
                  <a:lnTo>
                    <a:pt x="34571" y="17906"/>
                  </a:lnTo>
                  <a:lnTo>
                    <a:pt x="43410" y="13711"/>
                  </a:lnTo>
                  <a:lnTo>
                    <a:pt x="62020" y="4551"/>
                  </a:lnTo>
                  <a:lnTo>
                    <a:pt x="66747" y="2993"/>
                  </a:lnTo>
                  <a:lnTo>
                    <a:pt x="71486" y="1955"/>
                  </a:lnTo>
                  <a:lnTo>
                    <a:pt x="76232" y="1263"/>
                  </a:lnTo>
                  <a:lnTo>
                    <a:pt x="80984" y="801"/>
                  </a:lnTo>
                  <a:lnTo>
                    <a:pt x="85739" y="493"/>
                  </a:lnTo>
                  <a:lnTo>
                    <a:pt x="90497" y="288"/>
                  </a:lnTo>
                  <a:lnTo>
                    <a:pt x="100017" y="61"/>
                  </a:lnTo>
                  <a:lnTo>
                    <a:pt x="104777" y="0"/>
                  </a:lnTo>
                  <a:lnTo>
                    <a:pt x="108745" y="753"/>
                  </a:lnTo>
                  <a:lnTo>
                    <a:pt x="115271" y="3706"/>
                  </a:lnTo>
                  <a:lnTo>
                    <a:pt x="123407" y="9832"/>
                  </a:lnTo>
                  <a:lnTo>
                    <a:pt x="128402" y="14356"/>
                  </a:lnTo>
                  <a:lnTo>
                    <a:pt x="130845" y="16674"/>
                  </a:lnTo>
                  <a:lnTo>
                    <a:pt x="133268" y="19806"/>
                  </a:lnTo>
                  <a:lnTo>
                    <a:pt x="135676" y="23482"/>
                  </a:lnTo>
                  <a:lnTo>
                    <a:pt x="138075" y="27520"/>
                  </a:lnTo>
                  <a:lnTo>
                    <a:pt x="139675" y="31800"/>
                  </a:lnTo>
                  <a:lnTo>
                    <a:pt x="140742" y="36241"/>
                  </a:lnTo>
                  <a:lnTo>
                    <a:pt x="141453" y="40789"/>
                  </a:lnTo>
                  <a:lnTo>
                    <a:pt x="141133" y="45408"/>
                  </a:lnTo>
                  <a:lnTo>
                    <a:pt x="140126" y="50075"/>
                  </a:lnTo>
                  <a:lnTo>
                    <a:pt x="138661" y="54774"/>
                  </a:lnTo>
                  <a:lnTo>
                    <a:pt x="137684" y="59494"/>
                  </a:lnTo>
                  <a:lnTo>
                    <a:pt x="137033" y="64228"/>
                  </a:lnTo>
                  <a:lnTo>
                    <a:pt x="136599" y="68972"/>
                  </a:lnTo>
                  <a:lnTo>
                    <a:pt x="135516" y="74516"/>
                  </a:lnTo>
                  <a:lnTo>
                    <a:pt x="134000" y="80593"/>
                  </a:lnTo>
                  <a:lnTo>
                    <a:pt x="132196" y="87025"/>
                  </a:lnTo>
                  <a:lnTo>
                    <a:pt x="130199" y="92901"/>
                  </a:lnTo>
                  <a:lnTo>
                    <a:pt x="128074" y="98406"/>
                  </a:lnTo>
                  <a:lnTo>
                    <a:pt x="125864" y="103663"/>
                  </a:lnTo>
                  <a:lnTo>
                    <a:pt x="122803" y="109549"/>
                  </a:lnTo>
                  <a:lnTo>
                    <a:pt x="119175" y="115855"/>
                  </a:lnTo>
                  <a:lnTo>
                    <a:pt x="115169" y="122440"/>
                  </a:lnTo>
                  <a:lnTo>
                    <a:pt x="110910" y="128417"/>
                  </a:lnTo>
                  <a:lnTo>
                    <a:pt x="106484" y="133989"/>
                  </a:lnTo>
                  <a:lnTo>
                    <a:pt x="101945" y="139292"/>
                  </a:lnTo>
                  <a:lnTo>
                    <a:pt x="98126" y="144414"/>
                  </a:lnTo>
                  <a:lnTo>
                    <a:pt x="94786" y="149417"/>
                  </a:lnTo>
                  <a:lnTo>
                    <a:pt x="91766" y="154339"/>
                  </a:lnTo>
                  <a:lnTo>
                    <a:pt x="88165" y="159208"/>
                  </a:lnTo>
                  <a:lnTo>
                    <a:pt x="84176" y="164042"/>
                  </a:lnTo>
                  <a:lnTo>
                    <a:pt x="76306" y="172852"/>
                  </a:lnTo>
                  <a:lnTo>
                    <a:pt x="70161" y="179414"/>
                  </a:lnTo>
                  <a:lnTo>
                    <a:pt x="62240" y="187570"/>
                  </a:lnTo>
                  <a:lnTo>
                    <a:pt x="60543" y="190094"/>
                  </a:lnTo>
                  <a:lnTo>
                    <a:pt x="58658" y="195014"/>
                  </a:lnTo>
                  <a:lnTo>
                    <a:pt x="57362" y="196644"/>
                  </a:lnTo>
                  <a:lnTo>
                    <a:pt x="55703" y="197730"/>
                  </a:lnTo>
                  <a:lnTo>
                    <a:pt x="50035" y="199892"/>
                  </a:lnTo>
                  <a:lnTo>
                    <a:pt x="77648" y="199903"/>
                  </a:lnTo>
                  <a:lnTo>
                    <a:pt x="81134" y="199109"/>
                  </a:lnTo>
                  <a:lnTo>
                    <a:pt x="87124" y="196111"/>
                  </a:lnTo>
                  <a:lnTo>
                    <a:pt x="94549" y="194249"/>
                  </a:lnTo>
                  <a:lnTo>
                    <a:pt x="98751" y="193752"/>
                  </a:lnTo>
                  <a:lnTo>
                    <a:pt x="103934" y="193421"/>
                  </a:lnTo>
                  <a:lnTo>
                    <a:pt x="109771" y="193201"/>
                  </a:lnTo>
                  <a:lnTo>
                    <a:pt x="127245" y="192890"/>
                  </a:lnTo>
                  <a:lnTo>
                    <a:pt x="186831" y="192762"/>
                  </a:lnTo>
                  <a:lnTo>
                    <a:pt x="192817" y="193555"/>
                  </a:lnTo>
                  <a:lnTo>
                    <a:pt x="198395" y="194877"/>
                  </a:lnTo>
                  <a:lnTo>
                    <a:pt x="203700" y="196552"/>
                  </a:lnTo>
                  <a:lnTo>
                    <a:pt x="208825" y="197669"/>
                  </a:lnTo>
                  <a:lnTo>
                    <a:pt x="213829" y="198414"/>
                  </a:lnTo>
                  <a:lnTo>
                    <a:pt x="218753" y="198910"/>
                  </a:lnTo>
                  <a:lnTo>
                    <a:pt x="223623" y="199241"/>
                  </a:lnTo>
                  <a:lnTo>
                    <a:pt x="228457" y="199462"/>
                  </a:lnTo>
                  <a:lnTo>
                    <a:pt x="233267" y="199609"/>
                  </a:lnTo>
                  <a:lnTo>
                    <a:pt x="238061" y="198913"/>
                  </a:lnTo>
                  <a:lnTo>
                    <a:pt x="242845" y="197656"/>
                  </a:lnTo>
                  <a:lnTo>
                    <a:pt x="247621" y="196024"/>
                  </a:lnTo>
                  <a:lnTo>
                    <a:pt x="255046" y="194210"/>
                  </a:lnTo>
                  <a:lnTo>
                    <a:pt x="263688" y="193189"/>
                  </a:lnTo>
                  <a:lnTo>
                    <a:pt x="271275" y="192886"/>
                  </a:lnTo>
                  <a:lnTo>
                    <a:pt x="278606" y="19275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20"/>
            <p:cNvSpPr/>
            <p:nvPr/>
          </p:nvSpPr>
          <p:spPr>
            <a:xfrm>
              <a:off x="5322094" y="2743229"/>
              <a:ext cx="228600" cy="156837"/>
            </a:xfrm>
            <a:custGeom>
              <a:avLst/>
              <a:gdLst/>
              <a:ahLst/>
              <a:cxnLst/>
              <a:rect l="0" t="0" r="0" b="0"/>
              <a:pathLst>
                <a:path w="228600" h="156837">
                  <a:moveTo>
                    <a:pt x="114299" y="7114"/>
                  </a:moveTo>
                  <a:lnTo>
                    <a:pt x="76170" y="7114"/>
                  </a:lnTo>
                  <a:lnTo>
                    <a:pt x="74593" y="7908"/>
                  </a:lnTo>
                  <a:lnTo>
                    <a:pt x="73540" y="9231"/>
                  </a:lnTo>
                  <a:lnTo>
                    <a:pt x="72839" y="10907"/>
                  </a:lnTo>
                  <a:lnTo>
                    <a:pt x="71578" y="12024"/>
                  </a:lnTo>
                  <a:lnTo>
                    <a:pt x="69943" y="12769"/>
                  </a:lnTo>
                  <a:lnTo>
                    <a:pt x="65217" y="13596"/>
                  </a:lnTo>
                  <a:lnTo>
                    <a:pt x="61734" y="13817"/>
                  </a:lnTo>
                  <a:lnTo>
                    <a:pt x="54425" y="14062"/>
                  </a:lnTo>
                  <a:lnTo>
                    <a:pt x="48530" y="14171"/>
                  </a:lnTo>
                  <a:lnTo>
                    <a:pt x="45847" y="14994"/>
                  </a:lnTo>
                  <a:lnTo>
                    <a:pt x="40749" y="18025"/>
                  </a:lnTo>
                  <a:lnTo>
                    <a:pt x="35837" y="19901"/>
                  </a:lnTo>
                  <a:lnTo>
                    <a:pt x="31009" y="20735"/>
                  </a:lnTo>
                  <a:lnTo>
                    <a:pt x="26217" y="21105"/>
                  </a:lnTo>
                  <a:lnTo>
                    <a:pt x="23827" y="21998"/>
                  </a:lnTo>
                  <a:lnTo>
                    <a:pt x="19056" y="25106"/>
                  </a:lnTo>
                  <a:lnTo>
                    <a:pt x="14290" y="29134"/>
                  </a:lnTo>
                  <a:lnTo>
                    <a:pt x="8555" y="34395"/>
                  </a:lnTo>
                  <a:lnTo>
                    <a:pt x="3769" y="39098"/>
                  </a:lnTo>
                  <a:lnTo>
                    <a:pt x="2512" y="41137"/>
                  </a:lnTo>
                  <a:lnTo>
                    <a:pt x="1116" y="45519"/>
                  </a:lnTo>
                  <a:lnTo>
                    <a:pt x="496" y="50112"/>
                  </a:lnTo>
                  <a:lnTo>
                    <a:pt x="220" y="54799"/>
                  </a:lnTo>
                  <a:lnTo>
                    <a:pt x="97" y="59528"/>
                  </a:lnTo>
                  <a:lnTo>
                    <a:pt x="0" y="102277"/>
                  </a:lnTo>
                  <a:lnTo>
                    <a:pt x="1587" y="104687"/>
                  </a:lnTo>
                  <a:lnTo>
                    <a:pt x="7584" y="109482"/>
                  </a:lnTo>
                  <a:lnTo>
                    <a:pt x="13425" y="112142"/>
                  </a:lnTo>
                  <a:lnTo>
                    <a:pt x="16093" y="112852"/>
                  </a:lnTo>
                  <a:lnTo>
                    <a:pt x="17872" y="114118"/>
                  </a:lnTo>
                  <a:lnTo>
                    <a:pt x="19059" y="115757"/>
                  </a:lnTo>
                  <a:lnTo>
                    <a:pt x="19849" y="117642"/>
                  </a:lnTo>
                  <a:lnTo>
                    <a:pt x="22844" y="121855"/>
                  </a:lnTo>
                  <a:lnTo>
                    <a:pt x="26822" y="126372"/>
                  </a:lnTo>
                  <a:lnTo>
                    <a:pt x="31235" y="131026"/>
                  </a:lnTo>
                  <a:lnTo>
                    <a:pt x="38182" y="138109"/>
                  </a:lnTo>
                  <a:lnTo>
                    <a:pt x="40536" y="139688"/>
                  </a:lnTo>
                  <a:lnTo>
                    <a:pt x="47641" y="142704"/>
                  </a:lnTo>
                  <a:lnTo>
                    <a:pt x="54773" y="147478"/>
                  </a:lnTo>
                  <a:lnTo>
                    <a:pt x="59532" y="148873"/>
                  </a:lnTo>
                  <a:lnTo>
                    <a:pt x="66675" y="149658"/>
                  </a:lnTo>
                  <a:lnTo>
                    <a:pt x="73554" y="149842"/>
                  </a:lnTo>
                  <a:lnTo>
                    <a:pt x="77610" y="149891"/>
                  </a:lnTo>
                  <a:lnTo>
                    <a:pt x="81902" y="150718"/>
                  </a:lnTo>
                  <a:lnTo>
                    <a:pt x="86352" y="152063"/>
                  </a:lnTo>
                  <a:lnTo>
                    <a:pt x="90905" y="153753"/>
                  </a:lnTo>
                  <a:lnTo>
                    <a:pt x="94734" y="154879"/>
                  </a:lnTo>
                  <a:lnTo>
                    <a:pt x="101106" y="156132"/>
                  </a:lnTo>
                  <a:lnTo>
                    <a:pt x="104710" y="156465"/>
                  </a:lnTo>
                  <a:lnTo>
                    <a:pt x="108700" y="156688"/>
                  </a:lnTo>
                  <a:lnTo>
                    <a:pt x="112947" y="156836"/>
                  </a:lnTo>
                  <a:lnTo>
                    <a:pt x="117367" y="156142"/>
                  </a:lnTo>
                  <a:lnTo>
                    <a:pt x="121901" y="154884"/>
                  </a:lnTo>
                  <a:lnTo>
                    <a:pt x="126511" y="153253"/>
                  </a:lnTo>
                  <a:lnTo>
                    <a:pt x="131171" y="152165"/>
                  </a:lnTo>
                  <a:lnTo>
                    <a:pt x="135866" y="151440"/>
                  </a:lnTo>
                  <a:lnTo>
                    <a:pt x="140583" y="150956"/>
                  </a:lnTo>
                  <a:lnTo>
                    <a:pt x="145316" y="149840"/>
                  </a:lnTo>
                  <a:lnTo>
                    <a:pt x="150058" y="148303"/>
                  </a:lnTo>
                  <a:lnTo>
                    <a:pt x="154807" y="146483"/>
                  </a:lnTo>
                  <a:lnTo>
                    <a:pt x="158767" y="145271"/>
                  </a:lnTo>
                  <a:lnTo>
                    <a:pt x="165284" y="143924"/>
                  </a:lnTo>
                  <a:lnTo>
                    <a:pt x="168927" y="142771"/>
                  </a:lnTo>
                  <a:lnTo>
                    <a:pt x="172943" y="141208"/>
                  </a:lnTo>
                  <a:lnTo>
                    <a:pt x="177207" y="139373"/>
                  </a:lnTo>
                  <a:lnTo>
                    <a:pt x="184062" y="137333"/>
                  </a:lnTo>
                  <a:lnTo>
                    <a:pt x="190549" y="135633"/>
                  </a:lnTo>
                  <a:lnTo>
                    <a:pt x="194501" y="134069"/>
                  </a:lnTo>
                  <a:lnTo>
                    <a:pt x="198723" y="132232"/>
                  </a:lnTo>
                  <a:lnTo>
                    <a:pt x="205532" y="128074"/>
                  </a:lnTo>
                  <a:lnTo>
                    <a:pt x="211203" y="123580"/>
                  </a:lnTo>
                  <a:lnTo>
                    <a:pt x="216370" y="118937"/>
                  </a:lnTo>
                  <a:lnTo>
                    <a:pt x="219949" y="115653"/>
                  </a:lnTo>
                  <a:lnTo>
                    <a:pt x="220451" y="114399"/>
                  </a:lnTo>
                  <a:lnTo>
                    <a:pt x="221009" y="110888"/>
                  </a:lnTo>
                  <a:lnTo>
                    <a:pt x="221952" y="108841"/>
                  </a:lnTo>
                  <a:lnTo>
                    <a:pt x="225115" y="104449"/>
                  </a:lnTo>
                  <a:lnTo>
                    <a:pt x="226277" y="102167"/>
                  </a:lnTo>
                  <a:lnTo>
                    <a:pt x="227567" y="97514"/>
                  </a:lnTo>
                  <a:lnTo>
                    <a:pt x="228140" y="92800"/>
                  </a:lnTo>
                  <a:lnTo>
                    <a:pt x="228395" y="88059"/>
                  </a:lnTo>
                  <a:lnTo>
                    <a:pt x="228509" y="83306"/>
                  </a:lnTo>
                  <a:lnTo>
                    <a:pt x="228599" y="34094"/>
                  </a:lnTo>
                  <a:lnTo>
                    <a:pt x="227806" y="31451"/>
                  </a:lnTo>
                  <a:lnTo>
                    <a:pt x="226483" y="28895"/>
                  </a:lnTo>
                  <a:lnTo>
                    <a:pt x="224807" y="26397"/>
                  </a:lnTo>
                  <a:lnTo>
                    <a:pt x="220828" y="21505"/>
                  </a:lnTo>
                  <a:lnTo>
                    <a:pt x="216414" y="16685"/>
                  </a:lnTo>
                  <a:lnTo>
                    <a:pt x="211807" y="11897"/>
                  </a:lnTo>
                  <a:lnTo>
                    <a:pt x="209467" y="10303"/>
                  </a:lnTo>
                  <a:lnTo>
                    <a:pt x="202381" y="7265"/>
                  </a:lnTo>
                  <a:lnTo>
                    <a:pt x="197632" y="3742"/>
                  </a:lnTo>
                  <a:lnTo>
                    <a:pt x="194461" y="2485"/>
                  </a:lnTo>
                  <a:lnTo>
                    <a:pt x="190759" y="1647"/>
                  </a:lnTo>
                  <a:lnTo>
                    <a:pt x="186704" y="1088"/>
                  </a:lnTo>
                  <a:lnTo>
                    <a:pt x="180081" y="467"/>
                  </a:lnTo>
                  <a:lnTo>
                    <a:pt x="177204" y="302"/>
                  </a:lnTo>
                  <a:lnTo>
                    <a:pt x="167657" y="118"/>
                  </a:lnTo>
                  <a:lnTo>
                    <a:pt x="145917" y="0"/>
                  </a:lnTo>
                  <a:lnTo>
                    <a:pt x="140934" y="784"/>
                  </a:lnTo>
                  <a:lnTo>
                    <a:pt x="136025" y="2100"/>
                  </a:lnTo>
                  <a:lnTo>
                    <a:pt x="131164" y="3771"/>
                  </a:lnTo>
                  <a:lnTo>
                    <a:pt x="126336" y="4886"/>
                  </a:lnTo>
                  <a:lnTo>
                    <a:pt x="121530" y="5628"/>
                  </a:lnTo>
                  <a:lnTo>
                    <a:pt x="107156" y="711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21"/>
            <p:cNvSpPr/>
            <p:nvPr/>
          </p:nvSpPr>
          <p:spPr>
            <a:xfrm>
              <a:off x="6886575" y="2700424"/>
              <a:ext cx="168201" cy="142781"/>
            </a:xfrm>
            <a:custGeom>
              <a:avLst/>
              <a:gdLst/>
              <a:ahLst/>
              <a:cxnLst/>
              <a:rect l="0" t="0" r="0" b="0"/>
              <a:pathLst>
                <a:path w="168201" h="142781">
                  <a:moveTo>
                    <a:pt x="107156" y="7057"/>
                  </a:moveTo>
                  <a:lnTo>
                    <a:pt x="107156" y="3265"/>
                  </a:lnTo>
                  <a:lnTo>
                    <a:pt x="106362" y="2147"/>
                  </a:lnTo>
                  <a:lnTo>
                    <a:pt x="105040" y="1402"/>
                  </a:lnTo>
                  <a:lnTo>
                    <a:pt x="100307" y="0"/>
                  </a:lnTo>
                  <a:lnTo>
                    <a:pt x="95909" y="2068"/>
                  </a:lnTo>
                  <a:lnTo>
                    <a:pt x="92515" y="3731"/>
                  </a:lnTo>
                  <a:lnTo>
                    <a:pt x="89458" y="4840"/>
                  </a:lnTo>
                  <a:lnTo>
                    <a:pt x="86626" y="5579"/>
                  </a:lnTo>
                  <a:lnTo>
                    <a:pt x="80170" y="6765"/>
                  </a:lnTo>
                  <a:lnTo>
                    <a:pt x="75054" y="6927"/>
                  </a:lnTo>
                  <a:lnTo>
                    <a:pt x="71467" y="6970"/>
                  </a:lnTo>
                  <a:lnTo>
                    <a:pt x="68282" y="7793"/>
                  </a:lnTo>
                  <a:lnTo>
                    <a:pt x="65365" y="9135"/>
                  </a:lnTo>
                  <a:lnTo>
                    <a:pt x="62627" y="10824"/>
                  </a:lnTo>
                  <a:lnTo>
                    <a:pt x="59214" y="11949"/>
                  </a:lnTo>
                  <a:lnTo>
                    <a:pt x="55350" y="12700"/>
                  </a:lnTo>
                  <a:lnTo>
                    <a:pt x="51188" y="13200"/>
                  </a:lnTo>
                  <a:lnTo>
                    <a:pt x="47618" y="14327"/>
                  </a:lnTo>
                  <a:lnTo>
                    <a:pt x="44446" y="15872"/>
                  </a:lnTo>
                  <a:lnTo>
                    <a:pt x="41536" y="17696"/>
                  </a:lnTo>
                  <a:lnTo>
                    <a:pt x="38803" y="19706"/>
                  </a:lnTo>
                  <a:lnTo>
                    <a:pt x="33650" y="24056"/>
                  </a:lnTo>
                  <a:lnTo>
                    <a:pt x="31164" y="26327"/>
                  </a:lnTo>
                  <a:lnTo>
                    <a:pt x="26285" y="30967"/>
                  </a:lnTo>
                  <a:lnTo>
                    <a:pt x="24667" y="33316"/>
                  </a:lnTo>
                  <a:lnTo>
                    <a:pt x="23589" y="35675"/>
                  </a:lnTo>
                  <a:lnTo>
                    <a:pt x="22869" y="38042"/>
                  </a:lnTo>
                  <a:lnTo>
                    <a:pt x="21596" y="40414"/>
                  </a:lnTo>
                  <a:lnTo>
                    <a:pt x="19953" y="42788"/>
                  </a:lnTo>
                  <a:lnTo>
                    <a:pt x="18065" y="45165"/>
                  </a:lnTo>
                  <a:lnTo>
                    <a:pt x="16012" y="47544"/>
                  </a:lnTo>
                  <a:lnTo>
                    <a:pt x="13849" y="49923"/>
                  </a:lnTo>
                  <a:lnTo>
                    <a:pt x="9330" y="54683"/>
                  </a:lnTo>
                  <a:lnTo>
                    <a:pt x="4676" y="59445"/>
                  </a:lnTo>
                  <a:lnTo>
                    <a:pt x="3117" y="62620"/>
                  </a:lnTo>
                  <a:lnTo>
                    <a:pt x="2078" y="66324"/>
                  </a:lnTo>
                  <a:lnTo>
                    <a:pt x="1385" y="70381"/>
                  </a:lnTo>
                  <a:lnTo>
                    <a:pt x="923" y="73879"/>
                  </a:lnTo>
                  <a:lnTo>
                    <a:pt x="615" y="77005"/>
                  </a:lnTo>
                  <a:lnTo>
                    <a:pt x="410" y="79883"/>
                  </a:lnTo>
                  <a:lnTo>
                    <a:pt x="273" y="82595"/>
                  </a:lnTo>
                  <a:lnTo>
                    <a:pt x="121" y="87725"/>
                  </a:lnTo>
                  <a:lnTo>
                    <a:pt x="16" y="99887"/>
                  </a:lnTo>
                  <a:lnTo>
                    <a:pt x="0" y="116592"/>
                  </a:lnTo>
                  <a:lnTo>
                    <a:pt x="794" y="118974"/>
                  </a:lnTo>
                  <a:lnTo>
                    <a:pt x="2117" y="121356"/>
                  </a:lnTo>
                  <a:lnTo>
                    <a:pt x="6150" y="127089"/>
                  </a:lnTo>
                  <a:lnTo>
                    <a:pt x="8819" y="129990"/>
                  </a:lnTo>
                  <a:lnTo>
                    <a:pt x="10642" y="131875"/>
                  </a:lnTo>
                  <a:lnTo>
                    <a:pt x="12651" y="133131"/>
                  </a:lnTo>
                  <a:lnTo>
                    <a:pt x="16999" y="134527"/>
                  </a:lnTo>
                  <a:lnTo>
                    <a:pt x="21578" y="137264"/>
                  </a:lnTo>
                  <a:lnTo>
                    <a:pt x="23910" y="139106"/>
                  </a:lnTo>
                  <a:lnTo>
                    <a:pt x="26259" y="140333"/>
                  </a:lnTo>
                  <a:lnTo>
                    <a:pt x="30985" y="141697"/>
                  </a:lnTo>
                  <a:lnTo>
                    <a:pt x="35731" y="142303"/>
                  </a:lnTo>
                  <a:lnTo>
                    <a:pt x="38109" y="142465"/>
                  </a:lnTo>
                  <a:lnTo>
                    <a:pt x="41281" y="142573"/>
                  </a:lnTo>
                  <a:lnTo>
                    <a:pt x="55661" y="142746"/>
                  </a:lnTo>
                  <a:lnTo>
                    <a:pt x="70173" y="142780"/>
                  </a:lnTo>
                  <a:lnTo>
                    <a:pt x="73769" y="141989"/>
                  </a:lnTo>
                  <a:lnTo>
                    <a:pt x="76961" y="140668"/>
                  </a:lnTo>
                  <a:lnTo>
                    <a:pt x="79881" y="138993"/>
                  </a:lnTo>
                  <a:lnTo>
                    <a:pt x="83417" y="137877"/>
                  </a:lnTo>
                  <a:lnTo>
                    <a:pt x="87362" y="137133"/>
                  </a:lnTo>
                  <a:lnTo>
                    <a:pt x="91578" y="136637"/>
                  </a:lnTo>
                  <a:lnTo>
                    <a:pt x="95977" y="136306"/>
                  </a:lnTo>
                  <a:lnTo>
                    <a:pt x="100497" y="136085"/>
                  </a:lnTo>
                  <a:lnTo>
                    <a:pt x="105099" y="135938"/>
                  </a:lnTo>
                  <a:lnTo>
                    <a:pt x="108959" y="135046"/>
                  </a:lnTo>
                  <a:lnTo>
                    <a:pt x="112327" y="133658"/>
                  </a:lnTo>
                  <a:lnTo>
                    <a:pt x="115365" y="131939"/>
                  </a:lnTo>
                  <a:lnTo>
                    <a:pt x="118979" y="130793"/>
                  </a:lnTo>
                  <a:lnTo>
                    <a:pt x="122976" y="130029"/>
                  </a:lnTo>
                  <a:lnTo>
                    <a:pt x="127227" y="129519"/>
                  </a:lnTo>
                  <a:lnTo>
                    <a:pt x="130856" y="128386"/>
                  </a:lnTo>
                  <a:lnTo>
                    <a:pt x="134068" y="126837"/>
                  </a:lnTo>
                  <a:lnTo>
                    <a:pt x="137004" y="125010"/>
                  </a:lnTo>
                  <a:lnTo>
                    <a:pt x="139755" y="122999"/>
                  </a:lnTo>
                  <a:lnTo>
                    <a:pt x="144928" y="118647"/>
                  </a:lnTo>
                  <a:lnTo>
                    <a:pt x="147418" y="117169"/>
                  </a:lnTo>
                  <a:lnTo>
                    <a:pt x="152303" y="115527"/>
                  </a:lnTo>
                  <a:lnTo>
                    <a:pt x="153923" y="114295"/>
                  </a:lnTo>
                  <a:lnTo>
                    <a:pt x="155002" y="112680"/>
                  </a:lnTo>
                  <a:lnTo>
                    <a:pt x="155723" y="110810"/>
                  </a:lnTo>
                  <a:lnTo>
                    <a:pt x="158639" y="106615"/>
                  </a:lnTo>
                  <a:lnTo>
                    <a:pt x="160528" y="104385"/>
                  </a:lnTo>
                  <a:lnTo>
                    <a:pt x="161787" y="102105"/>
                  </a:lnTo>
                  <a:lnTo>
                    <a:pt x="162627" y="99791"/>
                  </a:lnTo>
                  <a:lnTo>
                    <a:pt x="163186" y="97455"/>
                  </a:lnTo>
                  <a:lnTo>
                    <a:pt x="164353" y="95103"/>
                  </a:lnTo>
                  <a:lnTo>
                    <a:pt x="165925" y="92742"/>
                  </a:lnTo>
                  <a:lnTo>
                    <a:pt x="167767" y="90374"/>
                  </a:lnTo>
                  <a:lnTo>
                    <a:pt x="168200" y="88795"/>
                  </a:lnTo>
                  <a:lnTo>
                    <a:pt x="167696" y="87743"/>
                  </a:lnTo>
                  <a:lnTo>
                    <a:pt x="166566" y="87041"/>
                  </a:lnTo>
                  <a:lnTo>
                    <a:pt x="165813" y="85780"/>
                  </a:lnTo>
                  <a:lnTo>
                    <a:pt x="164975" y="82261"/>
                  </a:lnTo>
                  <a:lnTo>
                    <a:pt x="163958" y="79418"/>
                  </a:lnTo>
                  <a:lnTo>
                    <a:pt x="162486" y="75935"/>
                  </a:lnTo>
                  <a:lnTo>
                    <a:pt x="160711" y="72026"/>
                  </a:lnTo>
                  <a:lnTo>
                    <a:pt x="159529" y="68626"/>
                  </a:lnTo>
                  <a:lnTo>
                    <a:pt x="158739" y="65565"/>
                  </a:lnTo>
                  <a:lnTo>
                    <a:pt x="158214" y="62731"/>
                  </a:lnTo>
                  <a:lnTo>
                    <a:pt x="157070" y="60048"/>
                  </a:lnTo>
                  <a:lnTo>
                    <a:pt x="155513" y="57465"/>
                  </a:lnTo>
                  <a:lnTo>
                    <a:pt x="153682" y="54950"/>
                  </a:lnTo>
                  <a:lnTo>
                    <a:pt x="151666" y="52479"/>
                  </a:lnTo>
                  <a:lnTo>
                    <a:pt x="149529" y="50038"/>
                  </a:lnTo>
                  <a:lnTo>
                    <a:pt x="147311" y="47617"/>
                  </a:lnTo>
                  <a:lnTo>
                    <a:pt x="144245" y="45210"/>
                  </a:lnTo>
                  <a:lnTo>
                    <a:pt x="140613" y="42811"/>
                  </a:lnTo>
                  <a:lnTo>
                    <a:pt x="136604" y="40418"/>
                  </a:lnTo>
                  <a:lnTo>
                    <a:pt x="132345" y="38823"/>
                  </a:lnTo>
                  <a:lnTo>
                    <a:pt x="127917" y="37759"/>
                  </a:lnTo>
                  <a:lnTo>
                    <a:pt x="123378" y="37050"/>
                  </a:lnTo>
                  <a:lnTo>
                    <a:pt x="118764" y="35783"/>
                  </a:lnTo>
                  <a:lnTo>
                    <a:pt x="114101" y="34145"/>
                  </a:lnTo>
                  <a:lnTo>
                    <a:pt x="109404" y="32259"/>
                  </a:lnTo>
                  <a:lnTo>
                    <a:pt x="104687" y="30209"/>
                  </a:lnTo>
                  <a:lnTo>
                    <a:pt x="95210" y="25813"/>
                  </a:lnTo>
                  <a:lnTo>
                    <a:pt x="90461" y="24324"/>
                  </a:lnTo>
                  <a:lnTo>
                    <a:pt x="85707" y="23331"/>
                  </a:lnTo>
                  <a:lnTo>
                    <a:pt x="80950" y="22668"/>
                  </a:lnTo>
                  <a:lnTo>
                    <a:pt x="76192" y="22227"/>
                  </a:lnTo>
                  <a:lnTo>
                    <a:pt x="71432" y="21933"/>
                  </a:lnTo>
                  <a:lnTo>
                    <a:pt x="61910" y="21606"/>
                  </a:lnTo>
                  <a:lnTo>
                    <a:pt x="42862" y="213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22"/>
            <p:cNvSpPr/>
            <p:nvPr/>
          </p:nvSpPr>
          <p:spPr>
            <a:xfrm>
              <a:off x="5500687" y="2736056"/>
              <a:ext cx="1385880" cy="100013"/>
            </a:xfrm>
            <a:custGeom>
              <a:avLst/>
              <a:gdLst/>
              <a:ahLst/>
              <a:cxnLst/>
              <a:rect l="0" t="0" r="0" b="0"/>
              <a:pathLst>
                <a:path w="1385880" h="100013">
                  <a:moveTo>
                    <a:pt x="0" y="42862"/>
                  </a:moveTo>
                  <a:lnTo>
                    <a:pt x="183333" y="42862"/>
                  </a:lnTo>
                  <a:lnTo>
                    <a:pt x="194988" y="40746"/>
                  </a:lnTo>
                  <a:lnTo>
                    <a:pt x="208105" y="37953"/>
                  </a:lnTo>
                  <a:lnTo>
                    <a:pt x="250114" y="35915"/>
                  </a:lnTo>
                  <a:lnTo>
                    <a:pt x="521202" y="35719"/>
                  </a:lnTo>
                  <a:lnTo>
                    <a:pt x="537768" y="33602"/>
                  </a:lnTo>
                  <a:lnTo>
                    <a:pt x="554921" y="30809"/>
                  </a:lnTo>
                  <a:lnTo>
                    <a:pt x="596422" y="28869"/>
                  </a:lnTo>
                  <a:lnTo>
                    <a:pt x="674916" y="28582"/>
                  </a:lnTo>
                  <a:lnTo>
                    <a:pt x="693398" y="26462"/>
                  </a:lnTo>
                  <a:lnTo>
                    <a:pt x="712196" y="23667"/>
                  </a:lnTo>
                  <a:lnTo>
                    <a:pt x="748017" y="21873"/>
                  </a:lnTo>
                  <a:lnTo>
                    <a:pt x="791242" y="20695"/>
                  </a:lnTo>
                  <a:lnTo>
                    <a:pt x="809922" y="17664"/>
                  </a:lnTo>
                  <a:lnTo>
                    <a:pt x="847784" y="14954"/>
                  </a:lnTo>
                  <a:lnTo>
                    <a:pt x="885837" y="14419"/>
                  </a:lnTo>
                  <a:lnTo>
                    <a:pt x="923927" y="14313"/>
                  </a:lnTo>
                  <a:lnTo>
                    <a:pt x="940860" y="12182"/>
                  </a:lnTo>
                  <a:lnTo>
                    <a:pt x="957116" y="9383"/>
                  </a:lnTo>
                  <a:lnTo>
                    <a:pt x="993423" y="7586"/>
                  </a:lnTo>
                  <a:lnTo>
                    <a:pt x="1050170" y="7182"/>
                  </a:lnTo>
                  <a:lnTo>
                    <a:pt x="1200060" y="7144"/>
                  </a:lnTo>
                  <a:lnTo>
                    <a:pt x="1212281" y="5027"/>
                  </a:lnTo>
                  <a:lnTo>
                    <a:pt x="1223004" y="2234"/>
                  </a:lnTo>
                  <a:lnTo>
                    <a:pt x="1265015" y="131"/>
                  </a:lnTo>
                  <a:lnTo>
                    <a:pt x="1385879" y="0"/>
                  </a:lnTo>
                  <a:lnTo>
                    <a:pt x="1365302" y="0"/>
                  </a:lnTo>
                  <a:lnTo>
                    <a:pt x="1356630" y="2116"/>
                  </a:lnTo>
                  <a:lnTo>
                    <a:pt x="1347484" y="4909"/>
                  </a:lnTo>
                  <a:lnTo>
                    <a:pt x="1318392" y="7741"/>
                  </a:lnTo>
                  <a:lnTo>
                    <a:pt x="1305884" y="10849"/>
                  </a:lnTo>
                  <a:lnTo>
                    <a:pt x="1265746" y="13834"/>
                  </a:lnTo>
                  <a:lnTo>
                    <a:pt x="1250735" y="14880"/>
                  </a:lnTo>
                  <a:lnTo>
                    <a:pt x="1236126" y="17990"/>
                  </a:lnTo>
                  <a:lnTo>
                    <a:pt x="1198068" y="20978"/>
                  </a:lnTo>
                  <a:lnTo>
                    <a:pt x="1180968" y="22023"/>
                  </a:lnTo>
                  <a:lnTo>
                    <a:pt x="1165431" y="25134"/>
                  </a:lnTo>
                  <a:lnTo>
                    <a:pt x="1130350" y="27895"/>
                  </a:lnTo>
                  <a:lnTo>
                    <a:pt x="1087163" y="28485"/>
                  </a:lnTo>
                  <a:lnTo>
                    <a:pt x="1067913" y="30652"/>
                  </a:lnTo>
                  <a:lnTo>
                    <a:pt x="1047716" y="33467"/>
                  </a:lnTo>
                  <a:lnTo>
                    <a:pt x="1013230" y="35274"/>
                  </a:lnTo>
                  <a:lnTo>
                    <a:pt x="966632" y="35660"/>
                  </a:lnTo>
                  <a:lnTo>
                    <a:pt x="928657" y="37824"/>
                  </a:lnTo>
                  <a:lnTo>
                    <a:pt x="909624" y="40623"/>
                  </a:lnTo>
                  <a:lnTo>
                    <a:pt x="873652" y="42420"/>
                  </a:lnTo>
                  <a:lnTo>
                    <a:pt x="830394" y="43598"/>
                  </a:lnTo>
                  <a:lnTo>
                    <a:pt x="811712" y="46629"/>
                  </a:lnTo>
                  <a:lnTo>
                    <a:pt x="792825" y="46388"/>
                  </a:lnTo>
                  <a:lnTo>
                    <a:pt x="754831" y="43559"/>
                  </a:lnTo>
                  <a:lnTo>
                    <a:pt x="735795" y="45288"/>
                  </a:lnTo>
                  <a:lnTo>
                    <a:pt x="716751" y="47909"/>
                  </a:lnTo>
                  <a:lnTo>
                    <a:pt x="678655" y="49592"/>
                  </a:lnTo>
                  <a:lnTo>
                    <a:pt x="596406" y="49999"/>
                  </a:lnTo>
                  <a:lnTo>
                    <a:pt x="564249" y="50798"/>
                  </a:lnTo>
                  <a:lnTo>
                    <a:pt x="546581" y="53798"/>
                  </a:lnTo>
                  <a:lnTo>
                    <a:pt x="505571" y="56708"/>
                  </a:lnTo>
                  <a:lnTo>
                    <a:pt x="457684" y="57111"/>
                  </a:lnTo>
                  <a:lnTo>
                    <a:pt x="361276" y="57150"/>
                  </a:lnTo>
                  <a:lnTo>
                    <a:pt x="348686" y="59266"/>
                  </a:lnTo>
                  <a:lnTo>
                    <a:pt x="335947" y="62059"/>
                  </a:lnTo>
                  <a:lnTo>
                    <a:pt x="299323" y="64098"/>
                  </a:lnTo>
                  <a:lnTo>
                    <a:pt x="210664" y="64293"/>
                  </a:lnTo>
                  <a:lnTo>
                    <a:pt x="200520" y="66410"/>
                  </a:lnTo>
                  <a:lnTo>
                    <a:pt x="191514" y="69203"/>
                  </a:lnTo>
                  <a:lnTo>
                    <a:pt x="181187" y="70775"/>
                  </a:lnTo>
                  <a:lnTo>
                    <a:pt x="141231" y="71420"/>
                  </a:lnTo>
                  <a:lnTo>
                    <a:pt x="64381" y="71437"/>
                  </a:lnTo>
                  <a:lnTo>
                    <a:pt x="71351" y="71437"/>
                  </a:lnTo>
                  <a:lnTo>
                    <a:pt x="75204" y="67645"/>
                  </a:lnTo>
                  <a:lnTo>
                    <a:pt x="77124" y="66528"/>
                  </a:lnTo>
                  <a:lnTo>
                    <a:pt x="81373" y="65286"/>
                  </a:lnTo>
                  <a:lnTo>
                    <a:pt x="109692" y="63517"/>
                  </a:lnTo>
                  <a:lnTo>
                    <a:pt x="115691" y="60509"/>
                  </a:lnTo>
                  <a:lnTo>
                    <a:pt x="123121" y="58643"/>
                  </a:lnTo>
                  <a:lnTo>
                    <a:pt x="165312" y="57208"/>
                  </a:lnTo>
                  <a:lnTo>
                    <a:pt x="207257" y="56361"/>
                  </a:lnTo>
                  <a:lnTo>
                    <a:pt x="221495" y="53360"/>
                  </a:lnTo>
                  <a:lnTo>
                    <a:pt x="259297" y="50448"/>
                  </a:lnTo>
                  <a:lnTo>
                    <a:pt x="295694" y="50093"/>
                  </a:lnTo>
                  <a:lnTo>
                    <a:pt x="314511" y="47928"/>
                  </a:lnTo>
                  <a:lnTo>
                    <a:pt x="334252" y="45114"/>
                  </a:lnTo>
                  <a:lnTo>
                    <a:pt x="377146" y="43307"/>
                  </a:lnTo>
                  <a:lnTo>
                    <a:pt x="416428" y="42950"/>
                  </a:lnTo>
                  <a:lnTo>
                    <a:pt x="437756" y="40785"/>
                  </a:lnTo>
                  <a:lnTo>
                    <a:pt x="459671" y="37970"/>
                  </a:lnTo>
                  <a:lnTo>
                    <a:pt x="501727" y="36163"/>
                  </a:lnTo>
                  <a:lnTo>
                    <a:pt x="536274" y="33734"/>
                  </a:lnTo>
                  <a:lnTo>
                    <a:pt x="559813" y="30868"/>
                  </a:lnTo>
                  <a:lnTo>
                    <a:pt x="595377" y="29254"/>
                  </a:lnTo>
                  <a:lnTo>
                    <a:pt x="642951" y="28709"/>
                  </a:lnTo>
                  <a:lnTo>
                    <a:pt x="762000" y="28577"/>
                  </a:lnTo>
                  <a:lnTo>
                    <a:pt x="783696" y="26459"/>
                  </a:lnTo>
                  <a:lnTo>
                    <a:pt x="804716" y="23666"/>
                  </a:lnTo>
                  <a:lnTo>
                    <a:pt x="838068" y="22093"/>
                  </a:lnTo>
                  <a:lnTo>
                    <a:pt x="878185" y="21562"/>
                  </a:lnTo>
                  <a:lnTo>
                    <a:pt x="980074" y="21433"/>
                  </a:lnTo>
                  <a:lnTo>
                    <a:pt x="999680" y="19315"/>
                  </a:lnTo>
                  <a:lnTo>
                    <a:pt x="1018977" y="16522"/>
                  </a:lnTo>
                  <a:lnTo>
                    <a:pt x="1057236" y="14729"/>
                  </a:lnTo>
                  <a:lnTo>
                    <a:pt x="1123948" y="14313"/>
                  </a:lnTo>
                  <a:lnTo>
                    <a:pt x="1334483" y="14287"/>
                  </a:lnTo>
                  <a:lnTo>
                    <a:pt x="1338124" y="15081"/>
                  </a:lnTo>
                  <a:lnTo>
                    <a:pt x="1347041" y="19197"/>
                  </a:lnTo>
                  <a:lnTo>
                    <a:pt x="1354710" y="20769"/>
                  </a:lnTo>
                  <a:lnTo>
                    <a:pt x="1385556" y="21431"/>
                  </a:lnTo>
                  <a:lnTo>
                    <a:pt x="1379707" y="21431"/>
                  </a:lnTo>
                  <a:lnTo>
                    <a:pt x="1374939" y="23548"/>
                  </a:lnTo>
                  <a:lnTo>
                    <a:pt x="1368322" y="26341"/>
                  </a:lnTo>
                  <a:lnTo>
                    <a:pt x="1362735" y="27582"/>
                  </a:lnTo>
                  <a:lnTo>
                    <a:pt x="1324829" y="28558"/>
                  </a:lnTo>
                  <a:lnTo>
                    <a:pt x="1306942" y="29363"/>
                  </a:lnTo>
                  <a:lnTo>
                    <a:pt x="1296297" y="32365"/>
                  </a:lnTo>
                  <a:lnTo>
                    <a:pt x="1270823" y="35056"/>
                  </a:lnTo>
                  <a:lnTo>
                    <a:pt x="1228658" y="35660"/>
                  </a:lnTo>
                  <a:lnTo>
                    <a:pt x="1207274" y="36495"/>
                  </a:lnTo>
                  <a:lnTo>
                    <a:pt x="1192998" y="39503"/>
                  </a:lnTo>
                  <a:lnTo>
                    <a:pt x="1155170" y="42420"/>
                  </a:lnTo>
                  <a:lnTo>
                    <a:pt x="1107722" y="42823"/>
                  </a:lnTo>
                  <a:lnTo>
                    <a:pt x="1093190" y="43639"/>
                  </a:lnTo>
                  <a:lnTo>
                    <a:pt x="1078793" y="46647"/>
                  </a:lnTo>
                  <a:lnTo>
                    <a:pt x="1037345" y="49564"/>
                  </a:lnTo>
                  <a:lnTo>
                    <a:pt x="994620" y="49948"/>
                  </a:lnTo>
                  <a:lnTo>
                    <a:pt x="951432" y="49998"/>
                  </a:lnTo>
                  <a:lnTo>
                    <a:pt x="934298" y="52119"/>
                  </a:lnTo>
                  <a:lnTo>
                    <a:pt x="916894" y="54914"/>
                  </a:lnTo>
                  <a:lnTo>
                    <a:pt x="875218" y="56855"/>
                  </a:lnTo>
                  <a:lnTo>
                    <a:pt x="796698" y="57142"/>
                  </a:lnTo>
                  <a:lnTo>
                    <a:pt x="778215" y="59263"/>
                  </a:lnTo>
                  <a:lnTo>
                    <a:pt x="759417" y="62058"/>
                  </a:lnTo>
                  <a:lnTo>
                    <a:pt x="723595" y="63852"/>
                  </a:lnTo>
                  <a:lnTo>
                    <a:pt x="680370" y="64235"/>
                  </a:lnTo>
                  <a:lnTo>
                    <a:pt x="653059" y="65070"/>
                  </a:lnTo>
                  <a:lnTo>
                    <a:pt x="637117" y="68078"/>
                  </a:lnTo>
                  <a:lnTo>
                    <a:pt x="598132" y="70995"/>
                  </a:lnTo>
                  <a:lnTo>
                    <a:pt x="550526" y="71398"/>
                  </a:lnTo>
                  <a:lnTo>
                    <a:pt x="221516" y="71437"/>
                  </a:lnTo>
                  <a:lnTo>
                    <a:pt x="211164" y="69321"/>
                  </a:lnTo>
                  <a:lnTo>
                    <a:pt x="199419" y="66528"/>
                  </a:lnTo>
                  <a:lnTo>
                    <a:pt x="156752" y="64332"/>
                  </a:lnTo>
                  <a:lnTo>
                    <a:pt x="61914" y="64294"/>
                  </a:lnTo>
                  <a:lnTo>
                    <a:pt x="60325" y="65087"/>
                  </a:lnTo>
                  <a:lnTo>
                    <a:pt x="59267" y="66410"/>
                  </a:lnTo>
                  <a:lnTo>
                    <a:pt x="58562" y="68086"/>
                  </a:lnTo>
                  <a:lnTo>
                    <a:pt x="57297" y="69203"/>
                  </a:lnTo>
                  <a:lnTo>
                    <a:pt x="55661" y="69948"/>
                  </a:lnTo>
                  <a:lnTo>
                    <a:pt x="50337" y="71350"/>
                  </a:lnTo>
                  <a:lnTo>
                    <a:pt x="43885" y="71430"/>
                  </a:lnTo>
                  <a:lnTo>
                    <a:pt x="44338" y="72226"/>
                  </a:lnTo>
                  <a:lnTo>
                    <a:pt x="46958" y="75227"/>
                  </a:lnTo>
                  <a:lnTo>
                    <a:pt x="49738" y="78287"/>
                  </a:lnTo>
                  <a:lnTo>
                    <a:pt x="56134" y="78555"/>
                  </a:lnTo>
                  <a:lnTo>
                    <a:pt x="60932" y="80686"/>
                  </a:lnTo>
                  <a:lnTo>
                    <a:pt x="69362" y="84729"/>
                  </a:lnTo>
                  <a:lnTo>
                    <a:pt x="74615" y="85430"/>
                  </a:lnTo>
                  <a:lnTo>
                    <a:pt x="108271" y="85717"/>
                  </a:lnTo>
                  <a:lnTo>
                    <a:pt x="115854" y="87838"/>
                  </a:lnTo>
                  <a:lnTo>
                    <a:pt x="124516" y="90633"/>
                  </a:lnTo>
                  <a:lnTo>
                    <a:pt x="148345" y="92672"/>
                  </a:lnTo>
                  <a:lnTo>
                    <a:pt x="415338" y="92869"/>
                  </a:lnTo>
                  <a:lnTo>
                    <a:pt x="426953" y="94985"/>
                  </a:lnTo>
                  <a:lnTo>
                    <a:pt x="438201" y="97778"/>
                  </a:lnTo>
                  <a:lnTo>
                    <a:pt x="478845" y="99816"/>
                  </a:lnTo>
                  <a:lnTo>
                    <a:pt x="600075" y="100012"/>
                  </a:lnTo>
                  <a:lnTo>
                    <a:pt x="614363" y="97896"/>
                  </a:lnTo>
                  <a:lnTo>
                    <a:pt x="628650" y="95103"/>
                  </a:lnTo>
                  <a:lnTo>
                    <a:pt x="671513" y="93065"/>
                  </a:lnTo>
                  <a:lnTo>
                    <a:pt x="732455" y="92876"/>
                  </a:lnTo>
                  <a:lnTo>
                    <a:pt x="748604" y="90755"/>
                  </a:lnTo>
                  <a:lnTo>
                    <a:pt x="763719" y="87961"/>
                  </a:lnTo>
                  <a:lnTo>
                    <a:pt x="800013" y="86019"/>
                  </a:lnTo>
                  <a:lnTo>
                    <a:pt x="828658" y="84989"/>
                  </a:lnTo>
                  <a:lnTo>
                    <a:pt x="842955" y="81958"/>
                  </a:lnTo>
                  <a:lnTo>
                    <a:pt x="880797" y="79026"/>
                  </a:lnTo>
                  <a:lnTo>
                    <a:pt x="920881" y="77846"/>
                  </a:lnTo>
                  <a:lnTo>
                    <a:pt x="935537" y="74815"/>
                  </a:lnTo>
                  <a:lnTo>
                    <a:pt x="978668" y="71734"/>
                  </a:lnTo>
                  <a:lnTo>
                    <a:pt x="992970" y="69452"/>
                  </a:lnTo>
                  <a:lnTo>
                    <a:pt x="1007263" y="66586"/>
                  </a:lnTo>
                  <a:lnTo>
                    <a:pt x="1028698" y="64179"/>
                  </a:lnTo>
                  <a:lnTo>
                    <a:pt x="1035843" y="62630"/>
                  </a:lnTo>
                  <a:lnTo>
                    <a:pt x="1049338" y="59585"/>
                  </a:lnTo>
                  <a:lnTo>
                    <a:pt x="1086512" y="56570"/>
                  </a:lnTo>
                  <a:lnTo>
                    <a:pt x="1100432" y="53452"/>
                  </a:lnTo>
                  <a:lnTo>
                    <a:pt x="1121656" y="51027"/>
                  </a:lnTo>
                  <a:lnTo>
                    <a:pt x="1133779" y="48343"/>
                  </a:lnTo>
                  <a:lnTo>
                    <a:pt x="1144457" y="45298"/>
                  </a:lnTo>
                  <a:lnTo>
                    <a:pt x="1173876" y="42282"/>
                  </a:lnTo>
                  <a:lnTo>
                    <a:pt x="1183446" y="39165"/>
                  </a:lnTo>
                  <a:lnTo>
                    <a:pt x="1197758" y="36740"/>
                  </a:lnTo>
                  <a:lnTo>
                    <a:pt x="1237919" y="35726"/>
                  </a:lnTo>
                  <a:lnTo>
                    <a:pt x="1240410" y="34930"/>
                  </a:lnTo>
                  <a:lnTo>
                    <a:pt x="1245295" y="31929"/>
                  </a:lnTo>
                  <a:lnTo>
                    <a:pt x="1250113" y="30065"/>
                  </a:lnTo>
                  <a:lnTo>
                    <a:pt x="1257147" y="28771"/>
                  </a:lnTo>
                  <a:lnTo>
                    <a:pt x="1264441" y="28575"/>
                  </a:lnTo>
                  <a:lnTo>
                    <a:pt x="1258293" y="34726"/>
                  </a:lnTo>
                  <a:lnTo>
                    <a:pt x="1255625" y="35277"/>
                  </a:lnTo>
                  <a:lnTo>
                    <a:pt x="1226000" y="36495"/>
                  </a:lnTo>
                  <a:lnTo>
                    <a:pt x="1216666" y="39503"/>
                  </a:lnTo>
                  <a:lnTo>
                    <a:pt x="1192830" y="42199"/>
                  </a:lnTo>
                  <a:lnTo>
                    <a:pt x="1157334" y="43598"/>
                  </a:lnTo>
                  <a:lnTo>
                    <a:pt x="1146460" y="46629"/>
                  </a:lnTo>
                  <a:lnTo>
                    <a:pt x="1120841" y="49339"/>
                  </a:lnTo>
                  <a:lnTo>
                    <a:pt x="1079436" y="50741"/>
                  </a:lnTo>
                  <a:lnTo>
                    <a:pt x="1068183" y="53772"/>
                  </a:lnTo>
                  <a:lnTo>
                    <a:pt x="1042320" y="56483"/>
                  </a:lnTo>
                  <a:lnTo>
                    <a:pt x="1000860" y="57091"/>
                  </a:lnTo>
                  <a:lnTo>
                    <a:pt x="940634" y="57150"/>
                  </a:lnTo>
                  <a:lnTo>
                    <a:pt x="939033" y="56356"/>
                  </a:lnTo>
                  <a:lnTo>
                    <a:pt x="937966" y="55033"/>
                  </a:lnTo>
                  <a:lnTo>
                    <a:pt x="936253" y="50999"/>
                  </a:lnTo>
                  <a:lnTo>
                    <a:pt x="936906" y="50668"/>
                  </a:lnTo>
                  <a:lnTo>
                    <a:pt x="943658" y="50137"/>
                  </a:lnTo>
                  <a:lnTo>
                    <a:pt x="983592" y="50008"/>
                  </a:lnTo>
                  <a:lnTo>
                    <a:pt x="995158" y="47890"/>
                  </a:lnTo>
                  <a:lnTo>
                    <a:pt x="1008236" y="45097"/>
                  </a:lnTo>
                  <a:lnTo>
                    <a:pt x="1051010" y="43058"/>
                  </a:lnTo>
                  <a:lnTo>
                    <a:pt x="1141921" y="42865"/>
                  </a:lnTo>
                  <a:lnTo>
                    <a:pt x="1156808" y="40747"/>
                  </a:lnTo>
                  <a:lnTo>
                    <a:pt x="1171362" y="37953"/>
                  </a:lnTo>
                  <a:lnTo>
                    <a:pt x="1185768" y="36712"/>
                  </a:lnTo>
                  <a:lnTo>
                    <a:pt x="1197991" y="38277"/>
                  </a:lnTo>
                  <a:lnTo>
                    <a:pt x="1209509" y="40824"/>
                  </a:lnTo>
                  <a:lnTo>
                    <a:pt x="1249659" y="42743"/>
                  </a:lnTo>
                  <a:lnTo>
                    <a:pt x="1295274" y="42862"/>
                  </a:lnTo>
                  <a:lnTo>
                    <a:pt x="1297697" y="43656"/>
                  </a:lnTo>
                  <a:lnTo>
                    <a:pt x="1302506" y="46654"/>
                  </a:lnTo>
                  <a:lnTo>
                    <a:pt x="1307290" y="48516"/>
                  </a:lnTo>
                  <a:lnTo>
                    <a:pt x="1320182" y="49919"/>
                  </a:lnTo>
                  <a:lnTo>
                    <a:pt x="1342030" y="50006"/>
                  </a:lnTo>
                  <a:lnTo>
                    <a:pt x="1342361" y="49212"/>
                  </a:lnTo>
                  <a:lnTo>
                    <a:pt x="1342730" y="46214"/>
                  </a:lnTo>
                  <a:lnTo>
                    <a:pt x="1342999" y="43156"/>
                  </a:lnTo>
                  <a:lnTo>
                    <a:pt x="1350082" y="42865"/>
                  </a:lnTo>
                  <a:lnTo>
                    <a:pt x="1346350" y="42863"/>
                  </a:lnTo>
                  <a:lnTo>
                    <a:pt x="1345242" y="42069"/>
                  </a:lnTo>
                  <a:lnTo>
                    <a:pt x="1344503" y="40746"/>
                  </a:lnTo>
                  <a:lnTo>
                    <a:pt x="1343028" y="35730"/>
                  </a:lnTo>
                  <a:lnTo>
                    <a:pt x="1343027" y="35722"/>
                  </a:lnTo>
                  <a:lnTo>
                    <a:pt x="1343026" y="35721"/>
                  </a:lnTo>
                  <a:lnTo>
                    <a:pt x="1343025" y="3571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23"/>
            <p:cNvSpPr/>
            <p:nvPr/>
          </p:nvSpPr>
          <p:spPr>
            <a:xfrm>
              <a:off x="6007893" y="2771775"/>
              <a:ext cx="757239" cy="42863"/>
            </a:xfrm>
            <a:custGeom>
              <a:avLst/>
              <a:gdLst/>
              <a:ahLst/>
              <a:cxnLst/>
              <a:rect l="0" t="0" r="0" b="0"/>
              <a:pathLst>
                <a:path w="757239" h="42863">
                  <a:moveTo>
                    <a:pt x="0" y="35718"/>
                  </a:moveTo>
                  <a:lnTo>
                    <a:pt x="3793" y="35718"/>
                  </a:lnTo>
                  <a:lnTo>
                    <a:pt x="4910" y="36512"/>
                  </a:lnTo>
                  <a:lnTo>
                    <a:pt x="5655" y="37835"/>
                  </a:lnTo>
                  <a:lnTo>
                    <a:pt x="6850" y="41869"/>
                  </a:lnTo>
                  <a:lnTo>
                    <a:pt x="7742" y="42200"/>
                  </a:lnTo>
                  <a:lnTo>
                    <a:pt x="19311" y="42804"/>
                  </a:lnTo>
                  <a:lnTo>
                    <a:pt x="171429" y="42862"/>
                  </a:lnTo>
                  <a:lnTo>
                    <a:pt x="176198" y="42068"/>
                  </a:lnTo>
                  <a:lnTo>
                    <a:pt x="181760" y="40745"/>
                  </a:lnTo>
                  <a:lnTo>
                    <a:pt x="187848" y="39070"/>
                  </a:lnTo>
                  <a:lnTo>
                    <a:pt x="194288" y="37952"/>
                  </a:lnTo>
                  <a:lnTo>
                    <a:pt x="207794" y="36711"/>
                  </a:lnTo>
                  <a:lnTo>
                    <a:pt x="228786" y="36012"/>
                  </a:lnTo>
                  <a:lnTo>
                    <a:pt x="235074" y="35121"/>
                  </a:lnTo>
                  <a:lnTo>
                    <a:pt x="240854" y="33732"/>
                  </a:lnTo>
                  <a:lnTo>
                    <a:pt x="246294" y="32013"/>
                  </a:lnTo>
                  <a:lnTo>
                    <a:pt x="252302" y="30867"/>
                  </a:lnTo>
                  <a:lnTo>
                    <a:pt x="265328" y="29593"/>
                  </a:lnTo>
                  <a:lnTo>
                    <a:pt x="286049" y="28876"/>
                  </a:lnTo>
                  <a:lnTo>
                    <a:pt x="292300" y="27982"/>
                  </a:lnTo>
                  <a:lnTo>
                    <a:pt x="298054" y="26592"/>
                  </a:lnTo>
                  <a:lnTo>
                    <a:pt x="303478" y="24872"/>
                  </a:lnTo>
                  <a:lnTo>
                    <a:pt x="310269" y="23725"/>
                  </a:lnTo>
                  <a:lnTo>
                    <a:pt x="326280" y="22450"/>
                  </a:lnTo>
                  <a:lnTo>
                    <a:pt x="334202" y="21317"/>
                  </a:lnTo>
                  <a:lnTo>
                    <a:pt x="341864" y="19767"/>
                  </a:lnTo>
                  <a:lnTo>
                    <a:pt x="349353" y="17941"/>
                  </a:lnTo>
                  <a:lnTo>
                    <a:pt x="356727" y="16723"/>
                  </a:lnTo>
                  <a:lnTo>
                    <a:pt x="364025" y="15911"/>
                  </a:lnTo>
                  <a:lnTo>
                    <a:pt x="385672" y="14768"/>
                  </a:lnTo>
                  <a:lnTo>
                    <a:pt x="400010" y="13707"/>
                  </a:lnTo>
                  <a:lnTo>
                    <a:pt x="407167" y="12313"/>
                  </a:lnTo>
                  <a:lnTo>
                    <a:pt x="414320" y="10590"/>
                  </a:lnTo>
                  <a:lnTo>
                    <a:pt x="421469" y="9441"/>
                  </a:lnTo>
                  <a:lnTo>
                    <a:pt x="435764" y="8165"/>
                  </a:lnTo>
                  <a:lnTo>
                    <a:pt x="453406" y="7446"/>
                  </a:lnTo>
                  <a:lnTo>
                    <a:pt x="486216" y="7183"/>
                  </a:lnTo>
                  <a:lnTo>
                    <a:pt x="590521" y="7143"/>
                  </a:lnTo>
                  <a:lnTo>
                    <a:pt x="595293" y="6350"/>
                  </a:lnTo>
                  <a:lnTo>
                    <a:pt x="600063" y="5027"/>
                  </a:lnTo>
                  <a:lnTo>
                    <a:pt x="604829" y="3351"/>
                  </a:lnTo>
                  <a:lnTo>
                    <a:pt x="609594" y="2234"/>
                  </a:lnTo>
                  <a:lnTo>
                    <a:pt x="619123" y="992"/>
                  </a:lnTo>
                  <a:lnTo>
                    <a:pt x="641549" y="87"/>
                  </a:lnTo>
                  <a:lnTo>
                    <a:pt x="710311" y="0"/>
                  </a:lnTo>
                  <a:lnTo>
                    <a:pt x="712459" y="793"/>
                  </a:lnTo>
                  <a:lnTo>
                    <a:pt x="714685" y="2116"/>
                  </a:lnTo>
                  <a:lnTo>
                    <a:pt x="716963" y="3792"/>
                  </a:lnTo>
                  <a:lnTo>
                    <a:pt x="719276" y="4909"/>
                  </a:lnTo>
                  <a:lnTo>
                    <a:pt x="723961" y="6150"/>
                  </a:lnTo>
                  <a:lnTo>
                    <a:pt x="728528" y="6947"/>
                  </a:lnTo>
                  <a:lnTo>
                    <a:pt x="751626" y="7143"/>
                  </a:lnTo>
                  <a:lnTo>
                    <a:pt x="757238" y="71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24"/>
            <p:cNvSpPr/>
            <p:nvPr/>
          </p:nvSpPr>
          <p:spPr>
            <a:xfrm>
              <a:off x="6536531" y="2778918"/>
              <a:ext cx="285748" cy="21433"/>
            </a:xfrm>
            <a:custGeom>
              <a:avLst/>
              <a:gdLst/>
              <a:ahLst/>
              <a:cxnLst/>
              <a:rect l="0" t="0" r="0" b="0"/>
              <a:pathLst>
                <a:path w="285748" h="21433">
                  <a:moveTo>
                    <a:pt x="0" y="7144"/>
                  </a:moveTo>
                  <a:lnTo>
                    <a:pt x="3793" y="10936"/>
                  </a:lnTo>
                  <a:lnTo>
                    <a:pt x="5703" y="12054"/>
                  </a:lnTo>
                  <a:lnTo>
                    <a:pt x="7771" y="12798"/>
                  </a:lnTo>
                  <a:lnTo>
                    <a:pt x="9943" y="13295"/>
                  </a:lnTo>
                  <a:lnTo>
                    <a:pt x="14473" y="13846"/>
                  </a:lnTo>
                  <a:lnTo>
                    <a:pt x="19926" y="14092"/>
                  </a:lnTo>
                  <a:lnTo>
                    <a:pt x="37118" y="14262"/>
                  </a:lnTo>
                  <a:lnTo>
                    <a:pt x="129008" y="14288"/>
                  </a:lnTo>
                  <a:lnTo>
                    <a:pt x="135218" y="13494"/>
                  </a:lnTo>
                  <a:lnTo>
                    <a:pt x="140945" y="12171"/>
                  </a:lnTo>
                  <a:lnTo>
                    <a:pt x="146351" y="10496"/>
                  </a:lnTo>
                  <a:lnTo>
                    <a:pt x="152336" y="9378"/>
                  </a:lnTo>
                  <a:lnTo>
                    <a:pt x="158708" y="8633"/>
                  </a:lnTo>
                  <a:lnTo>
                    <a:pt x="165336" y="8137"/>
                  </a:lnTo>
                  <a:lnTo>
                    <a:pt x="172137" y="7806"/>
                  </a:lnTo>
                  <a:lnTo>
                    <a:pt x="186043" y="7438"/>
                  </a:lnTo>
                  <a:lnTo>
                    <a:pt x="207259" y="7231"/>
                  </a:lnTo>
                  <a:lnTo>
                    <a:pt x="213579" y="6408"/>
                  </a:lnTo>
                  <a:lnTo>
                    <a:pt x="219379" y="5066"/>
                  </a:lnTo>
                  <a:lnTo>
                    <a:pt x="224834" y="3377"/>
                  </a:lnTo>
                  <a:lnTo>
                    <a:pt x="230059" y="2252"/>
                  </a:lnTo>
                  <a:lnTo>
                    <a:pt x="235128" y="1501"/>
                  </a:lnTo>
                  <a:lnTo>
                    <a:pt x="240096" y="1001"/>
                  </a:lnTo>
                  <a:lnTo>
                    <a:pt x="244995" y="667"/>
                  </a:lnTo>
                  <a:lnTo>
                    <a:pt x="249849" y="445"/>
                  </a:lnTo>
                  <a:lnTo>
                    <a:pt x="262148" y="132"/>
                  </a:lnTo>
                  <a:lnTo>
                    <a:pt x="285464" y="1"/>
                  </a:lnTo>
                  <a:lnTo>
                    <a:pt x="285747" y="0"/>
                  </a:lnTo>
                  <a:lnTo>
                    <a:pt x="281957" y="0"/>
                  </a:lnTo>
                  <a:lnTo>
                    <a:pt x="279252" y="794"/>
                  </a:lnTo>
                  <a:lnTo>
                    <a:pt x="275862" y="2117"/>
                  </a:lnTo>
                  <a:lnTo>
                    <a:pt x="272014" y="3793"/>
                  </a:lnTo>
                  <a:lnTo>
                    <a:pt x="267862" y="4910"/>
                  </a:lnTo>
                  <a:lnTo>
                    <a:pt x="263506" y="5655"/>
                  </a:lnTo>
                  <a:lnTo>
                    <a:pt x="259014" y="6151"/>
                  </a:lnTo>
                  <a:lnTo>
                    <a:pt x="253639" y="6482"/>
                  </a:lnTo>
                  <a:lnTo>
                    <a:pt x="241316" y="6850"/>
                  </a:lnTo>
                  <a:lnTo>
                    <a:pt x="224783" y="7057"/>
                  </a:lnTo>
                  <a:lnTo>
                    <a:pt x="218911" y="7880"/>
                  </a:lnTo>
                  <a:lnTo>
                    <a:pt x="212616" y="9222"/>
                  </a:lnTo>
                  <a:lnTo>
                    <a:pt x="206038" y="10911"/>
                  </a:lnTo>
                  <a:lnTo>
                    <a:pt x="199271" y="12036"/>
                  </a:lnTo>
                  <a:lnTo>
                    <a:pt x="192379" y="12787"/>
                  </a:lnTo>
                  <a:lnTo>
                    <a:pt x="185402" y="13287"/>
                  </a:lnTo>
                  <a:lnTo>
                    <a:pt x="178370" y="13621"/>
                  </a:lnTo>
                  <a:lnTo>
                    <a:pt x="164207" y="13991"/>
                  </a:lnTo>
                  <a:lnTo>
                    <a:pt x="146638" y="14200"/>
                  </a:lnTo>
                  <a:lnTo>
                    <a:pt x="140621" y="15023"/>
                  </a:lnTo>
                  <a:lnTo>
                    <a:pt x="134229" y="16365"/>
                  </a:lnTo>
                  <a:lnTo>
                    <a:pt x="127586" y="18054"/>
                  </a:lnTo>
                  <a:lnTo>
                    <a:pt x="121570" y="19180"/>
                  </a:lnTo>
                  <a:lnTo>
                    <a:pt x="115972" y="19930"/>
                  </a:lnTo>
                  <a:lnTo>
                    <a:pt x="110652" y="20431"/>
                  </a:lnTo>
                  <a:lnTo>
                    <a:pt x="102624" y="20987"/>
                  </a:lnTo>
                  <a:lnTo>
                    <a:pt x="95617" y="21234"/>
                  </a:lnTo>
                  <a:lnTo>
                    <a:pt x="78581" y="214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another compound 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-5 &lt; 3+2x &lt; 5</a:t>
            </a:r>
            <a:endParaRPr lang="en-US" dirty="0"/>
          </a:p>
        </p:txBody>
      </p:sp>
      <p:sp>
        <p:nvSpPr>
          <p:cNvPr id="4" name="SMARTPenAnnotation337"/>
          <p:cNvSpPr/>
          <p:nvPr/>
        </p:nvSpPr>
        <p:spPr>
          <a:xfrm>
            <a:off x="1171575" y="1950243"/>
            <a:ext cx="157163" cy="14289"/>
          </a:xfrm>
          <a:custGeom>
            <a:avLst/>
            <a:gdLst/>
            <a:ahLst/>
            <a:cxnLst/>
            <a:rect l="0" t="0" r="0" b="0"/>
            <a:pathLst>
              <a:path w="157163" h="14289">
                <a:moveTo>
                  <a:pt x="0" y="14288"/>
                </a:moveTo>
                <a:lnTo>
                  <a:pt x="105776" y="14288"/>
                </a:lnTo>
                <a:lnTo>
                  <a:pt x="110205" y="13494"/>
                </a:lnTo>
                <a:lnTo>
                  <a:pt x="114745" y="12171"/>
                </a:lnTo>
                <a:lnTo>
                  <a:pt x="119359" y="10496"/>
                </a:lnTo>
                <a:lnTo>
                  <a:pt x="123229" y="9378"/>
                </a:lnTo>
                <a:lnTo>
                  <a:pt x="126602" y="8633"/>
                </a:lnTo>
                <a:lnTo>
                  <a:pt x="129645" y="8137"/>
                </a:lnTo>
                <a:lnTo>
                  <a:pt x="133261" y="7806"/>
                </a:lnTo>
                <a:lnTo>
                  <a:pt x="137259" y="7585"/>
                </a:lnTo>
                <a:lnTo>
                  <a:pt x="141512" y="7438"/>
                </a:lnTo>
                <a:lnTo>
                  <a:pt x="144348" y="6546"/>
                </a:lnTo>
                <a:lnTo>
                  <a:pt x="146238" y="5158"/>
                </a:lnTo>
                <a:lnTo>
                  <a:pt x="147498" y="3439"/>
                </a:lnTo>
                <a:lnTo>
                  <a:pt x="149132" y="2293"/>
                </a:lnTo>
                <a:lnTo>
                  <a:pt x="151015" y="1528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8"/>
          <p:cNvSpPr/>
          <p:nvPr/>
        </p:nvSpPr>
        <p:spPr>
          <a:xfrm>
            <a:off x="1343025" y="1886044"/>
            <a:ext cx="211815" cy="191670"/>
          </a:xfrm>
          <a:custGeom>
            <a:avLst/>
            <a:gdLst/>
            <a:ahLst/>
            <a:cxnLst/>
            <a:rect l="0" t="0" r="0" b="0"/>
            <a:pathLst>
              <a:path w="211815" h="191670">
                <a:moveTo>
                  <a:pt x="0" y="21337"/>
                </a:moveTo>
                <a:lnTo>
                  <a:pt x="0" y="15186"/>
                </a:lnTo>
                <a:lnTo>
                  <a:pt x="793" y="14855"/>
                </a:lnTo>
                <a:lnTo>
                  <a:pt x="6496" y="14389"/>
                </a:lnTo>
                <a:lnTo>
                  <a:pt x="13735" y="14280"/>
                </a:lnTo>
                <a:lnTo>
                  <a:pt x="17888" y="13457"/>
                </a:lnTo>
                <a:lnTo>
                  <a:pt x="22244" y="12115"/>
                </a:lnTo>
                <a:lnTo>
                  <a:pt x="26735" y="10426"/>
                </a:lnTo>
                <a:lnTo>
                  <a:pt x="31317" y="9301"/>
                </a:lnTo>
                <a:lnTo>
                  <a:pt x="35959" y="8550"/>
                </a:lnTo>
                <a:lnTo>
                  <a:pt x="40641" y="8050"/>
                </a:lnTo>
                <a:lnTo>
                  <a:pt x="45350" y="6923"/>
                </a:lnTo>
                <a:lnTo>
                  <a:pt x="50077" y="5377"/>
                </a:lnTo>
                <a:lnTo>
                  <a:pt x="54816" y="3554"/>
                </a:lnTo>
                <a:lnTo>
                  <a:pt x="60356" y="2337"/>
                </a:lnTo>
                <a:lnTo>
                  <a:pt x="66431" y="1527"/>
                </a:lnTo>
                <a:lnTo>
                  <a:pt x="72862" y="986"/>
                </a:lnTo>
                <a:lnTo>
                  <a:pt x="79531" y="626"/>
                </a:lnTo>
                <a:lnTo>
                  <a:pt x="93291" y="226"/>
                </a:lnTo>
                <a:lnTo>
                  <a:pt x="110632" y="0"/>
                </a:lnTo>
                <a:lnTo>
                  <a:pt x="115824" y="762"/>
                </a:lnTo>
                <a:lnTo>
                  <a:pt x="120872" y="2064"/>
                </a:lnTo>
                <a:lnTo>
                  <a:pt x="125825" y="3726"/>
                </a:lnTo>
                <a:lnTo>
                  <a:pt x="129920" y="5628"/>
                </a:lnTo>
                <a:lnTo>
                  <a:pt x="133445" y="7689"/>
                </a:lnTo>
                <a:lnTo>
                  <a:pt x="141012" y="12908"/>
                </a:lnTo>
                <a:lnTo>
                  <a:pt x="141633" y="14130"/>
                </a:lnTo>
                <a:lnTo>
                  <a:pt x="142323" y="17605"/>
                </a:lnTo>
                <a:lnTo>
                  <a:pt x="141713" y="20436"/>
                </a:lnTo>
                <a:lnTo>
                  <a:pt x="140513" y="23911"/>
                </a:lnTo>
                <a:lnTo>
                  <a:pt x="138919" y="27816"/>
                </a:lnTo>
                <a:lnTo>
                  <a:pt x="136269" y="31212"/>
                </a:lnTo>
                <a:lnTo>
                  <a:pt x="132914" y="34270"/>
                </a:lnTo>
                <a:lnTo>
                  <a:pt x="129091" y="37103"/>
                </a:lnTo>
                <a:lnTo>
                  <a:pt x="125748" y="40579"/>
                </a:lnTo>
                <a:lnTo>
                  <a:pt x="122725" y="44484"/>
                </a:lnTo>
                <a:lnTo>
                  <a:pt x="119917" y="48674"/>
                </a:lnTo>
                <a:lnTo>
                  <a:pt x="116457" y="52262"/>
                </a:lnTo>
                <a:lnTo>
                  <a:pt x="112563" y="55447"/>
                </a:lnTo>
                <a:lnTo>
                  <a:pt x="108379" y="58365"/>
                </a:lnTo>
                <a:lnTo>
                  <a:pt x="104796" y="61103"/>
                </a:lnTo>
                <a:lnTo>
                  <a:pt x="98699" y="66263"/>
                </a:lnTo>
                <a:lnTo>
                  <a:pt x="93343" y="69085"/>
                </a:lnTo>
                <a:lnTo>
                  <a:pt x="90803" y="69838"/>
                </a:lnTo>
                <a:lnTo>
                  <a:pt x="85865" y="72791"/>
                </a:lnTo>
                <a:lnTo>
                  <a:pt x="78707" y="78388"/>
                </a:lnTo>
                <a:lnTo>
                  <a:pt x="82411" y="74665"/>
                </a:lnTo>
                <a:lnTo>
                  <a:pt x="85103" y="73558"/>
                </a:lnTo>
                <a:lnTo>
                  <a:pt x="88485" y="72820"/>
                </a:lnTo>
                <a:lnTo>
                  <a:pt x="92327" y="72327"/>
                </a:lnTo>
                <a:lnTo>
                  <a:pt x="98713" y="71781"/>
                </a:lnTo>
                <a:lnTo>
                  <a:pt x="101527" y="71635"/>
                </a:lnTo>
                <a:lnTo>
                  <a:pt x="104991" y="70744"/>
                </a:lnTo>
                <a:lnTo>
                  <a:pt x="108888" y="69356"/>
                </a:lnTo>
                <a:lnTo>
                  <a:pt x="113073" y="67637"/>
                </a:lnTo>
                <a:lnTo>
                  <a:pt x="118244" y="67285"/>
                </a:lnTo>
                <a:lnTo>
                  <a:pt x="124073" y="67844"/>
                </a:lnTo>
                <a:lnTo>
                  <a:pt x="130340" y="69010"/>
                </a:lnTo>
                <a:lnTo>
                  <a:pt x="136106" y="69788"/>
                </a:lnTo>
                <a:lnTo>
                  <a:pt x="141537" y="70306"/>
                </a:lnTo>
                <a:lnTo>
                  <a:pt x="146745" y="70652"/>
                </a:lnTo>
                <a:lnTo>
                  <a:pt x="152599" y="70882"/>
                </a:lnTo>
                <a:lnTo>
                  <a:pt x="165453" y="71138"/>
                </a:lnTo>
                <a:lnTo>
                  <a:pt x="171420" y="72000"/>
                </a:lnTo>
                <a:lnTo>
                  <a:pt x="176986" y="73369"/>
                </a:lnTo>
                <a:lnTo>
                  <a:pt x="182284" y="75075"/>
                </a:lnTo>
                <a:lnTo>
                  <a:pt x="186610" y="77006"/>
                </a:lnTo>
                <a:lnTo>
                  <a:pt x="190288" y="79087"/>
                </a:lnTo>
                <a:lnTo>
                  <a:pt x="193533" y="81268"/>
                </a:lnTo>
                <a:lnTo>
                  <a:pt x="197285" y="84310"/>
                </a:lnTo>
                <a:lnTo>
                  <a:pt x="201373" y="87925"/>
                </a:lnTo>
                <a:lnTo>
                  <a:pt x="205686" y="91923"/>
                </a:lnTo>
                <a:lnTo>
                  <a:pt x="208561" y="95381"/>
                </a:lnTo>
                <a:lnTo>
                  <a:pt x="211756" y="101341"/>
                </a:lnTo>
                <a:lnTo>
                  <a:pt x="211814" y="104836"/>
                </a:lnTo>
                <a:lnTo>
                  <a:pt x="211059" y="108753"/>
                </a:lnTo>
                <a:lnTo>
                  <a:pt x="209762" y="112952"/>
                </a:lnTo>
                <a:lnTo>
                  <a:pt x="208104" y="117338"/>
                </a:lnTo>
                <a:lnTo>
                  <a:pt x="206205" y="121850"/>
                </a:lnTo>
                <a:lnTo>
                  <a:pt x="204145" y="126446"/>
                </a:lnTo>
                <a:lnTo>
                  <a:pt x="201184" y="130303"/>
                </a:lnTo>
                <a:lnTo>
                  <a:pt x="197622" y="133669"/>
                </a:lnTo>
                <a:lnTo>
                  <a:pt x="193661" y="136706"/>
                </a:lnTo>
                <a:lnTo>
                  <a:pt x="189432" y="140318"/>
                </a:lnTo>
                <a:lnTo>
                  <a:pt x="185025" y="144314"/>
                </a:lnTo>
                <a:lnTo>
                  <a:pt x="173355" y="155406"/>
                </a:lnTo>
                <a:lnTo>
                  <a:pt x="166740" y="161092"/>
                </a:lnTo>
                <a:lnTo>
                  <a:pt x="162754" y="163719"/>
                </a:lnTo>
                <a:lnTo>
                  <a:pt x="158509" y="166265"/>
                </a:lnTo>
                <a:lnTo>
                  <a:pt x="154885" y="168755"/>
                </a:lnTo>
                <a:lnTo>
                  <a:pt x="148742" y="173640"/>
                </a:lnTo>
                <a:lnTo>
                  <a:pt x="145198" y="176053"/>
                </a:lnTo>
                <a:lnTo>
                  <a:pt x="141249" y="178456"/>
                </a:lnTo>
                <a:lnTo>
                  <a:pt x="137028" y="180852"/>
                </a:lnTo>
                <a:lnTo>
                  <a:pt x="133421" y="182449"/>
                </a:lnTo>
                <a:lnTo>
                  <a:pt x="127296" y="184223"/>
                </a:lnTo>
                <a:lnTo>
                  <a:pt x="123757" y="185490"/>
                </a:lnTo>
                <a:lnTo>
                  <a:pt x="119811" y="187129"/>
                </a:lnTo>
                <a:lnTo>
                  <a:pt x="115593" y="189015"/>
                </a:lnTo>
                <a:lnTo>
                  <a:pt x="111193" y="190272"/>
                </a:lnTo>
                <a:lnTo>
                  <a:pt x="106672" y="191110"/>
                </a:lnTo>
                <a:lnTo>
                  <a:pt x="102071" y="191669"/>
                </a:lnTo>
                <a:lnTo>
                  <a:pt x="98210" y="191248"/>
                </a:lnTo>
                <a:lnTo>
                  <a:pt x="94842" y="190174"/>
                </a:lnTo>
                <a:lnTo>
                  <a:pt x="88983" y="187656"/>
                </a:lnTo>
                <a:lnTo>
                  <a:pt x="83733" y="186538"/>
                </a:lnTo>
                <a:lnTo>
                  <a:pt x="78754" y="186041"/>
                </a:lnTo>
                <a:lnTo>
                  <a:pt x="71437" y="1856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9"/>
          <p:cNvSpPr/>
          <p:nvPr/>
        </p:nvSpPr>
        <p:spPr>
          <a:xfrm>
            <a:off x="628744" y="1964531"/>
            <a:ext cx="164213" cy="21432"/>
          </a:xfrm>
          <a:custGeom>
            <a:avLst/>
            <a:gdLst/>
            <a:ahLst/>
            <a:cxnLst/>
            <a:rect l="0" t="0" r="0" b="0"/>
            <a:pathLst>
              <a:path w="164213" h="21432">
                <a:moveTo>
                  <a:pt x="14193" y="21431"/>
                </a:moveTo>
                <a:lnTo>
                  <a:pt x="0" y="21431"/>
                </a:lnTo>
                <a:lnTo>
                  <a:pt x="40895" y="21431"/>
                </a:lnTo>
                <a:lnTo>
                  <a:pt x="45488" y="20637"/>
                </a:lnTo>
                <a:lnTo>
                  <a:pt x="50138" y="19314"/>
                </a:lnTo>
                <a:lnTo>
                  <a:pt x="54825" y="17639"/>
                </a:lnTo>
                <a:lnTo>
                  <a:pt x="60331" y="16521"/>
                </a:lnTo>
                <a:lnTo>
                  <a:pt x="66383" y="15777"/>
                </a:lnTo>
                <a:lnTo>
                  <a:pt x="72799" y="15280"/>
                </a:lnTo>
                <a:lnTo>
                  <a:pt x="78663" y="14155"/>
                </a:lnTo>
                <a:lnTo>
                  <a:pt x="84161" y="12612"/>
                </a:lnTo>
                <a:lnTo>
                  <a:pt x="89413" y="10789"/>
                </a:lnTo>
                <a:lnTo>
                  <a:pt x="95296" y="9574"/>
                </a:lnTo>
                <a:lnTo>
                  <a:pt x="101599" y="8764"/>
                </a:lnTo>
                <a:lnTo>
                  <a:pt x="108183" y="8224"/>
                </a:lnTo>
                <a:lnTo>
                  <a:pt x="114953" y="7864"/>
                </a:lnTo>
                <a:lnTo>
                  <a:pt x="128825" y="7464"/>
                </a:lnTo>
                <a:lnTo>
                  <a:pt x="134271" y="6563"/>
                </a:lnTo>
                <a:lnTo>
                  <a:pt x="138695" y="5169"/>
                </a:lnTo>
                <a:lnTo>
                  <a:pt x="142438" y="3446"/>
                </a:lnTo>
                <a:lnTo>
                  <a:pt x="146521" y="2297"/>
                </a:lnTo>
                <a:lnTo>
                  <a:pt x="150830" y="1531"/>
                </a:lnTo>
                <a:lnTo>
                  <a:pt x="16421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0"/>
          <p:cNvSpPr/>
          <p:nvPr/>
        </p:nvSpPr>
        <p:spPr>
          <a:xfrm>
            <a:off x="785812" y="1893119"/>
            <a:ext cx="162481" cy="178566"/>
          </a:xfrm>
          <a:custGeom>
            <a:avLst/>
            <a:gdLst/>
            <a:ahLst/>
            <a:cxnLst/>
            <a:rect l="0" t="0" r="0" b="0"/>
            <a:pathLst>
              <a:path w="162481" h="178566">
                <a:moveTo>
                  <a:pt x="0" y="14262"/>
                </a:moveTo>
                <a:lnTo>
                  <a:pt x="0" y="10470"/>
                </a:lnTo>
                <a:lnTo>
                  <a:pt x="794" y="9352"/>
                </a:lnTo>
                <a:lnTo>
                  <a:pt x="2117" y="8607"/>
                </a:lnTo>
                <a:lnTo>
                  <a:pt x="6151" y="7412"/>
                </a:lnTo>
                <a:lnTo>
                  <a:pt x="10936" y="7249"/>
                </a:lnTo>
                <a:lnTo>
                  <a:pt x="14434" y="7205"/>
                </a:lnTo>
                <a:lnTo>
                  <a:pt x="18354" y="6382"/>
                </a:lnTo>
                <a:lnTo>
                  <a:pt x="22555" y="5040"/>
                </a:lnTo>
                <a:lnTo>
                  <a:pt x="26943" y="3351"/>
                </a:lnTo>
                <a:lnTo>
                  <a:pt x="31456" y="2226"/>
                </a:lnTo>
                <a:lnTo>
                  <a:pt x="36052" y="1475"/>
                </a:lnTo>
                <a:lnTo>
                  <a:pt x="40703" y="975"/>
                </a:lnTo>
                <a:lnTo>
                  <a:pt x="45392" y="641"/>
                </a:lnTo>
                <a:lnTo>
                  <a:pt x="50105" y="419"/>
                </a:lnTo>
                <a:lnTo>
                  <a:pt x="59575" y="172"/>
                </a:lnTo>
                <a:lnTo>
                  <a:pt x="90934" y="0"/>
                </a:lnTo>
                <a:lnTo>
                  <a:pt x="97135" y="785"/>
                </a:lnTo>
                <a:lnTo>
                  <a:pt x="102063" y="2102"/>
                </a:lnTo>
                <a:lnTo>
                  <a:pt x="106142" y="3774"/>
                </a:lnTo>
                <a:lnTo>
                  <a:pt x="110449" y="4889"/>
                </a:lnTo>
                <a:lnTo>
                  <a:pt x="114908" y="5632"/>
                </a:lnTo>
                <a:lnTo>
                  <a:pt x="119468" y="6127"/>
                </a:lnTo>
                <a:lnTo>
                  <a:pt x="123301" y="7251"/>
                </a:lnTo>
                <a:lnTo>
                  <a:pt x="126651" y="8794"/>
                </a:lnTo>
                <a:lnTo>
                  <a:pt x="129678" y="10617"/>
                </a:lnTo>
                <a:lnTo>
                  <a:pt x="131696" y="12626"/>
                </a:lnTo>
                <a:lnTo>
                  <a:pt x="133041" y="14759"/>
                </a:lnTo>
                <a:lnTo>
                  <a:pt x="133938" y="16974"/>
                </a:lnTo>
                <a:lnTo>
                  <a:pt x="133742" y="20039"/>
                </a:lnTo>
                <a:lnTo>
                  <a:pt x="132817" y="23669"/>
                </a:lnTo>
                <a:lnTo>
                  <a:pt x="131407" y="27677"/>
                </a:lnTo>
                <a:lnTo>
                  <a:pt x="129674" y="31143"/>
                </a:lnTo>
                <a:lnTo>
                  <a:pt x="127724" y="34247"/>
                </a:lnTo>
                <a:lnTo>
                  <a:pt x="125631" y="37110"/>
                </a:lnTo>
                <a:lnTo>
                  <a:pt x="122648" y="40607"/>
                </a:lnTo>
                <a:lnTo>
                  <a:pt x="119071" y="44525"/>
                </a:lnTo>
                <a:lnTo>
                  <a:pt x="115100" y="48725"/>
                </a:lnTo>
                <a:lnTo>
                  <a:pt x="111658" y="53112"/>
                </a:lnTo>
                <a:lnTo>
                  <a:pt x="108570" y="57625"/>
                </a:lnTo>
                <a:lnTo>
                  <a:pt x="105717" y="62220"/>
                </a:lnTo>
                <a:lnTo>
                  <a:pt x="102228" y="66078"/>
                </a:lnTo>
                <a:lnTo>
                  <a:pt x="98315" y="69443"/>
                </a:lnTo>
                <a:lnTo>
                  <a:pt x="94118" y="72481"/>
                </a:lnTo>
                <a:lnTo>
                  <a:pt x="89733" y="75299"/>
                </a:lnTo>
                <a:lnTo>
                  <a:pt x="85222" y="77972"/>
                </a:lnTo>
                <a:lnTo>
                  <a:pt x="74160" y="84173"/>
                </a:lnTo>
                <a:lnTo>
                  <a:pt x="73253" y="85476"/>
                </a:lnTo>
                <a:lnTo>
                  <a:pt x="72244" y="89039"/>
                </a:lnTo>
                <a:lnTo>
                  <a:pt x="71182" y="90307"/>
                </a:lnTo>
                <a:lnTo>
                  <a:pt x="69679" y="91153"/>
                </a:lnTo>
                <a:lnTo>
                  <a:pt x="65358" y="92509"/>
                </a:lnTo>
                <a:lnTo>
                  <a:pt x="65797" y="92620"/>
                </a:lnTo>
                <a:lnTo>
                  <a:pt x="70207" y="92777"/>
                </a:lnTo>
                <a:lnTo>
                  <a:pt x="74330" y="92814"/>
                </a:lnTo>
                <a:lnTo>
                  <a:pt x="77335" y="92030"/>
                </a:lnTo>
                <a:lnTo>
                  <a:pt x="80925" y="90713"/>
                </a:lnTo>
                <a:lnTo>
                  <a:pt x="84906" y="89042"/>
                </a:lnTo>
                <a:lnTo>
                  <a:pt x="88354" y="87928"/>
                </a:lnTo>
                <a:lnTo>
                  <a:pt x="91447" y="87185"/>
                </a:lnTo>
                <a:lnTo>
                  <a:pt x="94302" y="86690"/>
                </a:lnTo>
                <a:lnTo>
                  <a:pt x="97793" y="86360"/>
                </a:lnTo>
                <a:lnTo>
                  <a:pt x="101708" y="86139"/>
                </a:lnTo>
                <a:lnTo>
                  <a:pt x="110291" y="85895"/>
                </a:lnTo>
                <a:lnTo>
                  <a:pt x="133449" y="85725"/>
                </a:lnTo>
                <a:lnTo>
                  <a:pt x="138179" y="86510"/>
                </a:lnTo>
                <a:lnTo>
                  <a:pt x="142919" y="87827"/>
                </a:lnTo>
                <a:lnTo>
                  <a:pt x="147667" y="89499"/>
                </a:lnTo>
                <a:lnTo>
                  <a:pt x="151626" y="91408"/>
                </a:lnTo>
                <a:lnTo>
                  <a:pt x="155059" y="93474"/>
                </a:lnTo>
                <a:lnTo>
                  <a:pt x="158141" y="95645"/>
                </a:lnTo>
                <a:lnTo>
                  <a:pt x="160196" y="97886"/>
                </a:lnTo>
                <a:lnTo>
                  <a:pt x="161566" y="100174"/>
                </a:lnTo>
                <a:lnTo>
                  <a:pt x="162480" y="102493"/>
                </a:lnTo>
                <a:lnTo>
                  <a:pt x="162295" y="105626"/>
                </a:lnTo>
                <a:lnTo>
                  <a:pt x="161378" y="109302"/>
                </a:lnTo>
                <a:lnTo>
                  <a:pt x="159973" y="113341"/>
                </a:lnTo>
                <a:lnTo>
                  <a:pt x="159036" y="116827"/>
                </a:lnTo>
                <a:lnTo>
                  <a:pt x="158411" y="119945"/>
                </a:lnTo>
                <a:lnTo>
                  <a:pt x="157995" y="122817"/>
                </a:lnTo>
                <a:lnTo>
                  <a:pt x="156130" y="125526"/>
                </a:lnTo>
                <a:lnTo>
                  <a:pt x="153299" y="128125"/>
                </a:lnTo>
                <a:lnTo>
                  <a:pt x="149824" y="130652"/>
                </a:lnTo>
                <a:lnTo>
                  <a:pt x="145920" y="133924"/>
                </a:lnTo>
                <a:lnTo>
                  <a:pt x="141730" y="137693"/>
                </a:lnTo>
                <a:lnTo>
                  <a:pt x="137349" y="141793"/>
                </a:lnTo>
                <a:lnTo>
                  <a:pt x="132048" y="145320"/>
                </a:lnTo>
                <a:lnTo>
                  <a:pt x="126132" y="148465"/>
                </a:lnTo>
                <a:lnTo>
                  <a:pt x="119806" y="151356"/>
                </a:lnTo>
                <a:lnTo>
                  <a:pt x="114796" y="154870"/>
                </a:lnTo>
                <a:lnTo>
                  <a:pt x="110662" y="158801"/>
                </a:lnTo>
                <a:lnTo>
                  <a:pt x="107112" y="163009"/>
                </a:lnTo>
                <a:lnTo>
                  <a:pt x="103158" y="165814"/>
                </a:lnTo>
                <a:lnTo>
                  <a:pt x="98935" y="167684"/>
                </a:lnTo>
                <a:lnTo>
                  <a:pt x="94531" y="168931"/>
                </a:lnTo>
                <a:lnTo>
                  <a:pt x="90008" y="170556"/>
                </a:lnTo>
                <a:lnTo>
                  <a:pt x="85406" y="172433"/>
                </a:lnTo>
                <a:lnTo>
                  <a:pt x="74197" y="177356"/>
                </a:lnTo>
                <a:lnTo>
                  <a:pt x="71689" y="177760"/>
                </a:lnTo>
                <a:lnTo>
                  <a:pt x="68430" y="178029"/>
                </a:lnTo>
                <a:lnTo>
                  <a:pt x="61370" y="178329"/>
                </a:lnTo>
                <a:lnTo>
                  <a:pt x="52932" y="178497"/>
                </a:lnTo>
                <a:lnTo>
                  <a:pt x="43302" y="178565"/>
                </a:lnTo>
                <a:lnTo>
                  <a:pt x="42949" y="173658"/>
                </a:lnTo>
                <a:lnTo>
                  <a:pt x="42863" y="17142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1"/>
          <p:cNvSpPr/>
          <p:nvPr/>
        </p:nvSpPr>
        <p:spPr>
          <a:xfrm>
            <a:off x="2357437" y="1935956"/>
            <a:ext cx="150020" cy="14288"/>
          </a:xfrm>
          <a:custGeom>
            <a:avLst/>
            <a:gdLst/>
            <a:ahLst/>
            <a:cxnLst/>
            <a:rect l="0" t="0" r="0" b="0"/>
            <a:pathLst>
              <a:path w="150020" h="14288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49"/>
                </a:lnTo>
                <a:lnTo>
                  <a:pt x="7771" y="7013"/>
                </a:lnTo>
                <a:lnTo>
                  <a:pt x="9943" y="7056"/>
                </a:lnTo>
                <a:lnTo>
                  <a:pt x="12185" y="7879"/>
                </a:lnTo>
                <a:lnTo>
                  <a:pt x="14474" y="9221"/>
                </a:lnTo>
                <a:lnTo>
                  <a:pt x="16793" y="10910"/>
                </a:lnTo>
                <a:lnTo>
                  <a:pt x="19133" y="12036"/>
                </a:lnTo>
                <a:lnTo>
                  <a:pt x="21486" y="12786"/>
                </a:lnTo>
                <a:lnTo>
                  <a:pt x="23849" y="13287"/>
                </a:lnTo>
                <a:lnTo>
                  <a:pt x="27012" y="13620"/>
                </a:lnTo>
                <a:lnTo>
                  <a:pt x="30708" y="13843"/>
                </a:lnTo>
                <a:lnTo>
                  <a:pt x="39048" y="14090"/>
                </a:lnTo>
                <a:lnTo>
                  <a:pt x="76237" y="14280"/>
                </a:lnTo>
                <a:lnTo>
                  <a:pt x="150019" y="142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2"/>
          <p:cNvSpPr/>
          <p:nvPr/>
        </p:nvSpPr>
        <p:spPr>
          <a:xfrm>
            <a:off x="2578893" y="1878894"/>
            <a:ext cx="206627" cy="184444"/>
          </a:xfrm>
          <a:custGeom>
            <a:avLst/>
            <a:gdLst/>
            <a:ahLst/>
            <a:cxnLst/>
            <a:rect l="0" t="0" r="0" b="0"/>
            <a:pathLst>
              <a:path w="206627" h="184444">
                <a:moveTo>
                  <a:pt x="0" y="14199"/>
                </a:moveTo>
                <a:lnTo>
                  <a:pt x="0" y="10407"/>
                </a:lnTo>
                <a:lnTo>
                  <a:pt x="794" y="9290"/>
                </a:lnTo>
                <a:lnTo>
                  <a:pt x="2117" y="8545"/>
                </a:lnTo>
                <a:lnTo>
                  <a:pt x="5704" y="7718"/>
                </a:lnTo>
                <a:lnTo>
                  <a:pt x="9943" y="7350"/>
                </a:lnTo>
                <a:lnTo>
                  <a:pt x="16590" y="7186"/>
                </a:lnTo>
                <a:lnTo>
                  <a:pt x="20585" y="7143"/>
                </a:lnTo>
                <a:lnTo>
                  <a:pt x="24042" y="6320"/>
                </a:lnTo>
                <a:lnTo>
                  <a:pt x="30000" y="3289"/>
                </a:lnTo>
                <a:lnTo>
                  <a:pt x="34288" y="2163"/>
                </a:lnTo>
                <a:lnTo>
                  <a:pt x="39527" y="1413"/>
                </a:lnTo>
                <a:lnTo>
                  <a:pt x="45402" y="912"/>
                </a:lnTo>
                <a:lnTo>
                  <a:pt x="50112" y="579"/>
                </a:lnTo>
                <a:lnTo>
                  <a:pt x="57461" y="208"/>
                </a:lnTo>
                <a:lnTo>
                  <a:pt x="73647" y="0"/>
                </a:lnTo>
                <a:lnTo>
                  <a:pt x="79260" y="764"/>
                </a:lnTo>
                <a:lnTo>
                  <a:pt x="84590" y="2067"/>
                </a:lnTo>
                <a:lnTo>
                  <a:pt x="89731" y="3730"/>
                </a:lnTo>
                <a:lnTo>
                  <a:pt x="93952" y="4839"/>
                </a:lnTo>
                <a:lnTo>
                  <a:pt x="97560" y="5578"/>
                </a:lnTo>
                <a:lnTo>
                  <a:pt x="100759" y="6070"/>
                </a:lnTo>
                <a:lnTo>
                  <a:pt x="104479" y="7192"/>
                </a:lnTo>
                <a:lnTo>
                  <a:pt x="108546" y="8734"/>
                </a:lnTo>
                <a:lnTo>
                  <a:pt x="118896" y="13120"/>
                </a:lnTo>
                <a:lnTo>
                  <a:pt x="124482" y="17672"/>
                </a:lnTo>
                <a:lnTo>
                  <a:pt x="125850" y="19689"/>
                </a:lnTo>
                <a:lnTo>
                  <a:pt x="127371" y="24048"/>
                </a:lnTo>
                <a:lnTo>
                  <a:pt x="126983" y="26321"/>
                </a:lnTo>
                <a:lnTo>
                  <a:pt x="124435" y="30964"/>
                </a:lnTo>
                <a:lnTo>
                  <a:pt x="120657" y="35673"/>
                </a:lnTo>
                <a:lnTo>
                  <a:pt x="118538" y="38040"/>
                </a:lnTo>
                <a:lnTo>
                  <a:pt x="115538" y="40412"/>
                </a:lnTo>
                <a:lnTo>
                  <a:pt x="111950" y="42787"/>
                </a:lnTo>
                <a:lnTo>
                  <a:pt x="107971" y="45164"/>
                </a:lnTo>
                <a:lnTo>
                  <a:pt x="104525" y="47542"/>
                </a:lnTo>
                <a:lnTo>
                  <a:pt x="98579" y="52302"/>
                </a:lnTo>
                <a:lnTo>
                  <a:pt x="93290" y="57063"/>
                </a:lnTo>
                <a:lnTo>
                  <a:pt x="90769" y="59444"/>
                </a:lnTo>
                <a:lnTo>
                  <a:pt x="87500" y="61031"/>
                </a:lnTo>
                <a:lnTo>
                  <a:pt x="83733" y="62089"/>
                </a:lnTo>
                <a:lnTo>
                  <a:pt x="73867" y="63787"/>
                </a:lnTo>
                <a:lnTo>
                  <a:pt x="70401" y="66136"/>
                </a:lnTo>
                <a:lnTo>
                  <a:pt x="65500" y="70320"/>
                </a:lnTo>
                <a:lnTo>
                  <a:pt x="65892" y="70663"/>
                </a:lnTo>
                <a:lnTo>
                  <a:pt x="68444" y="71044"/>
                </a:lnTo>
                <a:lnTo>
                  <a:pt x="74343" y="71259"/>
                </a:lnTo>
                <a:lnTo>
                  <a:pt x="146388" y="71349"/>
                </a:lnTo>
                <a:lnTo>
                  <a:pt x="151568" y="72143"/>
                </a:lnTo>
                <a:lnTo>
                  <a:pt x="156608" y="73466"/>
                </a:lnTo>
                <a:lnTo>
                  <a:pt x="161555" y="75141"/>
                </a:lnTo>
                <a:lnTo>
                  <a:pt x="166441" y="77052"/>
                </a:lnTo>
                <a:lnTo>
                  <a:pt x="171286" y="79120"/>
                </a:lnTo>
                <a:lnTo>
                  <a:pt x="180902" y="83534"/>
                </a:lnTo>
                <a:lnTo>
                  <a:pt x="190468" y="88142"/>
                </a:lnTo>
                <a:lnTo>
                  <a:pt x="194447" y="91276"/>
                </a:lnTo>
                <a:lnTo>
                  <a:pt x="197894" y="94952"/>
                </a:lnTo>
                <a:lnTo>
                  <a:pt x="200986" y="98991"/>
                </a:lnTo>
                <a:lnTo>
                  <a:pt x="203047" y="102477"/>
                </a:lnTo>
                <a:lnTo>
                  <a:pt x="204421" y="105595"/>
                </a:lnTo>
                <a:lnTo>
                  <a:pt x="205337" y="108467"/>
                </a:lnTo>
                <a:lnTo>
                  <a:pt x="205948" y="111969"/>
                </a:lnTo>
                <a:lnTo>
                  <a:pt x="206355" y="115892"/>
                </a:lnTo>
                <a:lnTo>
                  <a:pt x="206626" y="120094"/>
                </a:lnTo>
                <a:lnTo>
                  <a:pt x="206013" y="123690"/>
                </a:lnTo>
                <a:lnTo>
                  <a:pt x="204811" y="126881"/>
                </a:lnTo>
                <a:lnTo>
                  <a:pt x="203216" y="129801"/>
                </a:lnTo>
                <a:lnTo>
                  <a:pt x="200565" y="133336"/>
                </a:lnTo>
                <a:lnTo>
                  <a:pt x="197210" y="137280"/>
                </a:lnTo>
                <a:lnTo>
                  <a:pt x="193386" y="141497"/>
                </a:lnTo>
                <a:lnTo>
                  <a:pt x="189249" y="145102"/>
                </a:lnTo>
                <a:lnTo>
                  <a:pt x="184904" y="148299"/>
                </a:lnTo>
                <a:lnTo>
                  <a:pt x="180419" y="151224"/>
                </a:lnTo>
                <a:lnTo>
                  <a:pt x="175048" y="153968"/>
                </a:lnTo>
                <a:lnTo>
                  <a:pt x="169087" y="156591"/>
                </a:lnTo>
                <a:lnTo>
                  <a:pt x="162731" y="159133"/>
                </a:lnTo>
                <a:lnTo>
                  <a:pt x="156906" y="162416"/>
                </a:lnTo>
                <a:lnTo>
                  <a:pt x="151435" y="166192"/>
                </a:lnTo>
                <a:lnTo>
                  <a:pt x="146201" y="170296"/>
                </a:lnTo>
                <a:lnTo>
                  <a:pt x="140330" y="173033"/>
                </a:lnTo>
                <a:lnTo>
                  <a:pt x="134035" y="174857"/>
                </a:lnTo>
                <a:lnTo>
                  <a:pt x="127456" y="176073"/>
                </a:lnTo>
                <a:lnTo>
                  <a:pt x="121484" y="177678"/>
                </a:lnTo>
                <a:lnTo>
                  <a:pt x="115914" y="179541"/>
                </a:lnTo>
                <a:lnTo>
                  <a:pt x="110614" y="181577"/>
                </a:lnTo>
                <a:lnTo>
                  <a:pt x="104699" y="182935"/>
                </a:lnTo>
                <a:lnTo>
                  <a:pt x="98374" y="183839"/>
                </a:lnTo>
                <a:lnTo>
                  <a:pt x="91777" y="184443"/>
                </a:lnTo>
                <a:lnTo>
                  <a:pt x="85791" y="184051"/>
                </a:lnTo>
                <a:lnTo>
                  <a:pt x="80213" y="182996"/>
                </a:lnTo>
                <a:lnTo>
                  <a:pt x="74907" y="181500"/>
                </a:lnTo>
                <a:lnTo>
                  <a:pt x="70575" y="180501"/>
                </a:lnTo>
                <a:lnTo>
                  <a:pt x="66894" y="179836"/>
                </a:lnTo>
                <a:lnTo>
                  <a:pt x="63646" y="179393"/>
                </a:lnTo>
                <a:lnTo>
                  <a:pt x="59893" y="179097"/>
                </a:lnTo>
                <a:lnTo>
                  <a:pt x="55804" y="178900"/>
                </a:lnTo>
                <a:lnTo>
                  <a:pt x="51490" y="178768"/>
                </a:lnTo>
                <a:lnTo>
                  <a:pt x="47821" y="177887"/>
                </a:lnTo>
                <a:lnTo>
                  <a:pt x="38864" y="173648"/>
                </a:lnTo>
                <a:lnTo>
                  <a:pt x="33677" y="172378"/>
                </a:lnTo>
                <a:lnTo>
                  <a:pt x="28726" y="171813"/>
                </a:lnTo>
                <a:lnTo>
                  <a:pt x="26294" y="171663"/>
                </a:lnTo>
                <a:lnTo>
                  <a:pt x="24674" y="170769"/>
                </a:lnTo>
                <a:lnTo>
                  <a:pt x="23593" y="169379"/>
                </a:lnTo>
                <a:lnTo>
                  <a:pt x="21432" y="16421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3"/>
          <p:cNvSpPr/>
          <p:nvPr/>
        </p:nvSpPr>
        <p:spPr>
          <a:xfrm>
            <a:off x="915393" y="2481926"/>
            <a:ext cx="291901" cy="25531"/>
          </a:xfrm>
          <a:custGeom>
            <a:avLst/>
            <a:gdLst/>
            <a:ahLst/>
            <a:cxnLst/>
            <a:rect l="0" t="0" r="0" b="0"/>
            <a:pathLst>
              <a:path w="291901" h="25531">
                <a:moveTo>
                  <a:pt x="6150" y="25530"/>
                </a:moveTo>
                <a:lnTo>
                  <a:pt x="0" y="25530"/>
                </a:lnTo>
                <a:lnTo>
                  <a:pt x="16014" y="25530"/>
                </a:lnTo>
                <a:lnTo>
                  <a:pt x="19076" y="24736"/>
                </a:lnTo>
                <a:lnTo>
                  <a:pt x="22705" y="23413"/>
                </a:lnTo>
                <a:lnTo>
                  <a:pt x="26712" y="21738"/>
                </a:lnTo>
                <a:lnTo>
                  <a:pt x="30970" y="20620"/>
                </a:lnTo>
                <a:lnTo>
                  <a:pt x="35397" y="19875"/>
                </a:lnTo>
                <a:lnTo>
                  <a:pt x="39936" y="19379"/>
                </a:lnTo>
                <a:lnTo>
                  <a:pt x="44549" y="19048"/>
                </a:lnTo>
                <a:lnTo>
                  <a:pt x="49212" y="18827"/>
                </a:lnTo>
                <a:lnTo>
                  <a:pt x="58626" y="18582"/>
                </a:lnTo>
                <a:lnTo>
                  <a:pt x="68102" y="18473"/>
                </a:lnTo>
                <a:lnTo>
                  <a:pt x="73645" y="17650"/>
                </a:lnTo>
                <a:lnTo>
                  <a:pt x="79722" y="16308"/>
                </a:lnTo>
                <a:lnTo>
                  <a:pt x="86154" y="14619"/>
                </a:lnTo>
                <a:lnTo>
                  <a:pt x="92030" y="13494"/>
                </a:lnTo>
                <a:lnTo>
                  <a:pt x="97535" y="12743"/>
                </a:lnTo>
                <a:lnTo>
                  <a:pt x="102792" y="12243"/>
                </a:lnTo>
                <a:lnTo>
                  <a:pt x="108678" y="11909"/>
                </a:lnTo>
                <a:lnTo>
                  <a:pt x="121568" y="11539"/>
                </a:lnTo>
                <a:lnTo>
                  <a:pt x="128339" y="10646"/>
                </a:lnTo>
                <a:lnTo>
                  <a:pt x="135235" y="9257"/>
                </a:lnTo>
                <a:lnTo>
                  <a:pt x="142213" y="7538"/>
                </a:lnTo>
                <a:lnTo>
                  <a:pt x="149246" y="6391"/>
                </a:lnTo>
                <a:lnTo>
                  <a:pt x="156316" y="5627"/>
                </a:lnTo>
                <a:lnTo>
                  <a:pt x="163411" y="5117"/>
                </a:lnTo>
                <a:lnTo>
                  <a:pt x="170522" y="4778"/>
                </a:lnTo>
                <a:lnTo>
                  <a:pt x="184773" y="4400"/>
                </a:lnTo>
                <a:lnTo>
                  <a:pt x="202391" y="4188"/>
                </a:lnTo>
                <a:lnTo>
                  <a:pt x="207621" y="3364"/>
                </a:lnTo>
                <a:lnTo>
                  <a:pt x="212696" y="2022"/>
                </a:lnTo>
                <a:lnTo>
                  <a:pt x="217666" y="333"/>
                </a:lnTo>
                <a:lnTo>
                  <a:pt x="222567" y="0"/>
                </a:lnTo>
                <a:lnTo>
                  <a:pt x="227422" y="573"/>
                </a:lnTo>
                <a:lnTo>
                  <a:pt x="232246" y="1748"/>
                </a:lnTo>
                <a:lnTo>
                  <a:pt x="237049" y="2532"/>
                </a:lnTo>
                <a:lnTo>
                  <a:pt x="241839" y="3054"/>
                </a:lnTo>
                <a:lnTo>
                  <a:pt x="250601" y="3634"/>
                </a:lnTo>
                <a:lnTo>
                  <a:pt x="257141" y="3892"/>
                </a:lnTo>
                <a:lnTo>
                  <a:pt x="272716" y="4058"/>
                </a:lnTo>
                <a:lnTo>
                  <a:pt x="278876" y="4080"/>
                </a:lnTo>
                <a:lnTo>
                  <a:pt x="281630" y="4880"/>
                </a:lnTo>
                <a:lnTo>
                  <a:pt x="284260" y="6207"/>
                </a:lnTo>
                <a:lnTo>
                  <a:pt x="291900" y="1124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4"/>
          <p:cNvSpPr/>
          <p:nvPr/>
        </p:nvSpPr>
        <p:spPr>
          <a:xfrm>
            <a:off x="1287000" y="2336131"/>
            <a:ext cx="226053" cy="242734"/>
          </a:xfrm>
          <a:custGeom>
            <a:avLst/>
            <a:gdLst/>
            <a:ahLst/>
            <a:cxnLst/>
            <a:rect l="0" t="0" r="0" b="0"/>
            <a:pathLst>
              <a:path w="226053" h="242734">
                <a:moveTo>
                  <a:pt x="113175" y="35594"/>
                </a:moveTo>
                <a:lnTo>
                  <a:pt x="109382" y="31801"/>
                </a:lnTo>
                <a:lnTo>
                  <a:pt x="109059" y="29890"/>
                </a:lnTo>
                <a:lnTo>
                  <a:pt x="109637" y="27822"/>
                </a:lnTo>
                <a:lnTo>
                  <a:pt x="112476" y="22593"/>
                </a:lnTo>
                <a:lnTo>
                  <a:pt x="112968" y="17895"/>
                </a:lnTo>
                <a:lnTo>
                  <a:pt x="113830" y="16651"/>
                </a:lnTo>
                <a:lnTo>
                  <a:pt x="115199" y="15821"/>
                </a:lnTo>
                <a:lnTo>
                  <a:pt x="116905" y="15268"/>
                </a:lnTo>
                <a:lnTo>
                  <a:pt x="118043" y="14106"/>
                </a:lnTo>
                <a:lnTo>
                  <a:pt x="118802" y="12537"/>
                </a:lnTo>
                <a:lnTo>
                  <a:pt x="119307" y="10698"/>
                </a:lnTo>
                <a:lnTo>
                  <a:pt x="118850" y="9471"/>
                </a:lnTo>
                <a:lnTo>
                  <a:pt x="117752" y="8654"/>
                </a:lnTo>
                <a:lnTo>
                  <a:pt x="116226" y="8109"/>
                </a:lnTo>
                <a:lnTo>
                  <a:pt x="113622" y="8539"/>
                </a:lnTo>
                <a:lnTo>
                  <a:pt x="110298" y="9620"/>
                </a:lnTo>
                <a:lnTo>
                  <a:pt x="106494" y="11134"/>
                </a:lnTo>
                <a:lnTo>
                  <a:pt x="100151" y="12816"/>
                </a:lnTo>
                <a:lnTo>
                  <a:pt x="93099" y="14358"/>
                </a:lnTo>
                <a:lnTo>
                  <a:pt x="87885" y="15880"/>
                </a:lnTo>
                <a:lnTo>
                  <a:pt x="82027" y="17689"/>
                </a:lnTo>
                <a:lnTo>
                  <a:pt x="76535" y="19688"/>
                </a:lnTo>
                <a:lnTo>
                  <a:pt x="71285" y="21815"/>
                </a:lnTo>
                <a:lnTo>
                  <a:pt x="66198" y="24027"/>
                </a:lnTo>
                <a:lnTo>
                  <a:pt x="61220" y="25501"/>
                </a:lnTo>
                <a:lnTo>
                  <a:pt x="56313" y="26484"/>
                </a:lnTo>
                <a:lnTo>
                  <a:pt x="51454" y="27139"/>
                </a:lnTo>
                <a:lnTo>
                  <a:pt x="47422" y="28370"/>
                </a:lnTo>
                <a:lnTo>
                  <a:pt x="40824" y="31854"/>
                </a:lnTo>
                <a:lnTo>
                  <a:pt x="37160" y="33894"/>
                </a:lnTo>
                <a:lnTo>
                  <a:pt x="28855" y="38278"/>
                </a:lnTo>
                <a:lnTo>
                  <a:pt x="21989" y="42872"/>
                </a:lnTo>
                <a:lnTo>
                  <a:pt x="16291" y="47560"/>
                </a:lnTo>
                <a:lnTo>
                  <a:pt x="9415" y="53868"/>
                </a:lnTo>
                <a:lnTo>
                  <a:pt x="2673" y="60401"/>
                </a:lnTo>
                <a:lnTo>
                  <a:pt x="1407" y="62451"/>
                </a:lnTo>
                <a:lnTo>
                  <a:pt x="0" y="66845"/>
                </a:lnTo>
                <a:lnTo>
                  <a:pt x="419" y="69127"/>
                </a:lnTo>
                <a:lnTo>
                  <a:pt x="3000" y="73781"/>
                </a:lnTo>
                <a:lnTo>
                  <a:pt x="4800" y="75339"/>
                </a:lnTo>
                <a:lnTo>
                  <a:pt x="6794" y="76378"/>
                </a:lnTo>
                <a:lnTo>
                  <a:pt x="8916" y="77071"/>
                </a:lnTo>
                <a:lnTo>
                  <a:pt x="10332" y="78326"/>
                </a:lnTo>
                <a:lnTo>
                  <a:pt x="11275" y="79957"/>
                </a:lnTo>
                <a:lnTo>
                  <a:pt x="11904" y="81838"/>
                </a:lnTo>
                <a:lnTo>
                  <a:pt x="14720" y="86044"/>
                </a:lnTo>
                <a:lnTo>
                  <a:pt x="16582" y="88277"/>
                </a:lnTo>
                <a:lnTo>
                  <a:pt x="19410" y="89766"/>
                </a:lnTo>
                <a:lnTo>
                  <a:pt x="22884" y="90759"/>
                </a:lnTo>
                <a:lnTo>
                  <a:pt x="26787" y="91420"/>
                </a:lnTo>
                <a:lnTo>
                  <a:pt x="31770" y="92655"/>
                </a:lnTo>
                <a:lnTo>
                  <a:pt x="37474" y="94272"/>
                </a:lnTo>
                <a:lnTo>
                  <a:pt x="43657" y="96144"/>
                </a:lnTo>
                <a:lnTo>
                  <a:pt x="49367" y="97392"/>
                </a:lnTo>
                <a:lnTo>
                  <a:pt x="54761" y="98224"/>
                </a:lnTo>
                <a:lnTo>
                  <a:pt x="59945" y="98778"/>
                </a:lnTo>
                <a:lnTo>
                  <a:pt x="65782" y="99942"/>
                </a:lnTo>
                <a:lnTo>
                  <a:pt x="72054" y="101511"/>
                </a:lnTo>
                <a:lnTo>
                  <a:pt x="78617" y="103351"/>
                </a:lnTo>
                <a:lnTo>
                  <a:pt x="85374" y="104578"/>
                </a:lnTo>
                <a:lnTo>
                  <a:pt x="92259" y="105395"/>
                </a:lnTo>
                <a:lnTo>
                  <a:pt x="99231" y="105941"/>
                </a:lnTo>
                <a:lnTo>
                  <a:pt x="106260" y="107098"/>
                </a:lnTo>
                <a:lnTo>
                  <a:pt x="113327" y="108663"/>
                </a:lnTo>
                <a:lnTo>
                  <a:pt x="120420" y="110500"/>
                </a:lnTo>
                <a:lnTo>
                  <a:pt x="127530" y="112519"/>
                </a:lnTo>
                <a:lnTo>
                  <a:pt x="141780" y="116878"/>
                </a:lnTo>
                <a:lnTo>
                  <a:pt x="148120" y="119152"/>
                </a:lnTo>
                <a:lnTo>
                  <a:pt x="153934" y="121462"/>
                </a:lnTo>
                <a:lnTo>
                  <a:pt x="159397" y="123795"/>
                </a:lnTo>
                <a:lnTo>
                  <a:pt x="169701" y="128505"/>
                </a:lnTo>
                <a:lnTo>
                  <a:pt x="174672" y="130872"/>
                </a:lnTo>
                <a:lnTo>
                  <a:pt x="179572" y="134037"/>
                </a:lnTo>
                <a:lnTo>
                  <a:pt x="184427" y="137735"/>
                </a:lnTo>
                <a:lnTo>
                  <a:pt x="189251" y="141788"/>
                </a:lnTo>
                <a:lnTo>
                  <a:pt x="193261" y="145284"/>
                </a:lnTo>
                <a:lnTo>
                  <a:pt x="199833" y="151284"/>
                </a:lnTo>
                <a:lnTo>
                  <a:pt x="205400" y="158714"/>
                </a:lnTo>
                <a:lnTo>
                  <a:pt x="207996" y="162918"/>
                </a:lnTo>
                <a:lnTo>
                  <a:pt x="212996" y="169705"/>
                </a:lnTo>
                <a:lnTo>
                  <a:pt x="217865" y="176161"/>
                </a:lnTo>
                <a:lnTo>
                  <a:pt x="220274" y="180105"/>
                </a:lnTo>
                <a:lnTo>
                  <a:pt x="222674" y="184322"/>
                </a:lnTo>
                <a:lnTo>
                  <a:pt x="225341" y="191124"/>
                </a:lnTo>
                <a:lnTo>
                  <a:pt x="226052" y="194050"/>
                </a:lnTo>
                <a:lnTo>
                  <a:pt x="225733" y="196793"/>
                </a:lnTo>
                <a:lnTo>
                  <a:pt x="224726" y="199416"/>
                </a:lnTo>
                <a:lnTo>
                  <a:pt x="221490" y="205241"/>
                </a:lnTo>
                <a:lnTo>
                  <a:pt x="217407" y="213122"/>
                </a:lnTo>
                <a:lnTo>
                  <a:pt x="215062" y="219799"/>
                </a:lnTo>
                <a:lnTo>
                  <a:pt x="214437" y="222691"/>
                </a:lnTo>
                <a:lnTo>
                  <a:pt x="211626" y="228021"/>
                </a:lnTo>
                <a:lnTo>
                  <a:pt x="209765" y="230553"/>
                </a:lnTo>
                <a:lnTo>
                  <a:pt x="207731" y="232242"/>
                </a:lnTo>
                <a:lnTo>
                  <a:pt x="205581" y="233367"/>
                </a:lnTo>
                <a:lnTo>
                  <a:pt x="200281" y="235412"/>
                </a:lnTo>
                <a:lnTo>
                  <a:pt x="196646" y="237068"/>
                </a:lnTo>
                <a:lnTo>
                  <a:pt x="192635" y="238966"/>
                </a:lnTo>
                <a:lnTo>
                  <a:pt x="188373" y="240232"/>
                </a:lnTo>
                <a:lnTo>
                  <a:pt x="183944" y="241075"/>
                </a:lnTo>
                <a:lnTo>
                  <a:pt x="179404" y="241638"/>
                </a:lnTo>
                <a:lnTo>
                  <a:pt x="174790" y="242012"/>
                </a:lnTo>
                <a:lnTo>
                  <a:pt x="170127" y="242262"/>
                </a:lnTo>
                <a:lnTo>
                  <a:pt x="158095" y="242614"/>
                </a:lnTo>
                <a:lnTo>
                  <a:pt x="146919" y="242733"/>
                </a:lnTo>
                <a:lnTo>
                  <a:pt x="144402" y="241949"/>
                </a:lnTo>
                <a:lnTo>
                  <a:pt x="139489" y="238961"/>
                </a:lnTo>
                <a:lnTo>
                  <a:pt x="134659" y="234988"/>
                </a:lnTo>
                <a:lnTo>
                  <a:pt x="129867" y="230575"/>
                </a:lnTo>
                <a:lnTo>
                  <a:pt x="122707" y="223629"/>
                </a:lnTo>
                <a:lnTo>
                  <a:pt x="110794" y="211795"/>
                </a:lnTo>
                <a:lnTo>
                  <a:pt x="109206" y="209417"/>
                </a:lnTo>
                <a:lnTo>
                  <a:pt x="107442" y="204659"/>
                </a:lnTo>
                <a:lnTo>
                  <a:pt x="106658" y="197782"/>
                </a:lnTo>
                <a:lnTo>
                  <a:pt x="106449" y="193725"/>
                </a:lnTo>
                <a:lnTo>
                  <a:pt x="106217" y="184985"/>
                </a:lnTo>
                <a:lnTo>
                  <a:pt x="106155" y="180432"/>
                </a:lnTo>
                <a:lnTo>
                  <a:pt x="106907" y="175808"/>
                </a:lnTo>
                <a:lnTo>
                  <a:pt x="108202" y="171139"/>
                </a:lnTo>
                <a:lnTo>
                  <a:pt x="109860" y="166438"/>
                </a:lnTo>
                <a:lnTo>
                  <a:pt x="110965" y="161717"/>
                </a:lnTo>
                <a:lnTo>
                  <a:pt x="111701" y="156982"/>
                </a:lnTo>
                <a:lnTo>
                  <a:pt x="112192" y="152238"/>
                </a:lnTo>
                <a:lnTo>
                  <a:pt x="114107" y="147488"/>
                </a:lnTo>
                <a:lnTo>
                  <a:pt x="116971" y="142733"/>
                </a:lnTo>
                <a:lnTo>
                  <a:pt x="120468" y="137976"/>
                </a:lnTo>
                <a:lnTo>
                  <a:pt x="124387" y="133217"/>
                </a:lnTo>
                <a:lnTo>
                  <a:pt x="128587" y="128457"/>
                </a:lnTo>
                <a:lnTo>
                  <a:pt x="132974" y="123697"/>
                </a:lnTo>
                <a:lnTo>
                  <a:pt x="136693" y="118935"/>
                </a:lnTo>
                <a:lnTo>
                  <a:pt x="139966" y="114173"/>
                </a:lnTo>
                <a:lnTo>
                  <a:pt x="142942" y="109411"/>
                </a:lnTo>
                <a:lnTo>
                  <a:pt x="145719" y="104649"/>
                </a:lnTo>
                <a:lnTo>
                  <a:pt x="148365" y="99887"/>
                </a:lnTo>
                <a:lnTo>
                  <a:pt x="150922" y="95125"/>
                </a:lnTo>
                <a:lnTo>
                  <a:pt x="154215" y="90362"/>
                </a:lnTo>
                <a:lnTo>
                  <a:pt x="157997" y="85600"/>
                </a:lnTo>
                <a:lnTo>
                  <a:pt x="162106" y="80837"/>
                </a:lnTo>
                <a:lnTo>
                  <a:pt x="165640" y="76075"/>
                </a:lnTo>
                <a:lnTo>
                  <a:pt x="168789" y="71312"/>
                </a:lnTo>
                <a:lnTo>
                  <a:pt x="171682" y="66550"/>
                </a:lnTo>
                <a:lnTo>
                  <a:pt x="174404" y="61787"/>
                </a:lnTo>
                <a:lnTo>
                  <a:pt x="179546" y="52262"/>
                </a:lnTo>
                <a:lnTo>
                  <a:pt x="181235" y="47500"/>
                </a:lnTo>
                <a:lnTo>
                  <a:pt x="182360" y="42737"/>
                </a:lnTo>
                <a:lnTo>
                  <a:pt x="183111" y="37975"/>
                </a:lnTo>
                <a:lnTo>
                  <a:pt x="186062" y="30566"/>
                </a:lnTo>
                <a:lnTo>
                  <a:pt x="189225" y="24628"/>
                </a:lnTo>
                <a:lnTo>
                  <a:pt x="190631" y="19343"/>
                </a:lnTo>
                <a:lnTo>
                  <a:pt x="191423" y="11905"/>
                </a:lnTo>
                <a:lnTo>
                  <a:pt x="191657" y="4674"/>
                </a:lnTo>
                <a:lnTo>
                  <a:pt x="191726" y="1297"/>
                </a:lnTo>
                <a:lnTo>
                  <a:pt x="190942" y="823"/>
                </a:lnTo>
                <a:lnTo>
                  <a:pt x="187955" y="296"/>
                </a:lnTo>
                <a:lnTo>
                  <a:pt x="181810" y="0"/>
                </a:lnTo>
                <a:lnTo>
                  <a:pt x="179569" y="752"/>
                </a:lnTo>
                <a:lnTo>
                  <a:pt x="173416" y="4809"/>
                </a:lnTo>
                <a:lnTo>
                  <a:pt x="170325" y="70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5"/>
          <p:cNvSpPr/>
          <p:nvPr/>
        </p:nvSpPr>
        <p:spPr>
          <a:xfrm>
            <a:off x="1664504" y="2350293"/>
            <a:ext cx="278597" cy="192883"/>
          </a:xfrm>
          <a:custGeom>
            <a:avLst/>
            <a:gdLst/>
            <a:ahLst/>
            <a:cxnLst/>
            <a:rect l="0" t="0" r="0" b="0"/>
            <a:pathLst>
              <a:path w="278597" h="192883">
                <a:moveTo>
                  <a:pt x="171439" y="0"/>
                </a:moveTo>
                <a:lnTo>
                  <a:pt x="164303" y="0"/>
                </a:lnTo>
                <a:lnTo>
                  <a:pt x="160505" y="3793"/>
                </a:lnTo>
                <a:lnTo>
                  <a:pt x="158594" y="4910"/>
                </a:lnTo>
                <a:lnTo>
                  <a:pt x="152111" y="7276"/>
                </a:lnTo>
                <a:lnTo>
                  <a:pt x="143576" y="12651"/>
                </a:lnTo>
                <a:lnTo>
                  <a:pt x="138576" y="14784"/>
                </a:lnTo>
                <a:lnTo>
                  <a:pt x="132862" y="17000"/>
                </a:lnTo>
                <a:lnTo>
                  <a:pt x="124396" y="21579"/>
                </a:lnTo>
                <a:lnTo>
                  <a:pt x="117194" y="26259"/>
                </a:lnTo>
                <a:lnTo>
                  <a:pt x="108701" y="30986"/>
                </a:lnTo>
                <a:lnTo>
                  <a:pt x="104214" y="34151"/>
                </a:lnTo>
                <a:lnTo>
                  <a:pt x="99635" y="37849"/>
                </a:lnTo>
                <a:lnTo>
                  <a:pt x="94995" y="41901"/>
                </a:lnTo>
                <a:lnTo>
                  <a:pt x="87722" y="48521"/>
                </a:lnTo>
                <a:lnTo>
                  <a:pt x="81050" y="54109"/>
                </a:lnTo>
                <a:lnTo>
                  <a:pt x="72794" y="59238"/>
                </a:lnTo>
                <a:lnTo>
                  <a:pt x="68369" y="61717"/>
                </a:lnTo>
                <a:lnTo>
                  <a:pt x="59220" y="66588"/>
                </a:lnTo>
                <a:lnTo>
                  <a:pt x="51979" y="71399"/>
                </a:lnTo>
                <a:lnTo>
                  <a:pt x="46115" y="76183"/>
                </a:lnTo>
                <a:lnTo>
                  <a:pt x="40862" y="80955"/>
                </a:lnTo>
                <a:lnTo>
                  <a:pt x="35882" y="85722"/>
                </a:lnTo>
                <a:lnTo>
                  <a:pt x="26217" y="95250"/>
                </a:lnTo>
                <a:lnTo>
                  <a:pt x="23825" y="96837"/>
                </a:lnTo>
                <a:lnTo>
                  <a:pt x="16665" y="99866"/>
                </a:lnTo>
                <a:lnTo>
                  <a:pt x="9516" y="105437"/>
                </a:lnTo>
                <a:lnTo>
                  <a:pt x="3165" y="111321"/>
                </a:lnTo>
                <a:lnTo>
                  <a:pt x="407" y="113908"/>
                </a:lnTo>
                <a:lnTo>
                  <a:pt x="44" y="119903"/>
                </a:lnTo>
                <a:lnTo>
                  <a:pt x="0" y="124932"/>
                </a:lnTo>
                <a:lnTo>
                  <a:pt x="790" y="126151"/>
                </a:lnTo>
                <a:lnTo>
                  <a:pt x="2111" y="126963"/>
                </a:lnTo>
                <a:lnTo>
                  <a:pt x="5695" y="127866"/>
                </a:lnTo>
                <a:lnTo>
                  <a:pt x="9933" y="128267"/>
                </a:lnTo>
                <a:lnTo>
                  <a:pt x="11381" y="129168"/>
                </a:lnTo>
                <a:lnTo>
                  <a:pt x="12346" y="130562"/>
                </a:lnTo>
                <a:lnTo>
                  <a:pt x="12990" y="132285"/>
                </a:lnTo>
                <a:lnTo>
                  <a:pt x="15006" y="133434"/>
                </a:lnTo>
                <a:lnTo>
                  <a:pt x="21480" y="134710"/>
                </a:lnTo>
                <a:lnTo>
                  <a:pt x="29649" y="137394"/>
                </a:lnTo>
                <a:lnTo>
                  <a:pt x="37778" y="141233"/>
                </a:lnTo>
                <a:lnTo>
                  <a:pt x="44036" y="145585"/>
                </a:lnTo>
                <a:lnTo>
                  <a:pt x="49197" y="147063"/>
                </a:lnTo>
                <a:lnTo>
                  <a:pt x="55814" y="148048"/>
                </a:lnTo>
                <a:lnTo>
                  <a:pt x="63399" y="148705"/>
                </a:lnTo>
                <a:lnTo>
                  <a:pt x="70044" y="149937"/>
                </a:lnTo>
                <a:lnTo>
                  <a:pt x="76061" y="151552"/>
                </a:lnTo>
                <a:lnTo>
                  <a:pt x="81660" y="153422"/>
                </a:lnTo>
                <a:lnTo>
                  <a:pt x="88568" y="154669"/>
                </a:lnTo>
                <a:lnTo>
                  <a:pt x="96348" y="155500"/>
                </a:lnTo>
                <a:lnTo>
                  <a:pt x="104709" y="156054"/>
                </a:lnTo>
                <a:lnTo>
                  <a:pt x="111872" y="157218"/>
                </a:lnTo>
                <a:lnTo>
                  <a:pt x="118234" y="158787"/>
                </a:lnTo>
                <a:lnTo>
                  <a:pt x="124062" y="160627"/>
                </a:lnTo>
                <a:lnTo>
                  <a:pt x="130330" y="161854"/>
                </a:lnTo>
                <a:lnTo>
                  <a:pt x="136889" y="162671"/>
                </a:lnTo>
                <a:lnTo>
                  <a:pt x="143643" y="163216"/>
                </a:lnTo>
                <a:lnTo>
                  <a:pt x="149734" y="164373"/>
                </a:lnTo>
                <a:lnTo>
                  <a:pt x="155381" y="165939"/>
                </a:lnTo>
                <a:lnTo>
                  <a:pt x="160734" y="167776"/>
                </a:lnTo>
                <a:lnTo>
                  <a:pt x="166684" y="169001"/>
                </a:lnTo>
                <a:lnTo>
                  <a:pt x="173031" y="169817"/>
                </a:lnTo>
                <a:lnTo>
                  <a:pt x="179645" y="170362"/>
                </a:lnTo>
                <a:lnTo>
                  <a:pt x="184847" y="171518"/>
                </a:lnTo>
                <a:lnTo>
                  <a:pt x="192744" y="174920"/>
                </a:lnTo>
                <a:lnTo>
                  <a:pt x="201017" y="176961"/>
                </a:lnTo>
                <a:lnTo>
                  <a:pt x="205445" y="177506"/>
                </a:lnTo>
                <a:lnTo>
                  <a:pt x="209985" y="178662"/>
                </a:lnTo>
                <a:lnTo>
                  <a:pt x="214599" y="180227"/>
                </a:lnTo>
                <a:lnTo>
                  <a:pt x="219262" y="182064"/>
                </a:lnTo>
                <a:lnTo>
                  <a:pt x="223959" y="183288"/>
                </a:lnTo>
                <a:lnTo>
                  <a:pt x="228677" y="184105"/>
                </a:lnTo>
                <a:lnTo>
                  <a:pt x="237360" y="185012"/>
                </a:lnTo>
                <a:lnTo>
                  <a:pt x="243864" y="185415"/>
                </a:lnTo>
                <a:lnTo>
                  <a:pt x="251989" y="185642"/>
                </a:lnTo>
                <a:lnTo>
                  <a:pt x="254508" y="186468"/>
                </a:lnTo>
                <a:lnTo>
                  <a:pt x="262861" y="191880"/>
                </a:lnTo>
                <a:lnTo>
                  <a:pt x="265782" y="192437"/>
                </a:lnTo>
                <a:lnTo>
                  <a:pt x="274124" y="192794"/>
                </a:lnTo>
                <a:lnTo>
                  <a:pt x="278596" y="19288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46"/>
          <p:cNvSpPr/>
          <p:nvPr/>
        </p:nvSpPr>
        <p:spPr>
          <a:xfrm>
            <a:off x="2078831" y="2286098"/>
            <a:ext cx="335757" cy="264221"/>
          </a:xfrm>
          <a:custGeom>
            <a:avLst/>
            <a:gdLst/>
            <a:ahLst/>
            <a:cxnLst/>
            <a:rect l="0" t="0" r="0" b="0"/>
            <a:pathLst>
              <a:path w="335757" h="264221">
                <a:moveTo>
                  <a:pt x="0" y="57052"/>
                </a:moveTo>
                <a:lnTo>
                  <a:pt x="0" y="46410"/>
                </a:lnTo>
                <a:lnTo>
                  <a:pt x="794" y="44401"/>
                </a:lnTo>
                <a:lnTo>
                  <a:pt x="3792" y="40052"/>
                </a:lnTo>
                <a:lnTo>
                  <a:pt x="5703" y="38575"/>
                </a:lnTo>
                <a:lnTo>
                  <a:pt x="7771" y="37590"/>
                </a:lnTo>
                <a:lnTo>
                  <a:pt x="9943" y="36933"/>
                </a:lnTo>
                <a:lnTo>
                  <a:pt x="12185" y="34908"/>
                </a:lnTo>
                <a:lnTo>
                  <a:pt x="16792" y="28425"/>
                </a:lnTo>
                <a:lnTo>
                  <a:pt x="21486" y="22368"/>
                </a:lnTo>
                <a:lnTo>
                  <a:pt x="23849" y="19642"/>
                </a:lnTo>
                <a:lnTo>
                  <a:pt x="32824" y="14496"/>
                </a:lnTo>
                <a:lnTo>
                  <a:pt x="38552" y="12012"/>
                </a:lnTo>
                <a:lnTo>
                  <a:pt x="43957" y="10357"/>
                </a:lnTo>
                <a:lnTo>
                  <a:pt x="59944" y="7233"/>
                </a:lnTo>
                <a:lnTo>
                  <a:pt x="66156" y="5583"/>
                </a:lnTo>
                <a:lnTo>
                  <a:pt x="72679" y="3689"/>
                </a:lnTo>
                <a:lnTo>
                  <a:pt x="78615" y="2427"/>
                </a:lnTo>
                <a:lnTo>
                  <a:pt x="84160" y="1585"/>
                </a:lnTo>
                <a:lnTo>
                  <a:pt x="89444" y="1024"/>
                </a:lnTo>
                <a:lnTo>
                  <a:pt x="95348" y="650"/>
                </a:lnTo>
                <a:lnTo>
                  <a:pt x="101665" y="400"/>
                </a:lnTo>
                <a:lnTo>
                  <a:pt x="115034" y="123"/>
                </a:lnTo>
                <a:lnTo>
                  <a:pt x="128914" y="0"/>
                </a:lnTo>
                <a:lnTo>
                  <a:pt x="135155" y="761"/>
                </a:lnTo>
                <a:lnTo>
                  <a:pt x="140903" y="2062"/>
                </a:lnTo>
                <a:lnTo>
                  <a:pt x="146323" y="3723"/>
                </a:lnTo>
                <a:lnTo>
                  <a:pt x="156578" y="7686"/>
                </a:lnTo>
                <a:lnTo>
                  <a:pt x="166428" y="12092"/>
                </a:lnTo>
                <a:lnTo>
                  <a:pt x="176097" y="16697"/>
                </a:lnTo>
                <a:lnTo>
                  <a:pt x="185686" y="23506"/>
                </a:lnTo>
                <a:lnTo>
                  <a:pt x="190465" y="27544"/>
                </a:lnTo>
                <a:lnTo>
                  <a:pt x="194446" y="31824"/>
                </a:lnTo>
                <a:lnTo>
                  <a:pt x="197893" y="36264"/>
                </a:lnTo>
                <a:lnTo>
                  <a:pt x="200985" y="40812"/>
                </a:lnTo>
                <a:lnTo>
                  <a:pt x="203046" y="46225"/>
                </a:lnTo>
                <a:lnTo>
                  <a:pt x="204420" y="52215"/>
                </a:lnTo>
                <a:lnTo>
                  <a:pt x="205336" y="58590"/>
                </a:lnTo>
                <a:lnTo>
                  <a:pt x="205947" y="64427"/>
                </a:lnTo>
                <a:lnTo>
                  <a:pt x="206354" y="69906"/>
                </a:lnTo>
                <a:lnTo>
                  <a:pt x="206626" y="75146"/>
                </a:lnTo>
                <a:lnTo>
                  <a:pt x="206927" y="87319"/>
                </a:lnTo>
                <a:lnTo>
                  <a:pt x="207154" y="129581"/>
                </a:lnTo>
                <a:lnTo>
                  <a:pt x="206365" y="135567"/>
                </a:lnTo>
                <a:lnTo>
                  <a:pt x="205046" y="141145"/>
                </a:lnTo>
                <a:lnTo>
                  <a:pt x="197224" y="165297"/>
                </a:lnTo>
                <a:lnTo>
                  <a:pt x="194189" y="171284"/>
                </a:lnTo>
                <a:lnTo>
                  <a:pt x="190578" y="176863"/>
                </a:lnTo>
                <a:lnTo>
                  <a:pt x="186583" y="182169"/>
                </a:lnTo>
                <a:lnTo>
                  <a:pt x="183126" y="187295"/>
                </a:lnTo>
                <a:lnTo>
                  <a:pt x="180028" y="192299"/>
                </a:lnTo>
                <a:lnTo>
                  <a:pt x="177169" y="197223"/>
                </a:lnTo>
                <a:lnTo>
                  <a:pt x="169758" y="204810"/>
                </a:lnTo>
                <a:lnTo>
                  <a:pt x="160379" y="211622"/>
                </a:lnTo>
                <a:lnTo>
                  <a:pt x="148273" y="219941"/>
                </a:lnTo>
                <a:lnTo>
                  <a:pt x="143299" y="224382"/>
                </a:lnTo>
                <a:lnTo>
                  <a:pt x="139189" y="228930"/>
                </a:lnTo>
                <a:lnTo>
                  <a:pt x="135655" y="233550"/>
                </a:lnTo>
                <a:lnTo>
                  <a:pt x="125378" y="240799"/>
                </a:lnTo>
                <a:lnTo>
                  <a:pt x="119304" y="243844"/>
                </a:lnTo>
                <a:lnTo>
                  <a:pt x="113668" y="245873"/>
                </a:lnTo>
                <a:lnTo>
                  <a:pt x="108322" y="247227"/>
                </a:lnTo>
                <a:lnTo>
                  <a:pt x="98943" y="249524"/>
                </a:lnTo>
                <a:lnTo>
                  <a:pt x="92129" y="253190"/>
                </a:lnTo>
                <a:lnTo>
                  <a:pt x="84338" y="255349"/>
                </a:lnTo>
                <a:lnTo>
                  <a:pt x="80038" y="255925"/>
                </a:lnTo>
                <a:lnTo>
                  <a:pt x="73143" y="258681"/>
                </a:lnTo>
                <a:lnTo>
                  <a:pt x="70193" y="260528"/>
                </a:lnTo>
                <a:lnTo>
                  <a:pt x="62682" y="262579"/>
                </a:lnTo>
                <a:lnTo>
                  <a:pt x="58457" y="263126"/>
                </a:lnTo>
                <a:lnTo>
                  <a:pt x="54846" y="262697"/>
                </a:lnTo>
                <a:lnTo>
                  <a:pt x="51645" y="261618"/>
                </a:lnTo>
                <a:lnTo>
                  <a:pt x="45972" y="259095"/>
                </a:lnTo>
                <a:lnTo>
                  <a:pt x="40805" y="257973"/>
                </a:lnTo>
                <a:lnTo>
                  <a:pt x="35862" y="255359"/>
                </a:lnTo>
                <a:lnTo>
                  <a:pt x="33433" y="253550"/>
                </a:lnTo>
                <a:lnTo>
                  <a:pt x="31814" y="251551"/>
                </a:lnTo>
                <a:lnTo>
                  <a:pt x="30734" y="249424"/>
                </a:lnTo>
                <a:lnTo>
                  <a:pt x="29001" y="244099"/>
                </a:lnTo>
                <a:lnTo>
                  <a:pt x="28764" y="239138"/>
                </a:lnTo>
                <a:lnTo>
                  <a:pt x="28701" y="235593"/>
                </a:lnTo>
                <a:lnTo>
                  <a:pt x="29453" y="232435"/>
                </a:lnTo>
                <a:lnTo>
                  <a:pt x="32405" y="226810"/>
                </a:lnTo>
                <a:lnTo>
                  <a:pt x="35891" y="224199"/>
                </a:lnTo>
                <a:lnTo>
                  <a:pt x="46114" y="219181"/>
                </a:lnTo>
                <a:lnTo>
                  <a:pt x="56478" y="214305"/>
                </a:lnTo>
                <a:lnTo>
                  <a:pt x="61465" y="211893"/>
                </a:lnTo>
                <a:lnTo>
                  <a:pt x="67170" y="209492"/>
                </a:lnTo>
                <a:lnTo>
                  <a:pt x="73355" y="207097"/>
                </a:lnTo>
                <a:lnTo>
                  <a:pt x="86577" y="202320"/>
                </a:lnTo>
                <a:lnTo>
                  <a:pt x="100391" y="197551"/>
                </a:lnTo>
                <a:lnTo>
                  <a:pt x="108202" y="195167"/>
                </a:lnTo>
                <a:lnTo>
                  <a:pt x="125348" y="190403"/>
                </a:lnTo>
                <a:lnTo>
                  <a:pt x="133572" y="188815"/>
                </a:lnTo>
                <a:lnTo>
                  <a:pt x="141435" y="187756"/>
                </a:lnTo>
                <a:lnTo>
                  <a:pt x="149059" y="187051"/>
                </a:lnTo>
                <a:lnTo>
                  <a:pt x="156522" y="187374"/>
                </a:lnTo>
                <a:lnTo>
                  <a:pt x="163880" y="188383"/>
                </a:lnTo>
                <a:lnTo>
                  <a:pt x="171165" y="189850"/>
                </a:lnTo>
                <a:lnTo>
                  <a:pt x="178404" y="191621"/>
                </a:lnTo>
                <a:lnTo>
                  <a:pt x="185611" y="193596"/>
                </a:lnTo>
                <a:lnTo>
                  <a:pt x="192797" y="195706"/>
                </a:lnTo>
                <a:lnTo>
                  <a:pt x="199175" y="197113"/>
                </a:lnTo>
                <a:lnTo>
                  <a:pt x="205014" y="198051"/>
                </a:lnTo>
                <a:lnTo>
                  <a:pt x="210495" y="198676"/>
                </a:lnTo>
                <a:lnTo>
                  <a:pt x="216530" y="199887"/>
                </a:lnTo>
                <a:lnTo>
                  <a:pt x="222935" y="201487"/>
                </a:lnTo>
                <a:lnTo>
                  <a:pt x="229585" y="203348"/>
                </a:lnTo>
                <a:lnTo>
                  <a:pt x="239092" y="207533"/>
                </a:lnTo>
                <a:lnTo>
                  <a:pt x="247551" y="212832"/>
                </a:lnTo>
                <a:lnTo>
                  <a:pt x="259247" y="220479"/>
                </a:lnTo>
                <a:lnTo>
                  <a:pt x="268150" y="227053"/>
                </a:lnTo>
                <a:lnTo>
                  <a:pt x="277625" y="235216"/>
                </a:lnTo>
                <a:lnTo>
                  <a:pt x="285459" y="242662"/>
                </a:lnTo>
                <a:lnTo>
                  <a:pt x="291177" y="247495"/>
                </a:lnTo>
                <a:lnTo>
                  <a:pt x="299010" y="252289"/>
                </a:lnTo>
                <a:lnTo>
                  <a:pt x="305666" y="254949"/>
                </a:lnTo>
                <a:lnTo>
                  <a:pt x="308552" y="255658"/>
                </a:lnTo>
                <a:lnTo>
                  <a:pt x="313876" y="258563"/>
                </a:lnTo>
                <a:lnTo>
                  <a:pt x="319969" y="263103"/>
                </a:lnTo>
                <a:lnTo>
                  <a:pt x="322919" y="263724"/>
                </a:lnTo>
                <a:lnTo>
                  <a:pt x="330229" y="264177"/>
                </a:lnTo>
                <a:lnTo>
                  <a:pt x="335756" y="26422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47"/>
          <p:cNvSpPr/>
          <p:nvPr/>
        </p:nvSpPr>
        <p:spPr>
          <a:xfrm>
            <a:off x="2457450" y="2350293"/>
            <a:ext cx="228601" cy="200026"/>
          </a:xfrm>
          <a:custGeom>
            <a:avLst/>
            <a:gdLst/>
            <a:ahLst/>
            <a:cxnLst/>
            <a:rect l="0" t="0" r="0" b="0"/>
            <a:pathLst>
              <a:path w="228601" h="200026">
                <a:moveTo>
                  <a:pt x="0" y="0"/>
                </a:moveTo>
                <a:lnTo>
                  <a:pt x="0" y="3793"/>
                </a:lnTo>
                <a:lnTo>
                  <a:pt x="793" y="5704"/>
                </a:lnTo>
                <a:lnTo>
                  <a:pt x="4909" y="11391"/>
                </a:lnTo>
                <a:lnTo>
                  <a:pt x="6150" y="13001"/>
                </a:lnTo>
                <a:lnTo>
                  <a:pt x="8819" y="17949"/>
                </a:lnTo>
                <a:lnTo>
                  <a:pt x="10641" y="21491"/>
                </a:lnTo>
                <a:lnTo>
                  <a:pt x="12650" y="23852"/>
                </a:lnTo>
                <a:lnTo>
                  <a:pt x="14783" y="25427"/>
                </a:lnTo>
                <a:lnTo>
                  <a:pt x="16999" y="26476"/>
                </a:lnTo>
                <a:lnTo>
                  <a:pt x="21578" y="31876"/>
                </a:lnTo>
                <a:lnTo>
                  <a:pt x="23910" y="35538"/>
                </a:lnTo>
                <a:lnTo>
                  <a:pt x="28618" y="41724"/>
                </a:lnTo>
                <a:lnTo>
                  <a:pt x="34150" y="47913"/>
                </a:lnTo>
                <a:lnTo>
                  <a:pt x="41900" y="55955"/>
                </a:lnTo>
                <a:lnTo>
                  <a:pt x="46190" y="59529"/>
                </a:lnTo>
                <a:lnTo>
                  <a:pt x="50637" y="62705"/>
                </a:lnTo>
                <a:lnTo>
                  <a:pt x="55189" y="65616"/>
                </a:lnTo>
                <a:lnTo>
                  <a:pt x="59811" y="69144"/>
                </a:lnTo>
                <a:lnTo>
                  <a:pt x="64480" y="73084"/>
                </a:lnTo>
                <a:lnTo>
                  <a:pt x="69180" y="77297"/>
                </a:lnTo>
                <a:lnTo>
                  <a:pt x="78636" y="86213"/>
                </a:lnTo>
                <a:lnTo>
                  <a:pt x="83380" y="90813"/>
                </a:lnTo>
                <a:lnTo>
                  <a:pt x="88924" y="94673"/>
                </a:lnTo>
                <a:lnTo>
                  <a:pt x="95001" y="98041"/>
                </a:lnTo>
                <a:lnTo>
                  <a:pt x="101434" y="101079"/>
                </a:lnTo>
                <a:lnTo>
                  <a:pt x="107310" y="104693"/>
                </a:lnTo>
                <a:lnTo>
                  <a:pt x="112815" y="108689"/>
                </a:lnTo>
                <a:lnTo>
                  <a:pt x="118072" y="112940"/>
                </a:lnTo>
                <a:lnTo>
                  <a:pt x="123165" y="117363"/>
                </a:lnTo>
                <a:lnTo>
                  <a:pt x="128147" y="121898"/>
                </a:lnTo>
                <a:lnTo>
                  <a:pt x="133056" y="126509"/>
                </a:lnTo>
                <a:lnTo>
                  <a:pt x="137916" y="130377"/>
                </a:lnTo>
                <a:lnTo>
                  <a:pt x="142744" y="133749"/>
                </a:lnTo>
                <a:lnTo>
                  <a:pt x="147550" y="136792"/>
                </a:lnTo>
                <a:lnTo>
                  <a:pt x="152342" y="140407"/>
                </a:lnTo>
                <a:lnTo>
                  <a:pt x="157123" y="144405"/>
                </a:lnTo>
                <a:lnTo>
                  <a:pt x="165876" y="152286"/>
                </a:lnTo>
                <a:lnTo>
                  <a:pt x="172412" y="158435"/>
                </a:lnTo>
                <a:lnTo>
                  <a:pt x="176060" y="161186"/>
                </a:lnTo>
                <a:lnTo>
                  <a:pt x="180079" y="163814"/>
                </a:lnTo>
                <a:lnTo>
                  <a:pt x="184347" y="166359"/>
                </a:lnTo>
                <a:lnTo>
                  <a:pt x="191204" y="171304"/>
                </a:lnTo>
                <a:lnTo>
                  <a:pt x="196898" y="176148"/>
                </a:lnTo>
                <a:lnTo>
                  <a:pt x="202075" y="180947"/>
                </a:lnTo>
                <a:lnTo>
                  <a:pt x="209451" y="188110"/>
                </a:lnTo>
                <a:lnTo>
                  <a:pt x="211865" y="189701"/>
                </a:lnTo>
                <a:lnTo>
                  <a:pt x="216664" y="191468"/>
                </a:lnTo>
                <a:lnTo>
                  <a:pt x="221443" y="194370"/>
                </a:lnTo>
                <a:lnTo>
                  <a:pt x="228600" y="2000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48"/>
          <p:cNvSpPr/>
          <p:nvPr/>
        </p:nvSpPr>
        <p:spPr>
          <a:xfrm>
            <a:off x="2464593" y="2343150"/>
            <a:ext cx="192883" cy="178594"/>
          </a:xfrm>
          <a:custGeom>
            <a:avLst/>
            <a:gdLst/>
            <a:ahLst/>
            <a:cxnLst/>
            <a:rect l="0" t="0" r="0" b="0"/>
            <a:pathLst>
              <a:path w="192883" h="178594">
                <a:moveTo>
                  <a:pt x="192882" y="0"/>
                </a:moveTo>
                <a:lnTo>
                  <a:pt x="186731" y="0"/>
                </a:lnTo>
                <a:lnTo>
                  <a:pt x="186400" y="793"/>
                </a:lnTo>
                <a:lnTo>
                  <a:pt x="186032" y="3792"/>
                </a:lnTo>
                <a:lnTo>
                  <a:pt x="185140" y="5703"/>
                </a:lnTo>
                <a:lnTo>
                  <a:pt x="182033" y="9943"/>
                </a:lnTo>
                <a:lnTo>
                  <a:pt x="180886" y="12978"/>
                </a:lnTo>
                <a:lnTo>
                  <a:pt x="180122" y="16590"/>
                </a:lnTo>
                <a:lnTo>
                  <a:pt x="179613" y="20585"/>
                </a:lnTo>
                <a:lnTo>
                  <a:pt x="176892" y="24042"/>
                </a:lnTo>
                <a:lnTo>
                  <a:pt x="172697" y="27140"/>
                </a:lnTo>
                <a:lnTo>
                  <a:pt x="167519" y="29999"/>
                </a:lnTo>
                <a:lnTo>
                  <a:pt x="162479" y="33493"/>
                </a:lnTo>
                <a:lnTo>
                  <a:pt x="157532" y="37410"/>
                </a:lnTo>
                <a:lnTo>
                  <a:pt x="152646" y="41609"/>
                </a:lnTo>
                <a:lnTo>
                  <a:pt x="147802" y="45995"/>
                </a:lnTo>
                <a:lnTo>
                  <a:pt x="138186" y="55102"/>
                </a:lnTo>
                <a:lnTo>
                  <a:pt x="123847" y="69155"/>
                </a:lnTo>
                <a:lnTo>
                  <a:pt x="119871" y="73884"/>
                </a:lnTo>
                <a:lnTo>
                  <a:pt x="116426" y="78625"/>
                </a:lnTo>
                <a:lnTo>
                  <a:pt x="113337" y="83373"/>
                </a:lnTo>
                <a:lnTo>
                  <a:pt x="109689" y="88125"/>
                </a:lnTo>
                <a:lnTo>
                  <a:pt x="105670" y="92881"/>
                </a:lnTo>
                <a:lnTo>
                  <a:pt x="101403" y="97639"/>
                </a:lnTo>
                <a:lnTo>
                  <a:pt x="92429" y="107160"/>
                </a:lnTo>
                <a:lnTo>
                  <a:pt x="73732" y="126207"/>
                </a:lnTo>
                <a:lnTo>
                  <a:pt x="68999" y="130175"/>
                </a:lnTo>
                <a:lnTo>
                  <a:pt x="64255" y="133615"/>
                </a:lnTo>
                <a:lnTo>
                  <a:pt x="41444" y="148630"/>
                </a:lnTo>
                <a:lnTo>
                  <a:pt x="36361" y="152268"/>
                </a:lnTo>
                <a:lnTo>
                  <a:pt x="32178" y="155487"/>
                </a:lnTo>
                <a:lnTo>
                  <a:pt x="28596" y="158426"/>
                </a:lnTo>
                <a:lnTo>
                  <a:pt x="24620" y="161180"/>
                </a:lnTo>
                <a:lnTo>
                  <a:pt x="20382" y="163809"/>
                </a:lnTo>
                <a:lnTo>
                  <a:pt x="15969" y="166356"/>
                </a:lnTo>
                <a:lnTo>
                  <a:pt x="12234" y="168848"/>
                </a:lnTo>
                <a:lnTo>
                  <a:pt x="8950" y="171303"/>
                </a:lnTo>
                <a:lnTo>
                  <a:pt x="0" y="17859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9"/>
          <p:cNvSpPr/>
          <p:nvPr/>
        </p:nvSpPr>
        <p:spPr>
          <a:xfrm>
            <a:off x="2821810" y="2321718"/>
            <a:ext cx="278578" cy="221458"/>
          </a:xfrm>
          <a:custGeom>
            <a:avLst/>
            <a:gdLst/>
            <a:ahLst/>
            <a:cxnLst/>
            <a:rect l="0" t="0" r="0" b="0"/>
            <a:pathLst>
              <a:path w="278578" h="221458">
                <a:moveTo>
                  <a:pt x="207140" y="0"/>
                </a:moveTo>
                <a:lnTo>
                  <a:pt x="214257" y="0"/>
                </a:lnTo>
                <a:lnTo>
                  <a:pt x="214276" y="3793"/>
                </a:lnTo>
                <a:lnTo>
                  <a:pt x="213484" y="4910"/>
                </a:lnTo>
                <a:lnTo>
                  <a:pt x="212163" y="5655"/>
                </a:lnTo>
                <a:lnTo>
                  <a:pt x="210489" y="6151"/>
                </a:lnTo>
                <a:lnTo>
                  <a:pt x="209372" y="7276"/>
                </a:lnTo>
                <a:lnTo>
                  <a:pt x="208628" y="8819"/>
                </a:lnTo>
                <a:lnTo>
                  <a:pt x="208132" y="10642"/>
                </a:lnTo>
                <a:lnTo>
                  <a:pt x="206214" y="11857"/>
                </a:lnTo>
                <a:lnTo>
                  <a:pt x="199849" y="13208"/>
                </a:lnTo>
                <a:lnTo>
                  <a:pt x="193845" y="15924"/>
                </a:lnTo>
                <a:lnTo>
                  <a:pt x="187737" y="19778"/>
                </a:lnTo>
                <a:lnTo>
                  <a:pt x="179731" y="24136"/>
                </a:lnTo>
                <a:lnTo>
                  <a:pt x="156973" y="35761"/>
                </a:lnTo>
                <a:lnTo>
                  <a:pt x="123786" y="52390"/>
                </a:lnTo>
                <a:lnTo>
                  <a:pt x="119027" y="53977"/>
                </a:lnTo>
                <a:lnTo>
                  <a:pt x="114267" y="55035"/>
                </a:lnTo>
                <a:lnTo>
                  <a:pt x="109506" y="55740"/>
                </a:lnTo>
                <a:lnTo>
                  <a:pt x="104744" y="57004"/>
                </a:lnTo>
                <a:lnTo>
                  <a:pt x="99982" y="58640"/>
                </a:lnTo>
                <a:lnTo>
                  <a:pt x="95220" y="60525"/>
                </a:lnTo>
                <a:lnTo>
                  <a:pt x="83579" y="64735"/>
                </a:lnTo>
                <a:lnTo>
                  <a:pt x="77141" y="66970"/>
                </a:lnTo>
                <a:lnTo>
                  <a:pt x="71261" y="70046"/>
                </a:lnTo>
                <a:lnTo>
                  <a:pt x="65754" y="73685"/>
                </a:lnTo>
                <a:lnTo>
                  <a:pt x="60495" y="77699"/>
                </a:lnTo>
                <a:lnTo>
                  <a:pt x="55401" y="81168"/>
                </a:lnTo>
                <a:lnTo>
                  <a:pt x="50418" y="84275"/>
                </a:lnTo>
                <a:lnTo>
                  <a:pt x="45509" y="87140"/>
                </a:lnTo>
                <a:lnTo>
                  <a:pt x="37937" y="92439"/>
                </a:lnTo>
                <a:lnTo>
                  <a:pt x="34807" y="94964"/>
                </a:lnTo>
                <a:lnTo>
                  <a:pt x="29212" y="97769"/>
                </a:lnTo>
                <a:lnTo>
                  <a:pt x="26608" y="98517"/>
                </a:lnTo>
                <a:lnTo>
                  <a:pt x="21599" y="101464"/>
                </a:lnTo>
                <a:lnTo>
                  <a:pt x="19152" y="103362"/>
                </a:lnTo>
                <a:lnTo>
                  <a:pt x="14317" y="105470"/>
                </a:lnTo>
                <a:lnTo>
                  <a:pt x="11916" y="106032"/>
                </a:lnTo>
                <a:lnTo>
                  <a:pt x="10315" y="107201"/>
                </a:lnTo>
                <a:lnTo>
                  <a:pt x="9249" y="108773"/>
                </a:lnTo>
                <a:lnTo>
                  <a:pt x="8537" y="110616"/>
                </a:lnTo>
                <a:lnTo>
                  <a:pt x="7269" y="111844"/>
                </a:lnTo>
                <a:lnTo>
                  <a:pt x="5630" y="112663"/>
                </a:lnTo>
                <a:lnTo>
                  <a:pt x="69" y="114272"/>
                </a:lnTo>
                <a:lnTo>
                  <a:pt x="0" y="118084"/>
                </a:lnTo>
                <a:lnTo>
                  <a:pt x="784" y="119204"/>
                </a:lnTo>
                <a:lnTo>
                  <a:pt x="2100" y="119951"/>
                </a:lnTo>
                <a:lnTo>
                  <a:pt x="3772" y="120449"/>
                </a:lnTo>
                <a:lnTo>
                  <a:pt x="4886" y="121574"/>
                </a:lnTo>
                <a:lnTo>
                  <a:pt x="5629" y="123118"/>
                </a:lnTo>
                <a:lnTo>
                  <a:pt x="6124" y="124941"/>
                </a:lnTo>
                <a:lnTo>
                  <a:pt x="8042" y="126157"/>
                </a:lnTo>
                <a:lnTo>
                  <a:pt x="18325" y="128661"/>
                </a:lnTo>
                <a:lnTo>
                  <a:pt x="26914" y="132060"/>
                </a:lnTo>
                <a:lnTo>
                  <a:pt x="33906" y="134100"/>
                </a:lnTo>
                <a:lnTo>
                  <a:pt x="40453" y="135006"/>
                </a:lnTo>
                <a:lnTo>
                  <a:pt x="48655" y="135409"/>
                </a:lnTo>
                <a:lnTo>
                  <a:pt x="53064" y="136310"/>
                </a:lnTo>
                <a:lnTo>
                  <a:pt x="57591" y="137705"/>
                </a:lnTo>
                <a:lnTo>
                  <a:pt x="62197" y="139429"/>
                </a:lnTo>
                <a:lnTo>
                  <a:pt x="66855" y="141371"/>
                </a:lnTo>
                <a:lnTo>
                  <a:pt x="71548" y="143460"/>
                </a:lnTo>
                <a:lnTo>
                  <a:pt x="76264" y="145646"/>
                </a:lnTo>
                <a:lnTo>
                  <a:pt x="81789" y="147898"/>
                </a:lnTo>
                <a:lnTo>
                  <a:pt x="87854" y="150192"/>
                </a:lnTo>
                <a:lnTo>
                  <a:pt x="94278" y="152516"/>
                </a:lnTo>
                <a:lnTo>
                  <a:pt x="99355" y="154859"/>
                </a:lnTo>
                <a:lnTo>
                  <a:pt x="107112" y="159578"/>
                </a:lnTo>
                <a:lnTo>
                  <a:pt x="111880" y="161154"/>
                </a:lnTo>
                <a:lnTo>
                  <a:pt x="117439" y="162205"/>
                </a:lnTo>
                <a:lnTo>
                  <a:pt x="123527" y="162906"/>
                </a:lnTo>
                <a:lnTo>
                  <a:pt x="129173" y="164960"/>
                </a:lnTo>
                <a:lnTo>
                  <a:pt x="134524" y="167917"/>
                </a:lnTo>
                <a:lnTo>
                  <a:pt x="139679" y="171476"/>
                </a:lnTo>
                <a:lnTo>
                  <a:pt x="144704" y="173849"/>
                </a:lnTo>
                <a:lnTo>
                  <a:pt x="149640" y="175430"/>
                </a:lnTo>
                <a:lnTo>
                  <a:pt x="154519" y="176485"/>
                </a:lnTo>
                <a:lnTo>
                  <a:pt x="159359" y="177982"/>
                </a:lnTo>
                <a:lnTo>
                  <a:pt x="164174" y="179773"/>
                </a:lnTo>
                <a:lnTo>
                  <a:pt x="168971" y="181761"/>
                </a:lnTo>
                <a:lnTo>
                  <a:pt x="173756" y="183881"/>
                </a:lnTo>
                <a:lnTo>
                  <a:pt x="183307" y="188352"/>
                </a:lnTo>
                <a:lnTo>
                  <a:pt x="188076" y="189862"/>
                </a:lnTo>
                <a:lnTo>
                  <a:pt x="192843" y="190868"/>
                </a:lnTo>
                <a:lnTo>
                  <a:pt x="197608" y="191539"/>
                </a:lnTo>
                <a:lnTo>
                  <a:pt x="202373" y="192781"/>
                </a:lnTo>
                <a:lnTo>
                  <a:pt x="207137" y="194402"/>
                </a:lnTo>
                <a:lnTo>
                  <a:pt x="211900" y="196276"/>
                </a:lnTo>
                <a:lnTo>
                  <a:pt x="219309" y="198359"/>
                </a:lnTo>
                <a:lnTo>
                  <a:pt x="226042" y="200078"/>
                </a:lnTo>
                <a:lnTo>
                  <a:pt x="234326" y="203489"/>
                </a:lnTo>
                <a:lnTo>
                  <a:pt x="241183" y="205533"/>
                </a:lnTo>
                <a:lnTo>
                  <a:pt x="244123" y="206079"/>
                </a:lnTo>
                <a:lnTo>
                  <a:pt x="246082" y="207236"/>
                </a:lnTo>
                <a:lnTo>
                  <a:pt x="247389" y="208801"/>
                </a:lnTo>
                <a:lnTo>
                  <a:pt x="248260" y="210638"/>
                </a:lnTo>
                <a:lnTo>
                  <a:pt x="249634" y="211863"/>
                </a:lnTo>
                <a:lnTo>
                  <a:pt x="251345" y="212680"/>
                </a:lnTo>
                <a:lnTo>
                  <a:pt x="255361" y="213587"/>
                </a:lnTo>
                <a:lnTo>
                  <a:pt x="259792" y="213990"/>
                </a:lnTo>
                <a:lnTo>
                  <a:pt x="262085" y="214892"/>
                </a:lnTo>
                <a:lnTo>
                  <a:pt x="270045" y="220435"/>
                </a:lnTo>
                <a:lnTo>
                  <a:pt x="272933" y="221003"/>
                </a:lnTo>
                <a:lnTo>
                  <a:pt x="278577" y="22145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0"/>
          <p:cNvSpPr/>
          <p:nvPr/>
        </p:nvSpPr>
        <p:spPr>
          <a:xfrm>
            <a:off x="3289211" y="2271810"/>
            <a:ext cx="296952" cy="270274"/>
          </a:xfrm>
          <a:custGeom>
            <a:avLst/>
            <a:gdLst/>
            <a:ahLst/>
            <a:cxnLst/>
            <a:rect l="0" t="0" r="0" b="0"/>
            <a:pathLst>
              <a:path w="296952" h="270274">
                <a:moveTo>
                  <a:pt x="11201" y="49908"/>
                </a:moveTo>
                <a:lnTo>
                  <a:pt x="7409" y="49908"/>
                </a:lnTo>
                <a:lnTo>
                  <a:pt x="6292" y="49115"/>
                </a:lnTo>
                <a:lnTo>
                  <a:pt x="5547" y="47792"/>
                </a:lnTo>
                <a:lnTo>
                  <a:pt x="4351" y="43757"/>
                </a:lnTo>
                <a:lnTo>
                  <a:pt x="352" y="39266"/>
                </a:lnTo>
                <a:lnTo>
                  <a:pt x="0" y="38051"/>
                </a:lnTo>
                <a:lnTo>
                  <a:pt x="558" y="37241"/>
                </a:lnTo>
                <a:lnTo>
                  <a:pt x="1725" y="36701"/>
                </a:lnTo>
                <a:lnTo>
                  <a:pt x="9300" y="30131"/>
                </a:lnTo>
                <a:lnTo>
                  <a:pt x="16899" y="23499"/>
                </a:lnTo>
                <a:lnTo>
                  <a:pt x="24582" y="18856"/>
                </a:lnTo>
                <a:lnTo>
                  <a:pt x="33288" y="14147"/>
                </a:lnTo>
                <a:lnTo>
                  <a:pt x="41655" y="10202"/>
                </a:lnTo>
                <a:lnTo>
                  <a:pt x="48019" y="8448"/>
                </a:lnTo>
                <a:lnTo>
                  <a:pt x="52416" y="7187"/>
                </a:lnTo>
                <a:lnTo>
                  <a:pt x="63650" y="3669"/>
                </a:lnTo>
                <a:lnTo>
                  <a:pt x="69185" y="2413"/>
                </a:lnTo>
                <a:lnTo>
                  <a:pt x="74464" y="1576"/>
                </a:lnTo>
                <a:lnTo>
                  <a:pt x="79570" y="1018"/>
                </a:lnTo>
                <a:lnTo>
                  <a:pt x="84562" y="646"/>
                </a:lnTo>
                <a:lnTo>
                  <a:pt x="89477" y="398"/>
                </a:lnTo>
                <a:lnTo>
                  <a:pt x="101863" y="49"/>
                </a:lnTo>
                <a:lnTo>
                  <a:pt x="104979" y="0"/>
                </a:lnTo>
                <a:lnTo>
                  <a:pt x="112676" y="2062"/>
                </a:lnTo>
                <a:lnTo>
                  <a:pt x="120595" y="4831"/>
                </a:lnTo>
                <a:lnTo>
                  <a:pt x="126760" y="6062"/>
                </a:lnTo>
                <a:lnTo>
                  <a:pt x="132146" y="8725"/>
                </a:lnTo>
                <a:lnTo>
                  <a:pt x="134693" y="10547"/>
                </a:lnTo>
                <a:lnTo>
                  <a:pt x="136392" y="13348"/>
                </a:lnTo>
                <a:lnTo>
                  <a:pt x="138279" y="20695"/>
                </a:lnTo>
                <a:lnTo>
                  <a:pt x="139118" y="27135"/>
                </a:lnTo>
                <a:lnTo>
                  <a:pt x="139490" y="33437"/>
                </a:lnTo>
                <a:lnTo>
                  <a:pt x="139656" y="41529"/>
                </a:lnTo>
                <a:lnTo>
                  <a:pt x="138906" y="45910"/>
                </a:lnTo>
                <a:lnTo>
                  <a:pt x="137613" y="50418"/>
                </a:lnTo>
                <a:lnTo>
                  <a:pt x="135957" y="55010"/>
                </a:lnTo>
                <a:lnTo>
                  <a:pt x="134059" y="59660"/>
                </a:lnTo>
                <a:lnTo>
                  <a:pt x="132000" y="64347"/>
                </a:lnTo>
                <a:lnTo>
                  <a:pt x="129834" y="69059"/>
                </a:lnTo>
                <a:lnTo>
                  <a:pt x="126802" y="73788"/>
                </a:lnTo>
                <a:lnTo>
                  <a:pt x="123193" y="78528"/>
                </a:lnTo>
                <a:lnTo>
                  <a:pt x="119200" y="83276"/>
                </a:lnTo>
                <a:lnTo>
                  <a:pt x="115744" y="88822"/>
                </a:lnTo>
                <a:lnTo>
                  <a:pt x="112646" y="94901"/>
                </a:lnTo>
                <a:lnTo>
                  <a:pt x="109788" y="101334"/>
                </a:lnTo>
                <a:lnTo>
                  <a:pt x="106294" y="107211"/>
                </a:lnTo>
                <a:lnTo>
                  <a:pt x="102378" y="112716"/>
                </a:lnTo>
                <a:lnTo>
                  <a:pt x="98179" y="117974"/>
                </a:lnTo>
                <a:lnTo>
                  <a:pt x="93793" y="123067"/>
                </a:lnTo>
                <a:lnTo>
                  <a:pt x="89281" y="128049"/>
                </a:lnTo>
                <a:lnTo>
                  <a:pt x="84685" y="132959"/>
                </a:lnTo>
                <a:lnTo>
                  <a:pt x="80828" y="138613"/>
                </a:lnTo>
                <a:lnTo>
                  <a:pt x="77463" y="144763"/>
                </a:lnTo>
                <a:lnTo>
                  <a:pt x="74426" y="151245"/>
                </a:lnTo>
                <a:lnTo>
                  <a:pt x="71607" y="156360"/>
                </a:lnTo>
                <a:lnTo>
                  <a:pt x="63848" y="168145"/>
                </a:lnTo>
                <a:lnTo>
                  <a:pt x="61380" y="172389"/>
                </a:lnTo>
                <a:lnTo>
                  <a:pt x="58941" y="176806"/>
                </a:lnTo>
                <a:lnTo>
                  <a:pt x="55728" y="181338"/>
                </a:lnTo>
                <a:lnTo>
                  <a:pt x="51998" y="185947"/>
                </a:lnTo>
                <a:lnTo>
                  <a:pt x="47924" y="190607"/>
                </a:lnTo>
                <a:lnTo>
                  <a:pt x="44414" y="195301"/>
                </a:lnTo>
                <a:lnTo>
                  <a:pt x="41281" y="200018"/>
                </a:lnTo>
                <a:lnTo>
                  <a:pt x="38398" y="204750"/>
                </a:lnTo>
                <a:lnTo>
                  <a:pt x="36476" y="209492"/>
                </a:lnTo>
                <a:lnTo>
                  <a:pt x="35195" y="214242"/>
                </a:lnTo>
                <a:lnTo>
                  <a:pt x="34341" y="218995"/>
                </a:lnTo>
                <a:lnTo>
                  <a:pt x="31275" y="226393"/>
                </a:lnTo>
                <a:lnTo>
                  <a:pt x="28060" y="232327"/>
                </a:lnTo>
                <a:lnTo>
                  <a:pt x="26631" y="237610"/>
                </a:lnTo>
                <a:lnTo>
                  <a:pt x="25827" y="245048"/>
                </a:lnTo>
                <a:lnTo>
                  <a:pt x="25589" y="252278"/>
                </a:lnTo>
                <a:lnTo>
                  <a:pt x="26349" y="253878"/>
                </a:lnTo>
                <a:lnTo>
                  <a:pt x="27650" y="254944"/>
                </a:lnTo>
                <a:lnTo>
                  <a:pt x="29311" y="255655"/>
                </a:lnTo>
                <a:lnTo>
                  <a:pt x="37680" y="261706"/>
                </a:lnTo>
                <a:lnTo>
                  <a:pt x="45417" y="264269"/>
                </a:lnTo>
                <a:lnTo>
                  <a:pt x="53131" y="267682"/>
                </a:lnTo>
                <a:lnTo>
                  <a:pt x="61851" y="269728"/>
                </a:lnTo>
                <a:lnTo>
                  <a:pt x="66399" y="270273"/>
                </a:lnTo>
                <a:lnTo>
                  <a:pt x="71812" y="269843"/>
                </a:lnTo>
                <a:lnTo>
                  <a:pt x="77802" y="268763"/>
                </a:lnTo>
                <a:lnTo>
                  <a:pt x="84177" y="267249"/>
                </a:lnTo>
                <a:lnTo>
                  <a:pt x="90808" y="266240"/>
                </a:lnTo>
                <a:lnTo>
                  <a:pt x="97610" y="265567"/>
                </a:lnTo>
                <a:lnTo>
                  <a:pt x="104526" y="265118"/>
                </a:lnTo>
                <a:lnTo>
                  <a:pt x="111517" y="264819"/>
                </a:lnTo>
                <a:lnTo>
                  <a:pt x="125636" y="264487"/>
                </a:lnTo>
                <a:lnTo>
                  <a:pt x="150765" y="264300"/>
                </a:lnTo>
                <a:lnTo>
                  <a:pt x="159012" y="263480"/>
                </a:lnTo>
                <a:lnTo>
                  <a:pt x="166892" y="262139"/>
                </a:lnTo>
                <a:lnTo>
                  <a:pt x="174526" y="260452"/>
                </a:lnTo>
                <a:lnTo>
                  <a:pt x="181997" y="259327"/>
                </a:lnTo>
                <a:lnTo>
                  <a:pt x="189359" y="258577"/>
                </a:lnTo>
                <a:lnTo>
                  <a:pt x="196648" y="258077"/>
                </a:lnTo>
                <a:lnTo>
                  <a:pt x="203888" y="257744"/>
                </a:lnTo>
                <a:lnTo>
                  <a:pt x="218284" y="257373"/>
                </a:lnTo>
                <a:lnTo>
                  <a:pt x="296493" y="257077"/>
                </a:lnTo>
                <a:lnTo>
                  <a:pt x="296748" y="259194"/>
                </a:lnTo>
                <a:lnTo>
                  <a:pt x="296951" y="26422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1"/>
          <p:cNvSpPr/>
          <p:nvPr/>
        </p:nvSpPr>
        <p:spPr>
          <a:xfrm>
            <a:off x="2135981" y="2621799"/>
            <a:ext cx="435770" cy="42526"/>
          </a:xfrm>
          <a:custGeom>
            <a:avLst/>
            <a:gdLst/>
            <a:ahLst/>
            <a:cxnLst/>
            <a:rect l="0" t="0" r="0" b="0"/>
            <a:pathLst>
              <a:path w="435770" h="42526">
                <a:moveTo>
                  <a:pt x="0" y="35676"/>
                </a:moveTo>
                <a:lnTo>
                  <a:pt x="10849" y="35676"/>
                </a:lnTo>
                <a:lnTo>
                  <a:pt x="11995" y="36469"/>
                </a:lnTo>
                <a:lnTo>
                  <a:pt x="12759" y="37792"/>
                </a:lnTo>
                <a:lnTo>
                  <a:pt x="13269" y="39468"/>
                </a:lnTo>
                <a:lnTo>
                  <a:pt x="15196" y="40585"/>
                </a:lnTo>
                <a:lnTo>
                  <a:pt x="21570" y="41826"/>
                </a:lnTo>
                <a:lnTo>
                  <a:pt x="34084" y="42525"/>
                </a:lnTo>
                <a:lnTo>
                  <a:pt x="38598" y="41829"/>
                </a:lnTo>
                <a:lnTo>
                  <a:pt x="43194" y="40572"/>
                </a:lnTo>
                <a:lnTo>
                  <a:pt x="47846" y="38940"/>
                </a:lnTo>
                <a:lnTo>
                  <a:pt x="54122" y="37852"/>
                </a:lnTo>
                <a:lnTo>
                  <a:pt x="61481" y="37126"/>
                </a:lnTo>
                <a:lnTo>
                  <a:pt x="69563" y="36643"/>
                </a:lnTo>
                <a:lnTo>
                  <a:pt x="78125" y="35527"/>
                </a:lnTo>
                <a:lnTo>
                  <a:pt x="87008" y="33989"/>
                </a:lnTo>
                <a:lnTo>
                  <a:pt x="96105" y="32170"/>
                </a:lnTo>
                <a:lnTo>
                  <a:pt x="104552" y="30163"/>
                </a:lnTo>
                <a:lnTo>
                  <a:pt x="112563" y="28032"/>
                </a:lnTo>
                <a:lnTo>
                  <a:pt x="120286" y="25817"/>
                </a:lnTo>
                <a:lnTo>
                  <a:pt x="129403" y="24341"/>
                </a:lnTo>
                <a:lnTo>
                  <a:pt x="139450" y="23357"/>
                </a:lnTo>
                <a:lnTo>
                  <a:pt x="150117" y="22700"/>
                </a:lnTo>
                <a:lnTo>
                  <a:pt x="161196" y="21469"/>
                </a:lnTo>
                <a:lnTo>
                  <a:pt x="172552" y="19855"/>
                </a:lnTo>
                <a:lnTo>
                  <a:pt x="223085" y="11560"/>
                </a:lnTo>
                <a:lnTo>
                  <a:pt x="236036" y="10074"/>
                </a:lnTo>
                <a:lnTo>
                  <a:pt x="248638" y="9083"/>
                </a:lnTo>
                <a:lnTo>
                  <a:pt x="261009" y="8422"/>
                </a:lnTo>
                <a:lnTo>
                  <a:pt x="273224" y="7188"/>
                </a:lnTo>
                <a:lnTo>
                  <a:pt x="285337" y="5571"/>
                </a:lnTo>
                <a:lnTo>
                  <a:pt x="297381" y="3700"/>
                </a:lnTo>
                <a:lnTo>
                  <a:pt x="308585" y="2452"/>
                </a:lnTo>
                <a:lnTo>
                  <a:pt x="319229" y="1620"/>
                </a:lnTo>
                <a:lnTo>
                  <a:pt x="329501" y="1066"/>
                </a:lnTo>
                <a:lnTo>
                  <a:pt x="349380" y="450"/>
                </a:lnTo>
                <a:lnTo>
                  <a:pt x="397248" y="0"/>
                </a:lnTo>
                <a:lnTo>
                  <a:pt x="409123" y="770"/>
                </a:lnTo>
                <a:lnTo>
                  <a:pt x="415624" y="2086"/>
                </a:lnTo>
                <a:lnTo>
                  <a:pt x="435769" y="710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2"/>
          <p:cNvSpPr/>
          <p:nvPr/>
        </p:nvSpPr>
        <p:spPr>
          <a:xfrm>
            <a:off x="2317661" y="2736084"/>
            <a:ext cx="289808" cy="142819"/>
          </a:xfrm>
          <a:custGeom>
            <a:avLst/>
            <a:gdLst/>
            <a:ahLst/>
            <a:cxnLst/>
            <a:rect l="0" t="0" r="0" b="0"/>
            <a:pathLst>
              <a:path w="289808" h="142819">
                <a:moveTo>
                  <a:pt x="11201" y="14259"/>
                </a:moveTo>
                <a:lnTo>
                  <a:pt x="0" y="14259"/>
                </a:lnTo>
                <a:lnTo>
                  <a:pt x="3366" y="14259"/>
                </a:lnTo>
                <a:lnTo>
                  <a:pt x="7645" y="10467"/>
                </a:lnTo>
                <a:lnTo>
                  <a:pt x="10418" y="9350"/>
                </a:lnTo>
                <a:lnTo>
                  <a:pt x="22699" y="6984"/>
                </a:lnTo>
                <a:lnTo>
                  <a:pt x="28391" y="5440"/>
                </a:lnTo>
                <a:lnTo>
                  <a:pt x="34568" y="3617"/>
                </a:lnTo>
                <a:lnTo>
                  <a:pt x="40272" y="2402"/>
                </a:lnTo>
                <a:lnTo>
                  <a:pt x="45663" y="1592"/>
                </a:lnTo>
                <a:lnTo>
                  <a:pt x="50845" y="1052"/>
                </a:lnTo>
                <a:lnTo>
                  <a:pt x="56680" y="692"/>
                </a:lnTo>
                <a:lnTo>
                  <a:pt x="69514" y="292"/>
                </a:lnTo>
                <a:lnTo>
                  <a:pt x="107523" y="0"/>
                </a:lnTo>
                <a:lnTo>
                  <a:pt x="113516" y="784"/>
                </a:lnTo>
                <a:lnTo>
                  <a:pt x="119892" y="2101"/>
                </a:lnTo>
                <a:lnTo>
                  <a:pt x="126524" y="3772"/>
                </a:lnTo>
                <a:lnTo>
                  <a:pt x="131740" y="5681"/>
                </a:lnTo>
                <a:lnTo>
                  <a:pt x="139651" y="9917"/>
                </a:lnTo>
                <a:lnTo>
                  <a:pt x="142872" y="12159"/>
                </a:lnTo>
                <a:lnTo>
                  <a:pt x="145813" y="14446"/>
                </a:lnTo>
                <a:lnTo>
                  <a:pt x="148567" y="16765"/>
                </a:lnTo>
                <a:lnTo>
                  <a:pt x="151197" y="19105"/>
                </a:lnTo>
                <a:lnTo>
                  <a:pt x="156236" y="23821"/>
                </a:lnTo>
                <a:lnTo>
                  <a:pt x="157104" y="26984"/>
                </a:lnTo>
                <a:lnTo>
                  <a:pt x="156888" y="30680"/>
                </a:lnTo>
                <a:lnTo>
                  <a:pt x="155951" y="34731"/>
                </a:lnTo>
                <a:lnTo>
                  <a:pt x="155326" y="38226"/>
                </a:lnTo>
                <a:lnTo>
                  <a:pt x="154909" y="41350"/>
                </a:lnTo>
                <a:lnTo>
                  <a:pt x="154631" y="44226"/>
                </a:lnTo>
                <a:lnTo>
                  <a:pt x="152859" y="47731"/>
                </a:lnTo>
                <a:lnTo>
                  <a:pt x="150090" y="51655"/>
                </a:lnTo>
                <a:lnTo>
                  <a:pt x="146656" y="55858"/>
                </a:lnTo>
                <a:lnTo>
                  <a:pt x="142779" y="60248"/>
                </a:lnTo>
                <a:lnTo>
                  <a:pt x="134239" y="69359"/>
                </a:lnTo>
                <a:lnTo>
                  <a:pt x="111110" y="92884"/>
                </a:lnTo>
                <a:lnTo>
                  <a:pt x="95935" y="108107"/>
                </a:lnTo>
                <a:lnTo>
                  <a:pt x="90710" y="110956"/>
                </a:lnTo>
                <a:lnTo>
                  <a:pt x="84050" y="113649"/>
                </a:lnTo>
                <a:lnTo>
                  <a:pt x="76436" y="116238"/>
                </a:lnTo>
                <a:lnTo>
                  <a:pt x="71360" y="118757"/>
                </a:lnTo>
                <a:lnTo>
                  <a:pt x="67976" y="121231"/>
                </a:lnTo>
                <a:lnTo>
                  <a:pt x="65720" y="123674"/>
                </a:lnTo>
                <a:lnTo>
                  <a:pt x="64215" y="126096"/>
                </a:lnTo>
                <a:lnTo>
                  <a:pt x="63213" y="128505"/>
                </a:lnTo>
                <a:lnTo>
                  <a:pt x="61603" y="134281"/>
                </a:lnTo>
                <a:lnTo>
                  <a:pt x="61383" y="137188"/>
                </a:lnTo>
                <a:lnTo>
                  <a:pt x="61325" y="139074"/>
                </a:lnTo>
                <a:lnTo>
                  <a:pt x="62873" y="140332"/>
                </a:lnTo>
                <a:lnTo>
                  <a:pt x="71049" y="142102"/>
                </a:lnTo>
                <a:lnTo>
                  <a:pt x="78850" y="142700"/>
                </a:lnTo>
                <a:lnTo>
                  <a:pt x="99000" y="142818"/>
                </a:lnTo>
                <a:lnTo>
                  <a:pt x="105452" y="142034"/>
                </a:lnTo>
                <a:lnTo>
                  <a:pt x="112135" y="140717"/>
                </a:lnTo>
                <a:lnTo>
                  <a:pt x="143763" y="132901"/>
                </a:lnTo>
                <a:lnTo>
                  <a:pt x="151963" y="130660"/>
                </a:lnTo>
                <a:lnTo>
                  <a:pt x="167425" y="126053"/>
                </a:lnTo>
                <a:lnTo>
                  <a:pt x="177262" y="123714"/>
                </a:lnTo>
                <a:lnTo>
                  <a:pt x="188584" y="121360"/>
                </a:lnTo>
                <a:lnTo>
                  <a:pt x="200894" y="118997"/>
                </a:lnTo>
                <a:lnTo>
                  <a:pt x="223038" y="114255"/>
                </a:lnTo>
                <a:lnTo>
                  <a:pt x="233388" y="111879"/>
                </a:lnTo>
                <a:lnTo>
                  <a:pt x="241876" y="109502"/>
                </a:lnTo>
                <a:lnTo>
                  <a:pt x="249122" y="107123"/>
                </a:lnTo>
                <a:lnTo>
                  <a:pt x="262200" y="102363"/>
                </a:lnTo>
                <a:lnTo>
                  <a:pt x="289807" y="928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3"/>
          <p:cNvSpPr/>
          <p:nvPr/>
        </p:nvSpPr>
        <p:spPr>
          <a:xfrm>
            <a:off x="1257300" y="2671790"/>
            <a:ext cx="421482" cy="28548"/>
          </a:xfrm>
          <a:custGeom>
            <a:avLst/>
            <a:gdLst/>
            <a:ahLst/>
            <a:cxnLst/>
            <a:rect l="0" t="0" r="0" b="0"/>
            <a:pathLst>
              <a:path w="421482" h="28548">
                <a:moveTo>
                  <a:pt x="0" y="28547"/>
                </a:moveTo>
                <a:lnTo>
                  <a:pt x="41895" y="28547"/>
                </a:lnTo>
                <a:lnTo>
                  <a:pt x="46980" y="27753"/>
                </a:lnTo>
                <a:lnTo>
                  <a:pt x="52751" y="26430"/>
                </a:lnTo>
                <a:lnTo>
                  <a:pt x="58980" y="24755"/>
                </a:lnTo>
                <a:lnTo>
                  <a:pt x="66307" y="23637"/>
                </a:lnTo>
                <a:lnTo>
                  <a:pt x="74367" y="22893"/>
                </a:lnTo>
                <a:lnTo>
                  <a:pt x="82915" y="22396"/>
                </a:lnTo>
                <a:lnTo>
                  <a:pt x="98764" y="21845"/>
                </a:lnTo>
                <a:lnTo>
                  <a:pt x="106324" y="21697"/>
                </a:lnTo>
                <a:lnTo>
                  <a:pt x="115332" y="20806"/>
                </a:lnTo>
                <a:lnTo>
                  <a:pt x="125307" y="19417"/>
                </a:lnTo>
                <a:lnTo>
                  <a:pt x="135925" y="17698"/>
                </a:lnTo>
                <a:lnTo>
                  <a:pt x="146179" y="16552"/>
                </a:lnTo>
                <a:lnTo>
                  <a:pt x="156190" y="15788"/>
                </a:lnTo>
                <a:lnTo>
                  <a:pt x="166039" y="15278"/>
                </a:lnTo>
                <a:lnTo>
                  <a:pt x="176574" y="14145"/>
                </a:lnTo>
                <a:lnTo>
                  <a:pt x="187566" y="12596"/>
                </a:lnTo>
                <a:lnTo>
                  <a:pt x="198862" y="10769"/>
                </a:lnTo>
                <a:lnTo>
                  <a:pt x="210362" y="9551"/>
                </a:lnTo>
                <a:lnTo>
                  <a:pt x="221998" y="8739"/>
                </a:lnTo>
                <a:lnTo>
                  <a:pt x="233723" y="8198"/>
                </a:lnTo>
                <a:lnTo>
                  <a:pt x="245509" y="7044"/>
                </a:lnTo>
                <a:lnTo>
                  <a:pt x="257335" y="5480"/>
                </a:lnTo>
                <a:lnTo>
                  <a:pt x="269188" y="3644"/>
                </a:lnTo>
                <a:lnTo>
                  <a:pt x="280265" y="2420"/>
                </a:lnTo>
                <a:lnTo>
                  <a:pt x="290824" y="1604"/>
                </a:lnTo>
                <a:lnTo>
                  <a:pt x="301039" y="1060"/>
                </a:lnTo>
                <a:lnTo>
                  <a:pt x="320855" y="455"/>
                </a:lnTo>
                <a:lnTo>
                  <a:pt x="374331" y="14"/>
                </a:lnTo>
                <a:lnTo>
                  <a:pt x="380523" y="0"/>
                </a:lnTo>
                <a:lnTo>
                  <a:pt x="387825" y="785"/>
                </a:lnTo>
                <a:lnTo>
                  <a:pt x="395869" y="2101"/>
                </a:lnTo>
                <a:lnTo>
                  <a:pt x="421481" y="711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4"/>
          <p:cNvSpPr/>
          <p:nvPr/>
        </p:nvSpPr>
        <p:spPr>
          <a:xfrm>
            <a:off x="1421632" y="2744316"/>
            <a:ext cx="307156" cy="176358"/>
          </a:xfrm>
          <a:custGeom>
            <a:avLst/>
            <a:gdLst/>
            <a:ahLst/>
            <a:cxnLst/>
            <a:rect l="0" t="0" r="0" b="0"/>
            <a:pathLst>
              <a:path w="307156" h="176358">
                <a:moveTo>
                  <a:pt x="7118" y="41746"/>
                </a:moveTo>
                <a:lnTo>
                  <a:pt x="3325" y="41746"/>
                </a:lnTo>
                <a:lnTo>
                  <a:pt x="2208" y="40952"/>
                </a:lnTo>
                <a:lnTo>
                  <a:pt x="1463" y="39629"/>
                </a:lnTo>
                <a:lnTo>
                  <a:pt x="61" y="34896"/>
                </a:lnTo>
                <a:lnTo>
                  <a:pt x="0" y="30897"/>
                </a:lnTo>
                <a:lnTo>
                  <a:pt x="1578" y="28957"/>
                </a:lnTo>
                <a:lnTo>
                  <a:pt x="7566" y="24685"/>
                </a:lnTo>
                <a:lnTo>
                  <a:pt x="13402" y="20141"/>
                </a:lnTo>
                <a:lnTo>
                  <a:pt x="16070" y="17817"/>
                </a:lnTo>
                <a:lnTo>
                  <a:pt x="25384" y="13119"/>
                </a:lnTo>
                <a:lnTo>
                  <a:pt x="31201" y="10755"/>
                </a:lnTo>
                <a:lnTo>
                  <a:pt x="36667" y="9179"/>
                </a:lnTo>
                <a:lnTo>
                  <a:pt x="41899" y="8129"/>
                </a:lnTo>
                <a:lnTo>
                  <a:pt x="46974" y="7428"/>
                </a:lnTo>
                <a:lnTo>
                  <a:pt x="52738" y="6167"/>
                </a:lnTo>
                <a:lnTo>
                  <a:pt x="58963" y="4533"/>
                </a:lnTo>
                <a:lnTo>
                  <a:pt x="65493" y="2650"/>
                </a:lnTo>
                <a:lnTo>
                  <a:pt x="72229" y="1395"/>
                </a:lnTo>
                <a:lnTo>
                  <a:pt x="79100" y="558"/>
                </a:lnTo>
                <a:lnTo>
                  <a:pt x="86062" y="0"/>
                </a:lnTo>
                <a:lnTo>
                  <a:pt x="92291" y="421"/>
                </a:lnTo>
                <a:lnTo>
                  <a:pt x="98031" y="1496"/>
                </a:lnTo>
                <a:lnTo>
                  <a:pt x="103445" y="3007"/>
                </a:lnTo>
                <a:lnTo>
                  <a:pt x="108642" y="4807"/>
                </a:lnTo>
                <a:lnTo>
                  <a:pt x="113695" y="6801"/>
                </a:lnTo>
                <a:lnTo>
                  <a:pt x="122748" y="11134"/>
                </a:lnTo>
                <a:lnTo>
                  <a:pt x="129417" y="15705"/>
                </a:lnTo>
                <a:lnTo>
                  <a:pt x="131513" y="18035"/>
                </a:lnTo>
                <a:lnTo>
                  <a:pt x="132910" y="20383"/>
                </a:lnTo>
                <a:lnTo>
                  <a:pt x="133842" y="22741"/>
                </a:lnTo>
                <a:lnTo>
                  <a:pt x="134463" y="25901"/>
                </a:lnTo>
                <a:lnTo>
                  <a:pt x="134877" y="29595"/>
                </a:lnTo>
                <a:lnTo>
                  <a:pt x="135153" y="33646"/>
                </a:lnTo>
                <a:lnTo>
                  <a:pt x="134543" y="37933"/>
                </a:lnTo>
                <a:lnTo>
                  <a:pt x="133343" y="42379"/>
                </a:lnTo>
                <a:lnTo>
                  <a:pt x="131749" y="46931"/>
                </a:lnTo>
                <a:lnTo>
                  <a:pt x="129099" y="51552"/>
                </a:lnTo>
                <a:lnTo>
                  <a:pt x="125745" y="56221"/>
                </a:lnTo>
                <a:lnTo>
                  <a:pt x="121921" y="60921"/>
                </a:lnTo>
                <a:lnTo>
                  <a:pt x="117784" y="66436"/>
                </a:lnTo>
                <a:lnTo>
                  <a:pt x="108955" y="78913"/>
                </a:lnTo>
                <a:lnTo>
                  <a:pt x="103584" y="84780"/>
                </a:lnTo>
                <a:lnTo>
                  <a:pt x="97622" y="90279"/>
                </a:lnTo>
                <a:lnTo>
                  <a:pt x="91267" y="95533"/>
                </a:lnTo>
                <a:lnTo>
                  <a:pt x="85442" y="100623"/>
                </a:lnTo>
                <a:lnTo>
                  <a:pt x="79971" y="105603"/>
                </a:lnTo>
                <a:lnTo>
                  <a:pt x="69659" y="115371"/>
                </a:lnTo>
                <a:lnTo>
                  <a:pt x="59785" y="125004"/>
                </a:lnTo>
                <a:lnTo>
                  <a:pt x="55723" y="129795"/>
                </a:lnTo>
                <a:lnTo>
                  <a:pt x="52221" y="134577"/>
                </a:lnTo>
                <a:lnTo>
                  <a:pt x="49093" y="139352"/>
                </a:lnTo>
                <a:lnTo>
                  <a:pt x="47007" y="143329"/>
                </a:lnTo>
                <a:lnTo>
                  <a:pt x="45617" y="146774"/>
                </a:lnTo>
                <a:lnTo>
                  <a:pt x="44690" y="149865"/>
                </a:lnTo>
                <a:lnTo>
                  <a:pt x="44072" y="152719"/>
                </a:lnTo>
                <a:lnTo>
                  <a:pt x="43386" y="158007"/>
                </a:lnTo>
                <a:lnTo>
                  <a:pt x="43080" y="163003"/>
                </a:lnTo>
                <a:lnTo>
                  <a:pt x="42885" y="168886"/>
                </a:lnTo>
                <a:lnTo>
                  <a:pt x="44974" y="171807"/>
                </a:lnTo>
                <a:lnTo>
                  <a:pt x="46643" y="173697"/>
                </a:lnTo>
                <a:lnTo>
                  <a:pt x="48549" y="174957"/>
                </a:lnTo>
                <a:lnTo>
                  <a:pt x="52784" y="176357"/>
                </a:lnTo>
                <a:lnTo>
                  <a:pt x="55818" y="175937"/>
                </a:lnTo>
                <a:lnTo>
                  <a:pt x="63422" y="173353"/>
                </a:lnTo>
                <a:lnTo>
                  <a:pt x="72094" y="171676"/>
                </a:lnTo>
                <a:lnTo>
                  <a:pt x="76629" y="171228"/>
                </a:lnTo>
                <a:lnTo>
                  <a:pt x="82827" y="170136"/>
                </a:lnTo>
                <a:lnTo>
                  <a:pt x="90134" y="168614"/>
                </a:lnTo>
                <a:lnTo>
                  <a:pt x="106720" y="164807"/>
                </a:lnTo>
                <a:lnTo>
                  <a:pt x="162866" y="151216"/>
                </a:lnTo>
                <a:lnTo>
                  <a:pt x="205687" y="141745"/>
                </a:lnTo>
                <a:lnTo>
                  <a:pt x="273732" y="125089"/>
                </a:lnTo>
                <a:lnTo>
                  <a:pt x="281698" y="123502"/>
                </a:lnTo>
                <a:lnTo>
                  <a:pt x="288596" y="122444"/>
                </a:lnTo>
                <a:lnTo>
                  <a:pt x="307155" y="12032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5"/>
          <p:cNvSpPr/>
          <p:nvPr/>
        </p:nvSpPr>
        <p:spPr>
          <a:xfrm>
            <a:off x="3200400" y="2636043"/>
            <a:ext cx="542926" cy="21407"/>
          </a:xfrm>
          <a:custGeom>
            <a:avLst/>
            <a:gdLst/>
            <a:ahLst/>
            <a:cxnLst/>
            <a:rect l="0" t="0" r="0" b="0"/>
            <a:pathLst>
              <a:path w="542926" h="21407">
                <a:moveTo>
                  <a:pt x="0" y="14288"/>
                </a:moveTo>
                <a:lnTo>
                  <a:pt x="3792" y="14288"/>
                </a:lnTo>
                <a:lnTo>
                  <a:pt x="5703" y="15082"/>
                </a:lnTo>
                <a:lnTo>
                  <a:pt x="7771" y="16404"/>
                </a:lnTo>
                <a:lnTo>
                  <a:pt x="9943" y="18080"/>
                </a:lnTo>
                <a:lnTo>
                  <a:pt x="12978" y="19197"/>
                </a:lnTo>
                <a:lnTo>
                  <a:pt x="16590" y="19942"/>
                </a:lnTo>
                <a:lnTo>
                  <a:pt x="20585" y="20439"/>
                </a:lnTo>
                <a:lnTo>
                  <a:pt x="31374" y="20990"/>
                </a:lnTo>
                <a:lnTo>
                  <a:pt x="50835" y="21301"/>
                </a:lnTo>
                <a:lnTo>
                  <a:pt x="86330" y="21406"/>
                </a:lnTo>
                <a:lnTo>
                  <a:pt x="97240" y="20621"/>
                </a:lnTo>
                <a:lnTo>
                  <a:pt x="108483" y="19303"/>
                </a:lnTo>
                <a:lnTo>
                  <a:pt x="119947" y="17632"/>
                </a:lnTo>
                <a:lnTo>
                  <a:pt x="131558" y="16517"/>
                </a:lnTo>
                <a:lnTo>
                  <a:pt x="143268" y="15774"/>
                </a:lnTo>
                <a:lnTo>
                  <a:pt x="155043" y="15279"/>
                </a:lnTo>
                <a:lnTo>
                  <a:pt x="167656" y="14155"/>
                </a:lnTo>
                <a:lnTo>
                  <a:pt x="180826" y="12611"/>
                </a:lnTo>
                <a:lnTo>
                  <a:pt x="194369" y="10789"/>
                </a:lnTo>
                <a:lnTo>
                  <a:pt x="208161" y="9574"/>
                </a:lnTo>
                <a:lnTo>
                  <a:pt x="222117" y="8764"/>
                </a:lnTo>
                <a:lnTo>
                  <a:pt x="250325" y="7864"/>
                </a:lnTo>
                <a:lnTo>
                  <a:pt x="317715" y="7239"/>
                </a:lnTo>
                <a:lnTo>
                  <a:pt x="330872" y="6413"/>
                </a:lnTo>
                <a:lnTo>
                  <a:pt x="344406" y="5069"/>
                </a:lnTo>
                <a:lnTo>
                  <a:pt x="358192" y="3380"/>
                </a:lnTo>
                <a:lnTo>
                  <a:pt x="371350" y="2253"/>
                </a:lnTo>
                <a:lnTo>
                  <a:pt x="384092" y="1502"/>
                </a:lnTo>
                <a:lnTo>
                  <a:pt x="408039" y="668"/>
                </a:lnTo>
                <a:lnTo>
                  <a:pt x="440164" y="198"/>
                </a:lnTo>
                <a:lnTo>
                  <a:pt x="54292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56"/>
          <p:cNvSpPr/>
          <p:nvPr/>
        </p:nvSpPr>
        <p:spPr>
          <a:xfrm>
            <a:off x="3393281" y="2693585"/>
            <a:ext cx="292895" cy="156674"/>
          </a:xfrm>
          <a:custGeom>
            <a:avLst/>
            <a:gdLst/>
            <a:ahLst/>
            <a:cxnLst/>
            <a:rect l="0" t="0" r="0" b="0"/>
            <a:pathLst>
              <a:path w="292895" h="156674">
                <a:moveTo>
                  <a:pt x="0" y="42471"/>
                </a:moveTo>
                <a:lnTo>
                  <a:pt x="0" y="29263"/>
                </a:lnTo>
                <a:lnTo>
                  <a:pt x="3792" y="24711"/>
                </a:lnTo>
                <a:lnTo>
                  <a:pt x="12004" y="20555"/>
                </a:lnTo>
                <a:lnTo>
                  <a:pt x="17528" y="18335"/>
                </a:lnTo>
                <a:lnTo>
                  <a:pt x="22798" y="16855"/>
                </a:lnTo>
                <a:lnTo>
                  <a:pt x="27898" y="15869"/>
                </a:lnTo>
                <a:lnTo>
                  <a:pt x="32887" y="15211"/>
                </a:lnTo>
                <a:lnTo>
                  <a:pt x="38593" y="13979"/>
                </a:lnTo>
                <a:lnTo>
                  <a:pt x="44778" y="12364"/>
                </a:lnTo>
                <a:lnTo>
                  <a:pt x="51283" y="10493"/>
                </a:lnTo>
                <a:lnTo>
                  <a:pt x="64861" y="6298"/>
                </a:lnTo>
                <a:lnTo>
                  <a:pt x="71816" y="4068"/>
                </a:lnTo>
                <a:lnTo>
                  <a:pt x="78833" y="2582"/>
                </a:lnTo>
                <a:lnTo>
                  <a:pt x="85893" y="1590"/>
                </a:lnTo>
                <a:lnTo>
                  <a:pt x="92981" y="930"/>
                </a:lnTo>
                <a:lnTo>
                  <a:pt x="100881" y="489"/>
                </a:lnTo>
                <a:lnTo>
                  <a:pt x="118125" y="0"/>
                </a:lnTo>
                <a:lnTo>
                  <a:pt x="125581" y="663"/>
                </a:lnTo>
                <a:lnTo>
                  <a:pt x="132140" y="1899"/>
                </a:lnTo>
                <a:lnTo>
                  <a:pt x="138099" y="3517"/>
                </a:lnTo>
                <a:lnTo>
                  <a:pt x="144454" y="4595"/>
                </a:lnTo>
                <a:lnTo>
                  <a:pt x="151071" y="5314"/>
                </a:lnTo>
                <a:lnTo>
                  <a:pt x="157864" y="5793"/>
                </a:lnTo>
                <a:lnTo>
                  <a:pt x="163186" y="6907"/>
                </a:lnTo>
                <a:lnTo>
                  <a:pt x="171217" y="10261"/>
                </a:lnTo>
                <a:lnTo>
                  <a:pt x="177432" y="14397"/>
                </a:lnTo>
                <a:lnTo>
                  <a:pt x="180200" y="16611"/>
                </a:lnTo>
                <a:lnTo>
                  <a:pt x="182046" y="19675"/>
                </a:lnTo>
                <a:lnTo>
                  <a:pt x="183276" y="23305"/>
                </a:lnTo>
                <a:lnTo>
                  <a:pt x="184097" y="27312"/>
                </a:lnTo>
                <a:lnTo>
                  <a:pt x="183850" y="30778"/>
                </a:lnTo>
                <a:lnTo>
                  <a:pt x="182891" y="33882"/>
                </a:lnTo>
                <a:lnTo>
                  <a:pt x="175650" y="48359"/>
                </a:lnTo>
                <a:lnTo>
                  <a:pt x="172662" y="53540"/>
                </a:lnTo>
                <a:lnTo>
                  <a:pt x="169083" y="59375"/>
                </a:lnTo>
                <a:lnTo>
                  <a:pt x="165109" y="65646"/>
                </a:lnTo>
                <a:lnTo>
                  <a:pt x="160873" y="71415"/>
                </a:lnTo>
                <a:lnTo>
                  <a:pt x="156461" y="76848"/>
                </a:lnTo>
                <a:lnTo>
                  <a:pt x="151932" y="82058"/>
                </a:lnTo>
                <a:lnTo>
                  <a:pt x="146532" y="86325"/>
                </a:lnTo>
                <a:lnTo>
                  <a:pt x="140550" y="89963"/>
                </a:lnTo>
                <a:lnTo>
                  <a:pt x="134181" y="93182"/>
                </a:lnTo>
                <a:lnTo>
                  <a:pt x="128348" y="96916"/>
                </a:lnTo>
                <a:lnTo>
                  <a:pt x="122871" y="100992"/>
                </a:lnTo>
                <a:lnTo>
                  <a:pt x="117633" y="105298"/>
                </a:lnTo>
                <a:lnTo>
                  <a:pt x="112553" y="109755"/>
                </a:lnTo>
                <a:lnTo>
                  <a:pt x="107579" y="114315"/>
                </a:lnTo>
                <a:lnTo>
                  <a:pt x="95111" y="126200"/>
                </a:lnTo>
                <a:lnTo>
                  <a:pt x="83786" y="137326"/>
                </a:lnTo>
                <a:lnTo>
                  <a:pt x="82051" y="139839"/>
                </a:lnTo>
                <a:lnTo>
                  <a:pt x="80894" y="142308"/>
                </a:lnTo>
                <a:lnTo>
                  <a:pt x="79038" y="148181"/>
                </a:lnTo>
                <a:lnTo>
                  <a:pt x="79679" y="149457"/>
                </a:lnTo>
                <a:lnTo>
                  <a:pt x="82509" y="152991"/>
                </a:lnTo>
                <a:lnTo>
                  <a:pt x="84374" y="154251"/>
                </a:lnTo>
                <a:lnTo>
                  <a:pt x="88564" y="155651"/>
                </a:lnTo>
                <a:lnTo>
                  <a:pt x="95189" y="156273"/>
                </a:lnTo>
                <a:lnTo>
                  <a:pt x="103425" y="156550"/>
                </a:lnTo>
                <a:lnTo>
                  <a:pt x="112377" y="156673"/>
                </a:lnTo>
                <a:lnTo>
                  <a:pt x="116986" y="155912"/>
                </a:lnTo>
                <a:lnTo>
                  <a:pt x="121647" y="154610"/>
                </a:lnTo>
                <a:lnTo>
                  <a:pt x="126342" y="152949"/>
                </a:lnTo>
                <a:lnTo>
                  <a:pt x="131853" y="151842"/>
                </a:lnTo>
                <a:lnTo>
                  <a:pt x="137908" y="151104"/>
                </a:lnTo>
                <a:lnTo>
                  <a:pt x="144326" y="150611"/>
                </a:lnTo>
                <a:lnTo>
                  <a:pt x="151780" y="149490"/>
                </a:lnTo>
                <a:lnTo>
                  <a:pt x="159924" y="147948"/>
                </a:lnTo>
                <a:lnTo>
                  <a:pt x="168528" y="146126"/>
                </a:lnTo>
                <a:lnTo>
                  <a:pt x="177440" y="144912"/>
                </a:lnTo>
                <a:lnTo>
                  <a:pt x="186556" y="144102"/>
                </a:lnTo>
                <a:lnTo>
                  <a:pt x="195808" y="143563"/>
                </a:lnTo>
                <a:lnTo>
                  <a:pt x="212438" y="142963"/>
                </a:lnTo>
                <a:lnTo>
                  <a:pt x="242517" y="142578"/>
                </a:lnTo>
                <a:lnTo>
                  <a:pt x="292894" y="14248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57"/>
          <p:cNvSpPr/>
          <p:nvPr/>
        </p:nvSpPr>
        <p:spPr>
          <a:xfrm>
            <a:off x="1321593" y="3357562"/>
            <a:ext cx="264320" cy="28576"/>
          </a:xfrm>
          <a:custGeom>
            <a:avLst/>
            <a:gdLst/>
            <a:ahLst/>
            <a:cxnLst/>
            <a:rect l="0" t="0" r="0" b="0"/>
            <a:pathLst>
              <a:path w="264320" h="28576">
                <a:moveTo>
                  <a:pt x="0" y="28575"/>
                </a:moveTo>
                <a:lnTo>
                  <a:pt x="3793" y="24783"/>
                </a:lnTo>
                <a:lnTo>
                  <a:pt x="5703" y="23666"/>
                </a:lnTo>
                <a:lnTo>
                  <a:pt x="7771" y="22921"/>
                </a:lnTo>
                <a:lnTo>
                  <a:pt x="12185" y="22093"/>
                </a:lnTo>
                <a:lnTo>
                  <a:pt x="16793" y="21725"/>
                </a:lnTo>
                <a:lnTo>
                  <a:pt x="19927" y="20834"/>
                </a:lnTo>
                <a:lnTo>
                  <a:pt x="23603" y="19445"/>
                </a:lnTo>
                <a:lnTo>
                  <a:pt x="27642" y="17726"/>
                </a:lnTo>
                <a:lnTo>
                  <a:pt x="31922" y="16580"/>
                </a:lnTo>
                <a:lnTo>
                  <a:pt x="36362" y="15816"/>
                </a:lnTo>
                <a:lnTo>
                  <a:pt x="40910" y="15306"/>
                </a:lnTo>
                <a:lnTo>
                  <a:pt x="45530" y="14173"/>
                </a:lnTo>
                <a:lnTo>
                  <a:pt x="50197" y="12624"/>
                </a:lnTo>
                <a:lnTo>
                  <a:pt x="54896" y="10797"/>
                </a:lnTo>
                <a:lnTo>
                  <a:pt x="60410" y="9579"/>
                </a:lnTo>
                <a:lnTo>
                  <a:pt x="66467" y="8768"/>
                </a:lnTo>
                <a:lnTo>
                  <a:pt x="72886" y="8226"/>
                </a:lnTo>
                <a:lnTo>
                  <a:pt x="79547" y="7072"/>
                </a:lnTo>
                <a:lnTo>
                  <a:pt x="86369" y="5508"/>
                </a:lnTo>
                <a:lnTo>
                  <a:pt x="93298" y="3672"/>
                </a:lnTo>
                <a:lnTo>
                  <a:pt x="99505" y="2448"/>
                </a:lnTo>
                <a:lnTo>
                  <a:pt x="105231" y="1632"/>
                </a:lnTo>
                <a:lnTo>
                  <a:pt x="110635" y="1088"/>
                </a:lnTo>
                <a:lnTo>
                  <a:pt x="116619" y="725"/>
                </a:lnTo>
                <a:lnTo>
                  <a:pt x="129619" y="322"/>
                </a:lnTo>
                <a:lnTo>
                  <a:pt x="152457" y="64"/>
                </a:lnTo>
                <a:lnTo>
                  <a:pt x="26431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58"/>
          <p:cNvSpPr/>
          <p:nvPr/>
        </p:nvSpPr>
        <p:spPr>
          <a:xfrm>
            <a:off x="1678789" y="3214713"/>
            <a:ext cx="221449" cy="128563"/>
          </a:xfrm>
          <a:custGeom>
            <a:avLst/>
            <a:gdLst/>
            <a:ahLst/>
            <a:cxnLst/>
            <a:rect l="0" t="0" r="0" b="0"/>
            <a:pathLst>
              <a:path w="221449" h="128563">
                <a:moveTo>
                  <a:pt x="21423" y="7118"/>
                </a:moveTo>
                <a:lnTo>
                  <a:pt x="14305" y="0"/>
                </a:lnTo>
                <a:lnTo>
                  <a:pt x="14279" y="23885"/>
                </a:lnTo>
                <a:lnTo>
                  <a:pt x="13486" y="27027"/>
                </a:lnTo>
                <a:lnTo>
                  <a:pt x="12163" y="30709"/>
                </a:lnTo>
                <a:lnTo>
                  <a:pt x="10487" y="34752"/>
                </a:lnTo>
                <a:lnTo>
                  <a:pt x="9370" y="38240"/>
                </a:lnTo>
                <a:lnTo>
                  <a:pt x="8625" y="41360"/>
                </a:lnTo>
                <a:lnTo>
                  <a:pt x="8129" y="44233"/>
                </a:lnTo>
                <a:lnTo>
                  <a:pt x="7798" y="46943"/>
                </a:lnTo>
                <a:lnTo>
                  <a:pt x="7577" y="49543"/>
                </a:lnTo>
                <a:lnTo>
                  <a:pt x="7430" y="52070"/>
                </a:lnTo>
                <a:lnTo>
                  <a:pt x="6538" y="55342"/>
                </a:lnTo>
                <a:lnTo>
                  <a:pt x="5150" y="59111"/>
                </a:lnTo>
                <a:lnTo>
                  <a:pt x="3430" y="63211"/>
                </a:lnTo>
                <a:lnTo>
                  <a:pt x="2284" y="66739"/>
                </a:lnTo>
                <a:lnTo>
                  <a:pt x="1520" y="69884"/>
                </a:lnTo>
                <a:lnTo>
                  <a:pt x="1010" y="72774"/>
                </a:lnTo>
                <a:lnTo>
                  <a:pt x="671" y="75495"/>
                </a:lnTo>
                <a:lnTo>
                  <a:pt x="445" y="78103"/>
                </a:lnTo>
                <a:lnTo>
                  <a:pt x="81" y="84199"/>
                </a:lnTo>
                <a:lnTo>
                  <a:pt x="31" y="87149"/>
                </a:lnTo>
                <a:lnTo>
                  <a:pt x="0" y="91718"/>
                </a:lnTo>
                <a:lnTo>
                  <a:pt x="2112" y="94460"/>
                </a:lnTo>
                <a:lnTo>
                  <a:pt x="6143" y="98895"/>
                </a:lnTo>
                <a:lnTo>
                  <a:pt x="10634" y="103455"/>
                </a:lnTo>
                <a:lnTo>
                  <a:pt x="12643" y="104680"/>
                </a:lnTo>
                <a:lnTo>
                  <a:pt x="16991" y="106042"/>
                </a:lnTo>
                <a:lnTo>
                  <a:pt x="23902" y="106808"/>
                </a:lnTo>
                <a:lnTo>
                  <a:pt x="26251" y="107709"/>
                </a:lnTo>
                <a:lnTo>
                  <a:pt x="30977" y="110827"/>
                </a:lnTo>
                <a:lnTo>
                  <a:pt x="35723" y="112742"/>
                </a:lnTo>
                <a:lnTo>
                  <a:pt x="41273" y="113593"/>
                </a:lnTo>
                <a:lnTo>
                  <a:pt x="44975" y="113820"/>
                </a:lnTo>
                <a:lnTo>
                  <a:pt x="53322" y="114072"/>
                </a:lnTo>
                <a:lnTo>
                  <a:pt x="84365" y="114266"/>
                </a:lnTo>
                <a:lnTo>
                  <a:pt x="115793" y="114273"/>
                </a:lnTo>
                <a:lnTo>
                  <a:pt x="120849" y="115067"/>
                </a:lnTo>
                <a:lnTo>
                  <a:pt x="125013" y="116391"/>
                </a:lnTo>
                <a:lnTo>
                  <a:pt x="128583" y="118066"/>
                </a:lnTo>
                <a:lnTo>
                  <a:pt x="132551" y="119183"/>
                </a:lnTo>
                <a:lnTo>
                  <a:pt x="136783" y="119928"/>
                </a:lnTo>
                <a:lnTo>
                  <a:pt x="141192" y="120425"/>
                </a:lnTo>
                <a:lnTo>
                  <a:pt x="145719" y="120756"/>
                </a:lnTo>
                <a:lnTo>
                  <a:pt x="150325" y="120977"/>
                </a:lnTo>
                <a:lnTo>
                  <a:pt x="154982" y="121124"/>
                </a:lnTo>
                <a:lnTo>
                  <a:pt x="159675" y="122015"/>
                </a:lnTo>
                <a:lnTo>
                  <a:pt x="164391" y="123404"/>
                </a:lnTo>
                <a:lnTo>
                  <a:pt x="169123" y="125123"/>
                </a:lnTo>
                <a:lnTo>
                  <a:pt x="173864" y="126269"/>
                </a:lnTo>
                <a:lnTo>
                  <a:pt x="178613" y="127033"/>
                </a:lnTo>
                <a:lnTo>
                  <a:pt x="183366" y="127543"/>
                </a:lnTo>
                <a:lnTo>
                  <a:pt x="187329" y="127882"/>
                </a:lnTo>
                <a:lnTo>
                  <a:pt x="193849" y="128260"/>
                </a:lnTo>
                <a:lnTo>
                  <a:pt x="201509" y="128427"/>
                </a:lnTo>
                <a:lnTo>
                  <a:pt x="221448" y="1285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59"/>
          <p:cNvSpPr/>
          <p:nvPr/>
        </p:nvSpPr>
        <p:spPr>
          <a:xfrm>
            <a:off x="1829094" y="3214687"/>
            <a:ext cx="42569" cy="292895"/>
          </a:xfrm>
          <a:custGeom>
            <a:avLst/>
            <a:gdLst/>
            <a:ahLst/>
            <a:cxnLst/>
            <a:rect l="0" t="0" r="0" b="0"/>
            <a:pathLst>
              <a:path w="42569" h="292895">
                <a:moveTo>
                  <a:pt x="6849" y="0"/>
                </a:moveTo>
                <a:lnTo>
                  <a:pt x="698" y="0"/>
                </a:lnTo>
                <a:lnTo>
                  <a:pt x="368" y="794"/>
                </a:lnTo>
                <a:lnTo>
                  <a:pt x="0" y="3792"/>
                </a:lnTo>
                <a:lnTo>
                  <a:pt x="696" y="5703"/>
                </a:lnTo>
                <a:lnTo>
                  <a:pt x="1953" y="7771"/>
                </a:lnTo>
                <a:lnTo>
                  <a:pt x="3585" y="9943"/>
                </a:lnTo>
                <a:lnTo>
                  <a:pt x="4673" y="12979"/>
                </a:lnTo>
                <a:lnTo>
                  <a:pt x="5882" y="20585"/>
                </a:lnTo>
                <a:lnTo>
                  <a:pt x="6420" y="29257"/>
                </a:lnTo>
                <a:lnTo>
                  <a:pt x="6563" y="33793"/>
                </a:lnTo>
                <a:lnTo>
                  <a:pt x="7452" y="38403"/>
                </a:lnTo>
                <a:lnTo>
                  <a:pt x="8839" y="43065"/>
                </a:lnTo>
                <a:lnTo>
                  <a:pt x="10557" y="47760"/>
                </a:lnTo>
                <a:lnTo>
                  <a:pt x="11702" y="53271"/>
                </a:lnTo>
                <a:lnTo>
                  <a:pt x="12466" y="59327"/>
                </a:lnTo>
                <a:lnTo>
                  <a:pt x="12975" y="65745"/>
                </a:lnTo>
                <a:lnTo>
                  <a:pt x="13314" y="72405"/>
                </a:lnTo>
                <a:lnTo>
                  <a:pt x="13691" y="86155"/>
                </a:lnTo>
                <a:lnTo>
                  <a:pt x="14586" y="93156"/>
                </a:lnTo>
                <a:lnTo>
                  <a:pt x="15976" y="100204"/>
                </a:lnTo>
                <a:lnTo>
                  <a:pt x="17696" y="107283"/>
                </a:lnTo>
                <a:lnTo>
                  <a:pt x="18843" y="115179"/>
                </a:lnTo>
                <a:lnTo>
                  <a:pt x="19608" y="123617"/>
                </a:lnTo>
                <a:lnTo>
                  <a:pt x="20117" y="132417"/>
                </a:lnTo>
                <a:lnTo>
                  <a:pt x="20684" y="148546"/>
                </a:lnTo>
                <a:lnTo>
                  <a:pt x="21047" y="178303"/>
                </a:lnTo>
                <a:lnTo>
                  <a:pt x="21129" y="221431"/>
                </a:lnTo>
                <a:lnTo>
                  <a:pt x="21925" y="227789"/>
                </a:lnTo>
                <a:lnTo>
                  <a:pt x="23250" y="233616"/>
                </a:lnTo>
                <a:lnTo>
                  <a:pt x="24927" y="239088"/>
                </a:lnTo>
                <a:lnTo>
                  <a:pt x="26045" y="243529"/>
                </a:lnTo>
                <a:lnTo>
                  <a:pt x="27287" y="250581"/>
                </a:lnTo>
                <a:lnTo>
                  <a:pt x="28412" y="254367"/>
                </a:lnTo>
                <a:lnTo>
                  <a:pt x="29956" y="258478"/>
                </a:lnTo>
                <a:lnTo>
                  <a:pt x="31779" y="262806"/>
                </a:lnTo>
                <a:lnTo>
                  <a:pt x="32994" y="266485"/>
                </a:lnTo>
                <a:lnTo>
                  <a:pt x="33804" y="269732"/>
                </a:lnTo>
                <a:lnTo>
                  <a:pt x="34944" y="278093"/>
                </a:lnTo>
                <a:lnTo>
                  <a:pt x="35282" y="285598"/>
                </a:lnTo>
                <a:lnTo>
                  <a:pt x="35329" y="288030"/>
                </a:lnTo>
                <a:lnTo>
                  <a:pt x="36155" y="289651"/>
                </a:lnTo>
                <a:lnTo>
                  <a:pt x="37499" y="290732"/>
                </a:lnTo>
                <a:lnTo>
                  <a:pt x="42568" y="2928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0"/>
          <p:cNvSpPr/>
          <p:nvPr/>
        </p:nvSpPr>
        <p:spPr>
          <a:xfrm>
            <a:off x="2015631" y="3243262"/>
            <a:ext cx="270370" cy="214314"/>
          </a:xfrm>
          <a:custGeom>
            <a:avLst/>
            <a:gdLst/>
            <a:ahLst/>
            <a:cxnLst/>
            <a:rect l="0" t="0" r="0" b="0"/>
            <a:pathLst>
              <a:path w="270370" h="214314">
                <a:moveTo>
                  <a:pt x="191787" y="0"/>
                </a:moveTo>
                <a:lnTo>
                  <a:pt x="173820" y="0"/>
                </a:lnTo>
                <a:lnTo>
                  <a:pt x="172666" y="794"/>
                </a:lnTo>
                <a:lnTo>
                  <a:pt x="171896" y="2117"/>
                </a:lnTo>
                <a:lnTo>
                  <a:pt x="170247" y="6497"/>
                </a:lnTo>
                <a:lnTo>
                  <a:pt x="168696" y="9888"/>
                </a:lnTo>
                <a:lnTo>
                  <a:pt x="166868" y="13736"/>
                </a:lnTo>
                <a:lnTo>
                  <a:pt x="164062" y="17095"/>
                </a:lnTo>
                <a:lnTo>
                  <a:pt x="156711" y="22944"/>
                </a:lnTo>
                <a:lnTo>
                  <a:pt x="152528" y="25614"/>
                </a:lnTo>
                <a:lnTo>
                  <a:pt x="148152" y="28189"/>
                </a:lnTo>
                <a:lnTo>
                  <a:pt x="143647" y="30699"/>
                </a:lnTo>
                <a:lnTo>
                  <a:pt x="139056" y="33960"/>
                </a:lnTo>
                <a:lnTo>
                  <a:pt x="134408" y="37721"/>
                </a:lnTo>
                <a:lnTo>
                  <a:pt x="129722" y="41816"/>
                </a:lnTo>
                <a:lnTo>
                  <a:pt x="125010" y="45340"/>
                </a:lnTo>
                <a:lnTo>
                  <a:pt x="120282" y="48483"/>
                </a:lnTo>
                <a:lnTo>
                  <a:pt x="115542" y="51372"/>
                </a:lnTo>
                <a:lnTo>
                  <a:pt x="110795" y="54092"/>
                </a:lnTo>
                <a:lnTo>
                  <a:pt x="101286" y="59230"/>
                </a:lnTo>
                <a:lnTo>
                  <a:pt x="96528" y="62505"/>
                </a:lnTo>
                <a:lnTo>
                  <a:pt x="91769" y="66277"/>
                </a:lnTo>
                <a:lnTo>
                  <a:pt x="87008" y="70378"/>
                </a:lnTo>
                <a:lnTo>
                  <a:pt x="82247" y="73906"/>
                </a:lnTo>
                <a:lnTo>
                  <a:pt x="77486" y="77052"/>
                </a:lnTo>
                <a:lnTo>
                  <a:pt x="72724" y="79943"/>
                </a:lnTo>
                <a:lnTo>
                  <a:pt x="65316" y="85272"/>
                </a:lnTo>
                <a:lnTo>
                  <a:pt x="58584" y="90286"/>
                </a:lnTo>
                <a:lnTo>
                  <a:pt x="50300" y="95161"/>
                </a:lnTo>
                <a:lnTo>
                  <a:pt x="46663" y="98365"/>
                </a:lnTo>
                <a:lnTo>
                  <a:pt x="43444" y="102090"/>
                </a:lnTo>
                <a:lnTo>
                  <a:pt x="40504" y="106160"/>
                </a:lnTo>
                <a:lnTo>
                  <a:pt x="36957" y="108873"/>
                </a:lnTo>
                <a:lnTo>
                  <a:pt x="33005" y="110682"/>
                </a:lnTo>
                <a:lnTo>
                  <a:pt x="25173" y="113486"/>
                </a:lnTo>
                <a:lnTo>
                  <a:pt x="19047" y="117378"/>
                </a:lnTo>
                <a:lnTo>
                  <a:pt x="17096" y="119527"/>
                </a:lnTo>
                <a:lnTo>
                  <a:pt x="15795" y="121753"/>
                </a:lnTo>
                <a:lnTo>
                  <a:pt x="14928" y="124032"/>
                </a:lnTo>
                <a:lnTo>
                  <a:pt x="11848" y="128679"/>
                </a:lnTo>
                <a:lnTo>
                  <a:pt x="9915" y="131030"/>
                </a:lnTo>
                <a:lnTo>
                  <a:pt x="8627" y="133391"/>
                </a:lnTo>
                <a:lnTo>
                  <a:pt x="7195" y="138131"/>
                </a:lnTo>
                <a:lnTo>
                  <a:pt x="4442" y="142883"/>
                </a:lnTo>
                <a:lnTo>
                  <a:pt x="0" y="148609"/>
                </a:lnTo>
                <a:lnTo>
                  <a:pt x="429" y="149873"/>
                </a:lnTo>
                <a:lnTo>
                  <a:pt x="3022" y="153394"/>
                </a:lnTo>
                <a:lnTo>
                  <a:pt x="4825" y="154650"/>
                </a:lnTo>
                <a:lnTo>
                  <a:pt x="11155" y="157212"/>
                </a:lnTo>
                <a:lnTo>
                  <a:pt x="18058" y="162645"/>
                </a:lnTo>
                <a:lnTo>
                  <a:pt x="22764" y="167008"/>
                </a:lnTo>
                <a:lnTo>
                  <a:pt x="25130" y="168489"/>
                </a:lnTo>
                <a:lnTo>
                  <a:pt x="33046" y="171366"/>
                </a:lnTo>
                <a:lnTo>
                  <a:pt x="40802" y="174853"/>
                </a:lnTo>
                <a:lnTo>
                  <a:pt x="45093" y="176099"/>
                </a:lnTo>
                <a:lnTo>
                  <a:pt x="49541" y="176931"/>
                </a:lnTo>
                <a:lnTo>
                  <a:pt x="54094" y="177485"/>
                </a:lnTo>
                <a:lnTo>
                  <a:pt x="58717" y="178648"/>
                </a:lnTo>
                <a:lnTo>
                  <a:pt x="63386" y="180218"/>
                </a:lnTo>
                <a:lnTo>
                  <a:pt x="68086" y="182058"/>
                </a:lnTo>
                <a:lnTo>
                  <a:pt x="72808" y="183284"/>
                </a:lnTo>
                <a:lnTo>
                  <a:pt x="77543" y="184102"/>
                </a:lnTo>
                <a:lnTo>
                  <a:pt x="82287" y="184647"/>
                </a:lnTo>
                <a:lnTo>
                  <a:pt x="87830" y="185805"/>
                </a:lnTo>
                <a:lnTo>
                  <a:pt x="93908" y="187370"/>
                </a:lnTo>
                <a:lnTo>
                  <a:pt x="100341" y="189207"/>
                </a:lnTo>
                <a:lnTo>
                  <a:pt x="107010" y="190432"/>
                </a:lnTo>
                <a:lnTo>
                  <a:pt x="113838" y="191248"/>
                </a:lnTo>
                <a:lnTo>
                  <a:pt x="120771" y="191793"/>
                </a:lnTo>
                <a:lnTo>
                  <a:pt x="126981" y="192155"/>
                </a:lnTo>
                <a:lnTo>
                  <a:pt x="138114" y="192559"/>
                </a:lnTo>
                <a:lnTo>
                  <a:pt x="143305" y="193460"/>
                </a:lnTo>
                <a:lnTo>
                  <a:pt x="148353" y="194854"/>
                </a:lnTo>
                <a:lnTo>
                  <a:pt x="153306" y="196578"/>
                </a:lnTo>
                <a:lnTo>
                  <a:pt x="158989" y="197727"/>
                </a:lnTo>
                <a:lnTo>
                  <a:pt x="165159" y="198493"/>
                </a:lnTo>
                <a:lnTo>
                  <a:pt x="171654" y="199004"/>
                </a:lnTo>
                <a:lnTo>
                  <a:pt x="177571" y="200138"/>
                </a:lnTo>
                <a:lnTo>
                  <a:pt x="183104" y="201688"/>
                </a:lnTo>
                <a:lnTo>
                  <a:pt x="188380" y="203515"/>
                </a:lnTo>
                <a:lnTo>
                  <a:pt x="196358" y="205545"/>
                </a:lnTo>
                <a:lnTo>
                  <a:pt x="203344" y="206447"/>
                </a:lnTo>
                <a:lnTo>
                  <a:pt x="211740" y="206848"/>
                </a:lnTo>
                <a:lnTo>
                  <a:pt x="225392" y="207074"/>
                </a:lnTo>
                <a:lnTo>
                  <a:pt x="235699" y="207140"/>
                </a:lnTo>
                <a:lnTo>
                  <a:pt x="243318" y="209273"/>
                </a:lnTo>
                <a:lnTo>
                  <a:pt x="251202" y="212073"/>
                </a:lnTo>
                <a:lnTo>
                  <a:pt x="257352" y="213317"/>
                </a:lnTo>
                <a:lnTo>
                  <a:pt x="265277" y="214018"/>
                </a:lnTo>
                <a:lnTo>
                  <a:pt x="270369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1"/>
          <p:cNvSpPr/>
          <p:nvPr/>
        </p:nvSpPr>
        <p:spPr>
          <a:xfrm>
            <a:off x="2400325" y="3193256"/>
            <a:ext cx="271438" cy="207170"/>
          </a:xfrm>
          <a:custGeom>
            <a:avLst/>
            <a:gdLst/>
            <a:ahLst/>
            <a:cxnLst/>
            <a:rect l="0" t="0" r="0" b="0"/>
            <a:pathLst>
              <a:path w="271438" h="207170">
                <a:moveTo>
                  <a:pt x="7118" y="0"/>
                </a:moveTo>
                <a:lnTo>
                  <a:pt x="269" y="0"/>
                </a:lnTo>
                <a:lnTo>
                  <a:pt x="0" y="6151"/>
                </a:lnTo>
                <a:lnTo>
                  <a:pt x="3775" y="10642"/>
                </a:lnTo>
                <a:lnTo>
                  <a:pt x="4889" y="12651"/>
                </a:lnTo>
                <a:lnTo>
                  <a:pt x="6127" y="16999"/>
                </a:lnTo>
                <a:lnTo>
                  <a:pt x="8795" y="21578"/>
                </a:lnTo>
                <a:lnTo>
                  <a:pt x="12626" y="26259"/>
                </a:lnTo>
                <a:lnTo>
                  <a:pt x="16974" y="30985"/>
                </a:lnTo>
                <a:lnTo>
                  <a:pt x="19245" y="34150"/>
                </a:lnTo>
                <a:lnTo>
                  <a:pt x="21553" y="37848"/>
                </a:lnTo>
                <a:lnTo>
                  <a:pt x="23885" y="41901"/>
                </a:lnTo>
                <a:lnTo>
                  <a:pt x="27027" y="45396"/>
                </a:lnTo>
                <a:lnTo>
                  <a:pt x="34752" y="51397"/>
                </a:lnTo>
                <a:lnTo>
                  <a:pt x="39035" y="54902"/>
                </a:lnTo>
                <a:lnTo>
                  <a:pt x="43477" y="58826"/>
                </a:lnTo>
                <a:lnTo>
                  <a:pt x="48026" y="63030"/>
                </a:lnTo>
                <a:lnTo>
                  <a:pt x="52646" y="66626"/>
                </a:lnTo>
                <a:lnTo>
                  <a:pt x="57314" y="69818"/>
                </a:lnTo>
                <a:lnTo>
                  <a:pt x="62014" y="72739"/>
                </a:lnTo>
                <a:lnTo>
                  <a:pt x="66734" y="76273"/>
                </a:lnTo>
                <a:lnTo>
                  <a:pt x="71468" y="80218"/>
                </a:lnTo>
                <a:lnTo>
                  <a:pt x="76212" y="84435"/>
                </a:lnTo>
                <a:lnTo>
                  <a:pt x="85716" y="93354"/>
                </a:lnTo>
                <a:lnTo>
                  <a:pt x="90473" y="97954"/>
                </a:lnTo>
                <a:lnTo>
                  <a:pt x="96026" y="102609"/>
                </a:lnTo>
                <a:lnTo>
                  <a:pt x="102109" y="107300"/>
                </a:lnTo>
                <a:lnTo>
                  <a:pt x="108545" y="112014"/>
                </a:lnTo>
                <a:lnTo>
                  <a:pt x="114424" y="116745"/>
                </a:lnTo>
                <a:lnTo>
                  <a:pt x="119930" y="121486"/>
                </a:lnTo>
                <a:lnTo>
                  <a:pt x="125189" y="126235"/>
                </a:lnTo>
                <a:lnTo>
                  <a:pt x="131076" y="130194"/>
                </a:lnTo>
                <a:lnTo>
                  <a:pt x="137382" y="133627"/>
                </a:lnTo>
                <a:lnTo>
                  <a:pt x="155517" y="142252"/>
                </a:lnTo>
                <a:lnTo>
                  <a:pt x="160819" y="144841"/>
                </a:lnTo>
                <a:lnTo>
                  <a:pt x="165942" y="148154"/>
                </a:lnTo>
                <a:lnTo>
                  <a:pt x="170944" y="151951"/>
                </a:lnTo>
                <a:lnTo>
                  <a:pt x="175867" y="156069"/>
                </a:lnTo>
                <a:lnTo>
                  <a:pt x="179942" y="159609"/>
                </a:lnTo>
                <a:lnTo>
                  <a:pt x="186587" y="165658"/>
                </a:lnTo>
                <a:lnTo>
                  <a:pt x="194303" y="170992"/>
                </a:lnTo>
                <a:lnTo>
                  <a:pt x="202230" y="176009"/>
                </a:lnTo>
                <a:lnTo>
                  <a:pt x="208399" y="180884"/>
                </a:lnTo>
                <a:lnTo>
                  <a:pt x="215904" y="185697"/>
                </a:lnTo>
                <a:lnTo>
                  <a:pt x="220127" y="188092"/>
                </a:lnTo>
                <a:lnTo>
                  <a:pt x="229054" y="192869"/>
                </a:lnTo>
                <a:lnTo>
                  <a:pt x="240134" y="198611"/>
                </a:lnTo>
                <a:lnTo>
                  <a:pt x="248026" y="204655"/>
                </a:lnTo>
                <a:lnTo>
                  <a:pt x="252566" y="206052"/>
                </a:lnTo>
                <a:lnTo>
                  <a:pt x="259584" y="206838"/>
                </a:lnTo>
                <a:lnTo>
                  <a:pt x="265790" y="207125"/>
                </a:lnTo>
                <a:lnTo>
                  <a:pt x="271437" y="2071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62"/>
          <p:cNvSpPr/>
          <p:nvPr/>
        </p:nvSpPr>
        <p:spPr>
          <a:xfrm>
            <a:off x="2464593" y="3171825"/>
            <a:ext cx="164308" cy="221457"/>
          </a:xfrm>
          <a:custGeom>
            <a:avLst/>
            <a:gdLst/>
            <a:ahLst/>
            <a:cxnLst/>
            <a:rect l="0" t="0" r="0" b="0"/>
            <a:pathLst>
              <a:path w="164308" h="221457">
                <a:moveTo>
                  <a:pt x="164307" y="0"/>
                </a:moveTo>
                <a:lnTo>
                  <a:pt x="157457" y="0"/>
                </a:lnTo>
                <a:lnTo>
                  <a:pt x="153458" y="3792"/>
                </a:lnTo>
                <a:lnTo>
                  <a:pt x="147246" y="9943"/>
                </a:lnTo>
                <a:lnTo>
                  <a:pt x="145789" y="12184"/>
                </a:lnTo>
                <a:lnTo>
                  <a:pt x="144170" y="16792"/>
                </a:lnTo>
                <a:lnTo>
                  <a:pt x="141334" y="23603"/>
                </a:lnTo>
                <a:lnTo>
                  <a:pt x="139467" y="27641"/>
                </a:lnTo>
                <a:lnTo>
                  <a:pt x="136634" y="31921"/>
                </a:lnTo>
                <a:lnTo>
                  <a:pt x="133158" y="36362"/>
                </a:lnTo>
                <a:lnTo>
                  <a:pt x="129254" y="40910"/>
                </a:lnTo>
                <a:lnTo>
                  <a:pt x="125857" y="46323"/>
                </a:lnTo>
                <a:lnTo>
                  <a:pt x="122798" y="52313"/>
                </a:lnTo>
                <a:lnTo>
                  <a:pt x="119965" y="58688"/>
                </a:lnTo>
                <a:lnTo>
                  <a:pt x="116490" y="65319"/>
                </a:lnTo>
                <a:lnTo>
                  <a:pt x="112585" y="72121"/>
                </a:lnTo>
                <a:lnTo>
                  <a:pt x="108394" y="79037"/>
                </a:lnTo>
                <a:lnTo>
                  <a:pt x="103219" y="86028"/>
                </a:lnTo>
                <a:lnTo>
                  <a:pt x="97388" y="93071"/>
                </a:lnTo>
                <a:lnTo>
                  <a:pt x="91119" y="100147"/>
                </a:lnTo>
                <a:lnTo>
                  <a:pt x="85352" y="107246"/>
                </a:lnTo>
                <a:lnTo>
                  <a:pt x="79921" y="114360"/>
                </a:lnTo>
                <a:lnTo>
                  <a:pt x="74712" y="121484"/>
                </a:lnTo>
                <a:lnTo>
                  <a:pt x="70445" y="127820"/>
                </a:lnTo>
                <a:lnTo>
                  <a:pt x="66807" y="133632"/>
                </a:lnTo>
                <a:lnTo>
                  <a:pt x="63588" y="139094"/>
                </a:lnTo>
                <a:lnTo>
                  <a:pt x="59855" y="144323"/>
                </a:lnTo>
                <a:lnTo>
                  <a:pt x="55778" y="149397"/>
                </a:lnTo>
                <a:lnTo>
                  <a:pt x="51473" y="154366"/>
                </a:lnTo>
                <a:lnTo>
                  <a:pt x="47015" y="159267"/>
                </a:lnTo>
                <a:lnTo>
                  <a:pt x="37829" y="168945"/>
                </a:lnTo>
                <a:lnTo>
                  <a:pt x="33951" y="173749"/>
                </a:lnTo>
                <a:lnTo>
                  <a:pt x="30572" y="178539"/>
                </a:lnTo>
                <a:lnTo>
                  <a:pt x="27525" y="183319"/>
                </a:lnTo>
                <a:lnTo>
                  <a:pt x="23906" y="187300"/>
                </a:lnTo>
                <a:lnTo>
                  <a:pt x="19906" y="190748"/>
                </a:lnTo>
                <a:lnTo>
                  <a:pt x="15652" y="193840"/>
                </a:lnTo>
                <a:lnTo>
                  <a:pt x="12816" y="196695"/>
                </a:lnTo>
                <a:lnTo>
                  <a:pt x="10925" y="199393"/>
                </a:lnTo>
                <a:lnTo>
                  <a:pt x="8031" y="204506"/>
                </a:lnTo>
                <a:lnTo>
                  <a:pt x="4099" y="209425"/>
                </a:lnTo>
                <a:lnTo>
                  <a:pt x="2733" y="211848"/>
                </a:lnTo>
                <a:lnTo>
                  <a:pt x="810" y="218256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3"/>
          <p:cNvSpPr/>
          <p:nvPr/>
        </p:nvSpPr>
        <p:spPr>
          <a:xfrm>
            <a:off x="2846542" y="3128962"/>
            <a:ext cx="260990" cy="235745"/>
          </a:xfrm>
          <a:custGeom>
            <a:avLst/>
            <a:gdLst/>
            <a:ahLst/>
            <a:cxnLst/>
            <a:rect l="0" t="0" r="0" b="0"/>
            <a:pathLst>
              <a:path w="260990" h="235745">
                <a:moveTo>
                  <a:pt x="189551" y="0"/>
                </a:moveTo>
                <a:lnTo>
                  <a:pt x="196401" y="0"/>
                </a:lnTo>
                <a:lnTo>
                  <a:pt x="196608" y="3792"/>
                </a:lnTo>
                <a:lnTo>
                  <a:pt x="195843" y="5703"/>
                </a:lnTo>
                <a:lnTo>
                  <a:pt x="190974" y="12185"/>
                </a:lnTo>
                <a:lnTo>
                  <a:pt x="186744" y="16793"/>
                </a:lnTo>
                <a:lnTo>
                  <a:pt x="180102" y="21486"/>
                </a:lnTo>
                <a:lnTo>
                  <a:pt x="176108" y="23849"/>
                </a:lnTo>
                <a:lnTo>
                  <a:pt x="171858" y="27012"/>
                </a:lnTo>
                <a:lnTo>
                  <a:pt x="167437" y="30708"/>
                </a:lnTo>
                <a:lnTo>
                  <a:pt x="162902" y="34760"/>
                </a:lnTo>
                <a:lnTo>
                  <a:pt x="159085" y="39048"/>
                </a:lnTo>
                <a:lnTo>
                  <a:pt x="155747" y="43494"/>
                </a:lnTo>
                <a:lnTo>
                  <a:pt x="152727" y="48046"/>
                </a:lnTo>
                <a:lnTo>
                  <a:pt x="148333" y="52668"/>
                </a:lnTo>
                <a:lnTo>
                  <a:pt x="143023" y="57337"/>
                </a:lnTo>
                <a:lnTo>
                  <a:pt x="137101" y="62037"/>
                </a:lnTo>
                <a:lnTo>
                  <a:pt x="131566" y="66758"/>
                </a:lnTo>
                <a:lnTo>
                  <a:pt x="126288" y="71493"/>
                </a:lnTo>
                <a:lnTo>
                  <a:pt x="121182" y="76237"/>
                </a:lnTo>
                <a:lnTo>
                  <a:pt x="115397" y="80987"/>
                </a:lnTo>
                <a:lnTo>
                  <a:pt x="109159" y="85742"/>
                </a:lnTo>
                <a:lnTo>
                  <a:pt x="102619" y="90499"/>
                </a:lnTo>
                <a:lnTo>
                  <a:pt x="96671" y="95257"/>
                </a:lnTo>
                <a:lnTo>
                  <a:pt x="91119" y="100018"/>
                </a:lnTo>
                <a:lnTo>
                  <a:pt x="85829" y="104778"/>
                </a:lnTo>
                <a:lnTo>
                  <a:pt x="79922" y="109540"/>
                </a:lnTo>
                <a:lnTo>
                  <a:pt x="73603" y="114302"/>
                </a:lnTo>
                <a:lnTo>
                  <a:pt x="67009" y="119063"/>
                </a:lnTo>
                <a:lnTo>
                  <a:pt x="61819" y="123032"/>
                </a:lnTo>
                <a:lnTo>
                  <a:pt x="53935" y="129558"/>
                </a:lnTo>
                <a:lnTo>
                  <a:pt x="49928" y="132409"/>
                </a:lnTo>
                <a:lnTo>
                  <a:pt x="45669" y="135104"/>
                </a:lnTo>
                <a:lnTo>
                  <a:pt x="41242" y="137694"/>
                </a:lnTo>
                <a:lnTo>
                  <a:pt x="36704" y="140215"/>
                </a:lnTo>
                <a:lnTo>
                  <a:pt x="27427" y="145133"/>
                </a:lnTo>
                <a:lnTo>
                  <a:pt x="20130" y="147847"/>
                </a:lnTo>
                <a:lnTo>
                  <a:pt x="17072" y="148571"/>
                </a:lnTo>
                <a:lnTo>
                  <a:pt x="11559" y="151492"/>
                </a:lnTo>
                <a:lnTo>
                  <a:pt x="5344" y="156042"/>
                </a:lnTo>
                <a:lnTo>
                  <a:pt x="2377" y="156665"/>
                </a:lnTo>
                <a:lnTo>
                  <a:pt x="475" y="156831"/>
                </a:lnTo>
                <a:lnTo>
                  <a:pt x="0" y="157735"/>
                </a:lnTo>
                <a:lnTo>
                  <a:pt x="478" y="159132"/>
                </a:lnTo>
                <a:lnTo>
                  <a:pt x="3155" y="163284"/>
                </a:lnTo>
                <a:lnTo>
                  <a:pt x="4168" y="163625"/>
                </a:lnTo>
                <a:lnTo>
                  <a:pt x="7411" y="164004"/>
                </a:lnTo>
                <a:lnTo>
                  <a:pt x="8593" y="164898"/>
                </a:lnTo>
                <a:lnTo>
                  <a:pt x="9381" y="166288"/>
                </a:lnTo>
                <a:lnTo>
                  <a:pt x="9907" y="168009"/>
                </a:lnTo>
                <a:lnTo>
                  <a:pt x="11844" y="169156"/>
                </a:lnTo>
                <a:lnTo>
                  <a:pt x="18231" y="170430"/>
                </a:lnTo>
                <a:lnTo>
                  <a:pt x="24244" y="170997"/>
                </a:lnTo>
                <a:lnTo>
                  <a:pt x="26959" y="171148"/>
                </a:lnTo>
                <a:lnTo>
                  <a:pt x="34209" y="173432"/>
                </a:lnTo>
                <a:lnTo>
                  <a:pt x="38365" y="175153"/>
                </a:lnTo>
                <a:lnTo>
                  <a:pt x="42723" y="176300"/>
                </a:lnTo>
                <a:lnTo>
                  <a:pt x="47216" y="177065"/>
                </a:lnTo>
                <a:lnTo>
                  <a:pt x="51798" y="177574"/>
                </a:lnTo>
                <a:lnTo>
                  <a:pt x="57235" y="178708"/>
                </a:lnTo>
                <a:lnTo>
                  <a:pt x="63240" y="180257"/>
                </a:lnTo>
                <a:lnTo>
                  <a:pt x="69625" y="182084"/>
                </a:lnTo>
                <a:lnTo>
                  <a:pt x="75469" y="183302"/>
                </a:lnTo>
                <a:lnTo>
                  <a:pt x="80953" y="184114"/>
                </a:lnTo>
                <a:lnTo>
                  <a:pt x="86196" y="184655"/>
                </a:lnTo>
                <a:lnTo>
                  <a:pt x="92073" y="185016"/>
                </a:lnTo>
                <a:lnTo>
                  <a:pt x="104953" y="185417"/>
                </a:lnTo>
                <a:lnTo>
                  <a:pt x="111721" y="186317"/>
                </a:lnTo>
                <a:lnTo>
                  <a:pt x="118614" y="187712"/>
                </a:lnTo>
                <a:lnTo>
                  <a:pt x="125591" y="189435"/>
                </a:lnTo>
                <a:lnTo>
                  <a:pt x="131830" y="190584"/>
                </a:lnTo>
                <a:lnTo>
                  <a:pt x="137577" y="191350"/>
                </a:lnTo>
                <a:lnTo>
                  <a:pt x="142995" y="191860"/>
                </a:lnTo>
                <a:lnTo>
                  <a:pt x="148989" y="192994"/>
                </a:lnTo>
                <a:lnTo>
                  <a:pt x="155366" y="194544"/>
                </a:lnTo>
                <a:lnTo>
                  <a:pt x="161998" y="196371"/>
                </a:lnTo>
                <a:lnTo>
                  <a:pt x="168008" y="197589"/>
                </a:lnTo>
                <a:lnTo>
                  <a:pt x="173601" y="198401"/>
                </a:lnTo>
                <a:lnTo>
                  <a:pt x="178918" y="198943"/>
                </a:lnTo>
                <a:lnTo>
                  <a:pt x="186942" y="201661"/>
                </a:lnTo>
                <a:lnTo>
                  <a:pt x="190193" y="203496"/>
                </a:lnTo>
                <a:lnTo>
                  <a:pt x="198039" y="205537"/>
                </a:lnTo>
                <a:lnTo>
                  <a:pt x="202353" y="206081"/>
                </a:lnTo>
                <a:lnTo>
                  <a:pt x="206817" y="207237"/>
                </a:lnTo>
                <a:lnTo>
                  <a:pt x="211381" y="208802"/>
                </a:lnTo>
                <a:lnTo>
                  <a:pt x="216010" y="210639"/>
                </a:lnTo>
                <a:lnTo>
                  <a:pt x="223271" y="214797"/>
                </a:lnTo>
                <a:lnTo>
                  <a:pt x="229144" y="218496"/>
                </a:lnTo>
                <a:lnTo>
                  <a:pt x="237707" y="221373"/>
                </a:lnTo>
                <a:lnTo>
                  <a:pt x="245614" y="224859"/>
                </a:lnTo>
                <a:lnTo>
                  <a:pt x="251406" y="227492"/>
                </a:lnTo>
                <a:lnTo>
                  <a:pt x="259178" y="234108"/>
                </a:lnTo>
                <a:lnTo>
                  <a:pt x="260989" y="2357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64"/>
          <p:cNvSpPr/>
          <p:nvPr/>
        </p:nvSpPr>
        <p:spPr>
          <a:xfrm>
            <a:off x="3278981" y="3050381"/>
            <a:ext cx="57151" cy="350045"/>
          </a:xfrm>
          <a:custGeom>
            <a:avLst/>
            <a:gdLst/>
            <a:ahLst/>
            <a:cxnLst/>
            <a:rect l="0" t="0" r="0" b="0"/>
            <a:pathLst>
              <a:path w="57151" h="350045">
                <a:moveTo>
                  <a:pt x="0" y="0"/>
                </a:moveTo>
                <a:lnTo>
                  <a:pt x="6849" y="0"/>
                </a:lnTo>
                <a:lnTo>
                  <a:pt x="7105" y="9887"/>
                </a:lnTo>
                <a:lnTo>
                  <a:pt x="7118" y="13735"/>
                </a:lnTo>
                <a:lnTo>
                  <a:pt x="7920" y="17888"/>
                </a:lnTo>
                <a:lnTo>
                  <a:pt x="9249" y="22244"/>
                </a:lnTo>
                <a:lnTo>
                  <a:pt x="10929" y="26735"/>
                </a:lnTo>
                <a:lnTo>
                  <a:pt x="12048" y="31317"/>
                </a:lnTo>
                <a:lnTo>
                  <a:pt x="13292" y="40642"/>
                </a:lnTo>
                <a:lnTo>
                  <a:pt x="13845" y="50078"/>
                </a:lnTo>
                <a:lnTo>
                  <a:pt x="14885" y="60357"/>
                </a:lnTo>
                <a:lnTo>
                  <a:pt x="16273" y="66431"/>
                </a:lnTo>
                <a:lnTo>
                  <a:pt x="17992" y="72863"/>
                </a:lnTo>
                <a:lnTo>
                  <a:pt x="19139" y="80325"/>
                </a:lnTo>
                <a:lnTo>
                  <a:pt x="19903" y="88475"/>
                </a:lnTo>
                <a:lnTo>
                  <a:pt x="20412" y="97083"/>
                </a:lnTo>
                <a:lnTo>
                  <a:pt x="21546" y="105203"/>
                </a:lnTo>
                <a:lnTo>
                  <a:pt x="23095" y="112998"/>
                </a:lnTo>
                <a:lnTo>
                  <a:pt x="24921" y="120576"/>
                </a:lnTo>
                <a:lnTo>
                  <a:pt x="26933" y="128009"/>
                </a:lnTo>
                <a:lnTo>
                  <a:pt x="31285" y="142618"/>
                </a:lnTo>
                <a:lnTo>
                  <a:pt x="32763" y="150641"/>
                </a:lnTo>
                <a:lnTo>
                  <a:pt x="33748" y="159165"/>
                </a:lnTo>
                <a:lnTo>
                  <a:pt x="34405" y="168022"/>
                </a:lnTo>
                <a:lnTo>
                  <a:pt x="35636" y="177102"/>
                </a:lnTo>
                <a:lnTo>
                  <a:pt x="37251" y="186331"/>
                </a:lnTo>
                <a:lnTo>
                  <a:pt x="39122" y="195658"/>
                </a:lnTo>
                <a:lnTo>
                  <a:pt x="40369" y="204257"/>
                </a:lnTo>
                <a:lnTo>
                  <a:pt x="41200" y="212372"/>
                </a:lnTo>
                <a:lnTo>
                  <a:pt x="41754" y="220162"/>
                </a:lnTo>
                <a:lnTo>
                  <a:pt x="42917" y="227737"/>
                </a:lnTo>
                <a:lnTo>
                  <a:pt x="44487" y="235168"/>
                </a:lnTo>
                <a:lnTo>
                  <a:pt x="46326" y="242504"/>
                </a:lnTo>
                <a:lnTo>
                  <a:pt x="47553" y="249776"/>
                </a:lnTo>
                <a:lnTo>
                  <a:pt x="48371" y="257005"/>
                </a:lnTo>
                <a:lnTo>
                  <a:pt x="48916" y="264205"/>
                </a:lnTo>
                <a:lnTo>
                  <a:pt x="50073" y="270593"/>
                </a:lnTo>
                <a:lnTo>
                  <a:pt x="51638" y="276439"/>
                </a:lnTo>
                <a:lnTo>
                  <a:pt x="53476" y="281924"/>
                </a:lnTo>
                <a:lnTo>
                  <a:pt x="53907" y="287167"/>
                </a:lnTo>
                <a:lnTo>
                  <a:pt x="52269" y="297228"/>
                </a:lnTo>
                <a:lnTo>
                  <a:pt x="52308" y="302133"/>
                </a:lnTo>
                <a:lnTo>
                  <a:pt x="53128" y="306991"/>
                </a:lnTo>
                <a:lnTo>
                  <a:pt x="54469" y="311817"/>
                </a:lnTo>
                <a:lnTo>
                  <a:pt x="55958" y="319296"/>
                </a:lnTo>
                <a:lnTo>
                  <a:pt x="56797" y="327968"/>
                </a:lnTo>
                <a:lnTo>
                  <a:pt x="57080" y="338010"/>
                </a:lnTo>
                <a:lnTo>
                  <a:pt x="57150" y="3500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4886325" y="2493168"/>
            <a:ext cx="2300288" cy="671511"/>
            <a:chOff x="4886325" y="2493168"/>
            <a:chExt cx="2300288" cy="671511"/>
          </a:xfrm>
        </p:grpSpPr>
        <p:sp>
          <p:nvSpPr>
            <p:cNvPr id="32" name="SMARTPenAnnotation365"/>
            <p:cNvSpPr/>
            <p:nvPr/>
          </p:nvSpPr>
          <p:spPr>
            <a:xfrm>
              <a:off x="4932215" y="2707481"/>
              <a:ext cx="2254398" cy="71438"/>
            </a:xfrm>
            <a:custGeom>
              <a:avLst/>
              <a:gdLst/>
              <a:ahLst/>
              <a:cxnLst/>
              <a:rect l="0" t="0" r="0" b="0"/>
              <a:pathLst>
                <a:path w="2254398" h="71438">
                  <a:moveTo>
                    <a:pt x="4116" y="71437"/>
                  </a:moveTo>
                  <a:lnTo>
                    <a:pt x="0" y="71437"/>
                  </a:lnTo>
                  <a:lnTo>
                    <a:pt x="151756" y="71437"/>
                  </a:lnTo>
                  <a:lnTo>
                    <a:pt x="161279" y="69321"/>
                  </a:lnTo>
                  <a:lnTo>
                    <a:pt x="166042" y="67645"/>
                  </a:lnTo>
                  <a:lnTo>
                    <a:pt x="177683" y="65783"/>
                  </a:lnTo>
                  <a:lnTo>
                    <a:pt x="243248" y="64319"/>
                  </a:lnTo>
                  <a:lnTo>
                    <a:pt x="285154" y="63501"/>
                  </a:lnTo>
                  <a:lnTo>
                    <a:pt x="291488" y="62178"/>
                  </a:lnTo>
                  <a:lnTo>
                    <a:pt x="298090" y="60502"/>
                  </a:lnTo>
                  <a:lnTo>
                    <a:pt x="311778" y="58640"/>
                  </a:lnTo>
                  <a:lnTo>
                    <a:pt x="375604" y="57189"/>
                  </a:lnTo>
                  <a:lnTo>
                    <a:pt x="389884" y="56373"/>
                  </a:lnTo>
                  <a:lnTo>
                    <a:pt x="397026" y="55045"/>
                  </a:lnTo>
                  <a:lnTo>
                    <a:pt x="404168" y="53365"/>
                  </a:lnTo>
                  <a:lnTo>
                    <a:pt x="418454" y="51499"/>
                  </a:lnTo>
                  <a:lnTo>
                    <a:pt x="482747" y="50045"/>
                  </a:lnTo>
                  <a:lnTo>
                    <a:pt x="497035" y="49230"/>
                  </a:lnTo>
                  <a:lnTo>
                    <a:pt x="504178" y="47901"/>
                  </a:lnTo>
                  <a:lnTo>
                    <a:pt x="511322" y="46221"/>
                  </a:lnTo>
                  <a:lnTo>
                    <a:pt x="525610" y="44355"/>
                  </a:lnTo>
                  <a:lnTo>
                    <a:pt x="589903" y="42901"/>
                  </a:lnTo>
                  <a:lnTo>
                    <a:pt x="661341" y="42863"/>
                  </a:lnTo>
                  <a:lnTo>
                    <a:pt x="677745" y="44979"/>
                  </a:lnTo>
                  <a:lnTo>
                    <a:pt x="686564" y="46655"/>
                  </a:lnTo>
                  <a:lnTo>
                    <a:pt x="702714" y="48517"/>
                  </a:lnTo>
                  <a:lnTo>
                    <a:pt x="717829" y="48550"/>
                  </a:lnTo>
                  <a:lnTo>
                    <a:pt x="725193" y="47448"/>
                  </a:lnTo>
                  <a:lnTo>
                    <a:pt x="732484" y="45919"/>
                  </a:lnTo>
                  <a:lnTo>
                    <a:pt x="757915" y="43768"/>
                  </a:lnTo>
                  <a:lnTo>
                    <a:pt x="827188" y="42898"/>
                  </a:lnTo>
                  <a:lnTo>
                    <a:pt x="896998" y="42070"/>
                  </a:lnTo>
                  <a:lnTo>
                    <a:pt x="905758" y="40746"/>
                  </a:lnTo>
                  <a:lnTo>
                    <a:pt x="914773" y="39071"/>
                  </a:lnTo>
                  <a:lnTo>
                    <a:pt x="933257" y="37208"/>
                  </a:lnTo>
                  <a:lnTo>
                    <a:pt x="995713" y="35806"/>
                  </a:lnTo>
                  <a:lnTo>
                    <a:pt x="1074355" y="35721"/>
                  </a:lnTo>
                  <a:lnTo>
                    <a:pt x="1091494" y="33603"/>
                  </a:lnTo>
                  <a:lnTo>
                    <a:pt x="1100510" y="31927"/>
                  </a:lnTo>
                  <a:lnTo>
                    <a:pt x="1118994" y="30065"/>
                  </a:lnTo>
                  <a:lnTo>
                    <a:pt x="1185242" y="28662"/>
                  </a:lnTo>
                  <a:lnTo>
                    <a:pt x="1247777" y="27786"/>
                  </a:lnTo>
                  <a:lnTo>
                    <a:pt x="1257879" y="26462"/>
                  </a:lnTo>
                  <a:lnTo>
                    <a:pt x="1268583" y="24785"/>
                  </a:lnTo>
                  <a:lnTo>
                    <a:pt x="1288943" y="22922"/>
                  </a:lnTo>
                  <a:lnTo>
                    <a:pt x="1356605" y="21518"/>
                  </a:lnTo>
                  <a:lnTo>
                    <a:pt x="1406399" y="19326"/>
                  </a:lnTo>
                  <a:lnTo>
                    <a:pt x="1417603" y="17646"/>
                  </a:lnTo>
                  <a:lnTo>
                    <a:pt x="1438518" y="15780"/>
                  </a:lnTo>
                  <a:lnTo>
                    <a:pt x="1506597" y="14375"/>
                  </a:lnTo>
                  <a:lnTo>
                    <a:pt x="1527813" y="12209"/>
                  </a:lnTo>
                  <a:lnTo>
                    <a:pt x="1539026" y="10521"/>
                  </a:lnTo>
                  <a:lnTo>
                    <a:pt x="1559953" y="8645"/>
                  </a:lnTo>
                  <a:lnTo>
                    <a:pt x="1626242" y="7275"/>
                  </a:lnTo>
                  <a:lnTo>
                    <a:pt x="2122265" y="7144"/>
                  </a:lnTo>
                  <a:lnTo>
                    <a:pt x="2138522" y="5027"/>
                  </a:lnTo>
                  <a:lnTo>
                    <a:pt x="2146191" y="3351"/>
                  </a:lnTo>
                  <a:lnTo>
                    <a:pt x="2158945" y="1489"/>
                  </a:lnTo>
                  <a:lnTo>
                    <a:pt x="2225672" y="11"/>
                  </a:lnTo>
                  <a:lnTo>
                    <a:pt x="225439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66"/>
            <p:cNvSpPr/>
            <p:nvPr/>
          </p:nvSpPr>
          <p:spPr>
            <a:xfrm>
              <a:off x="5993606" y="2493168"/>
              <a:ext cx="78582" cy="414339"/>
            </a:xfrm>
            <a:custGeom>
              <a:avLst/>
              <a:gdLst/>
              <a:ahLst/>
              <a:cxnLst/>
              <a:rect l="0" t="0" r="0" b="0"/>
              <a:pathLst>
                <a:path w="78582" h="414339">
                  <a:moveTo>
                    <a:pt x="0" y="0"/>
                  </a:moveTo>
                  <a:lnTo>
                    <a:pt x="0" y="6151"/>
                  </a:lnTo>
                  <a:lnTo>
                    <a:pt x="2117" y="8819"/>
                  </a:lnTo>
                  <a:lnTo>
                    <a:pt x="3792" y="10642"/>
                  </a:lnTo>
                  <a:lnTo>
                    <a:pt x="4910" y="12651"/>
                  </a:lnTo>
                  <a:lnTo>
                    <a:pt x="6151" y="17000"/>
                  </a:lnTo>
                  <a:lnTo>
                    <a:pt x="7013" y="28619"/>
                  </a:lnTo>
                  <a:lnTo>
                    <a:pt x="7056" y="30986"/>
                  </a:lnTo>
                  <a:lnTo>
                    <a:pt x="9222" y="37849"/>
                  </a:lnTo>
                  <a:lnTo>
                    <a:pt x="10910" y="41901"/>
                  </a:lnTo>
                  <a:lnTo>
                    <a:pt x="13287" y="51397"/>
                  </a:lnTo>
                  <a:lnTo>
                    <a:pt x="14090" y="62511"/>
                  </a:lnTo>
                  <a:lnTo>
                    <a:pt x="14200" y="70381"/>
                  </a:lnTo>
                  <a:lnTo>
                    <a:pt x="15022" y="73908"/>
                  </a:lnTo>
                  <a:lnTo>
                    <a:pt x="16365" y="77053"/>
                  </a:lnTo>
                  <a:lnTo>
                    <a:pt x="18054" y="79944"/>
                  </a:lnTo>
                  <a:lnTo>
                    <a:pt x="19930" y="87389"/>
                  </a:lnTo>
                  <a:lnTo>
                    <a:pt x="20764" y="95990"/>
                  </a:lnTo>
                  <a:lnTo>
                    <a:pt x="21135" y="105104"/>
                  </a:lnTo>
                  <a:lnTo>
                    <a:pt x="22027" y="108963"/>
                  </a:lnTo>
                  <a:lnTo>
                    <a:pt x="23416" y="112330"/>
                  </a:lnTo>
                  <a:lnTo>
                    <a:pt x="25136" y="115368"/>
                  </a:lnTo>
                  <a:lnTo>
                    <a:pt x="27047" y="122977"/>
                  </a:lnTo>
                  <a:lnTo>
                    <a:pt x="27895" y="131650"/>
                  </a:lnTo>
                  <a:lnTo>
                    <a:pt x="28273" y="140797"/>
                  </a:lnTo>
                  <a:lnTo>
                    <a:pt x="28515" y="158810"/>
                  </a:lnTo>
                  <a:lnTo>
                    <a:pt x="28548" y="165303"/>
                  </a:lnTo>
                  <a:lnTo>
                    <a:pt x="30680" y="172952"/>
                  </a:lnTo>
                  <a:lnTo>
                    <a:pt x="32359" y="177213"/>
                  </a:lnTo>
                  <a:lnTo>
                    <a:pt x="34226" y="186183"/>
                  </a:lnTo>
                  <a:lnTo>
                    <a:pt x="35055" y="195461"/>
                  </a:lnTo>
                  <a:lnTo>
                    <a:pt x="35424" y="204876"/>
                  </a:lnTo>
                  <a:lnTo>
                    <a:pt x="37704" y="214352"/>
                  </a:lnTo>
                  <a:lnTo>
                    <a:pt x="39423" y="219101"/>
                  </a:lnTo>
                  <a:lnTo>
                    <a:pt x="41334" y="228612"/>
                  </a:lnTo>
                  <a:lnTo>
                    <a:pt x="42183" y="238130"/>
                  </a:lnTo>
                  <a:lnTo>
                    <a:pt x="42561" y="247653"/>
                  </a:lnTo>
                  <a:lnTo>
                    <a:pt x="44845" y="257176"/>
                  </a:lnTo>
                  <a:lnTo>
                    <a:pt x="46566" y="261938"/>
                  </a:lnTo>
                  <a:lnTo>
                    <a:pt x="48477" y="271463"/>
                  </a:lnTo>
                  <a:lnTo>
                    <a:pt x="49326" y="280988"/>
                  </a:lnTo>
                  <a:lnTo>
                    <a:pt x="49704" y="290513"/>
                  </a:lnTo>
                  <a:lnTo>
                    <a:pt x="50599" y="294482"/>
                  </a:lnTo>
                  <a:lnTo>
                    <a:pt x="51988" y="297921"/>
                  </a:lnTo>
                  <a:lnTo>
                    <a:pt x="53709" y="301008"/>
                  </a:lnTo>
                  <a:lnTo>
                    <a:pt x="55621" y="308671"/>
                  </a:lnTo>
                  <a:lnTo>
                    <a:pt x="57264" y="317369"/>
                  </a:lnTo>
                  <a:lnTo>
                    <a:pt x="58813" y="321910"/>
                  </a:lnTo>
                  <a:lnTo>
                    <a:pt x="60640" y="326526"/>
                  </a:lnTo>
                  <a:lnTo>
                    <a:pt x="62670" y="335887"/>
                  </a:lnTo>
                  <a:lnTo>
                    <a:pt x="63813" y="347966"/>
                  </a:lnTo>
                  <a:lnTo>
                    <a:pt x="63973" y="351040"/>
                  </a:lnTo>
                  <a:lnTo>
                    <a:pt x="65667" y="354677"/>
                  </a:lnTo>
                  <a:lnTo>
                    <a:pt x="68384" y="358689"/>
                  </a:lnTo>
                  <a:lnTo>
                    <a:pt x="71783" y="362951"/>
                  </a:lnTo>
                  <a:lnTo>
                    <a:pt x="74049" y="366586"/>
                  </a:lnTo>
                  <a:lnTo>
                    <a:pt x="75560" y="369803"/>
                  </a:lnTo>
                  <a:lnTo>
                    <a:pt x="77238" y="375495"/>
                  </a:lnTo>
                  <a:lnTo>
                    <a:pt x="78404" y="388046"/>
                  </a:lnTo>
                  <a:lnTo>
                    <a:pt x="78558" y="400037"/>
                  </a:lnTo>
                  <a:lnTo>
                    <a:pt x="78581" y="413308"/>
                  </a:lnTo>
                  <a:lnTo>
                    <a:pt x="77787" y="413651"/>
                  </a:lnTo>
                  <a:lnTo>
                    <a:pt x="76464" y="413880"/>
                  </a:lnTo>
                  <a:lnTo>
                    <a:pt x="71437" y="4143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67"/>
            <p:cNvSpPr/>
            <p:nvPr/>
          </p:nvSpPr>
          <p:spPr>
            <a:xfrm>
              <a:off x="5965031" y="2978944"/>
              <a:ext cx="199999" cy="185735"/>
            </a:xfrm>
            <a:custGeom>
              <a:avLst/>
              <a:gdLst/>
              <a:ahLst/>
              <a:cxnLst/>
              <a:rect l="0" t="0" r="0" b="0"/>
              <a:pathLst>
                <a:path w="199999" h="185735">
                  <a:moveTo>
                    <a:pt x="71437" y="35718"/>
                  </a:moveTo>
                  <a:lnTo>
                    <a:pt x="71437" y="28661"/>
                  </a:lnTo>
                  <a:lnTo>
                    <a:pt x="65286" y="28582"/>
                  </a:lnTo>
                  <a:lnTo>
                    <a:pt x="47508" y="28574"/>
                  </a:lnTo>
                  <a:lnTo>
                    <a:pt x="45166" y="29368"/>
                  </a:lnTo>
                  <a:lnTo>
                    <a:pt x="40447" y="32367"/>
                  </a:lnTo>
                  <a:lnTo>
                    <a:pt x="34225" y="37393"/>
                  </a:lnTo>
                  <a:lnTo>
                    <a:pt x="25899" y="45574"/>
                  </a:lnTo>
                  <a:lnTo>
                    <a:pt x="23615" y="47051"/>
                  </a:lnTo>
                  <a:lnTo>
                    <a:pt x="18962" y="48693"/>
                  </a:lnTo>
                  <a:lnTo>
                    <a:pt x="14248" y="51539"/>
                  </a:lnTo>
                  <a:lnTo>
                    <a:pt x="11880" y="53409"/>
                  </a:lnTo>
                  <a:lnTo>
                    <a:pt x="10301" y="55449"/>
                  </a:lnTo>
                  <a:lnTo>
                    <a:pt x="9249" y="57603"/>
                  </a:lnTo>
                  <a:lnTo>
                    <a:pt x="8547" y="59833"/>
                  </a:lnTo>
                  <a:lnTo>
                    <a:pt x="5651" y="64428"/>
                  </a:lnTo>
                  <a:lnTo>
                    <a:pt x="3767" y="66764"/>
                  </a:lnTo>
                  <a:lnTo>
                    <a:pt x="2511" y="69115"/>
                  </a:lnTo>
                  <a:lnTo>
                    <a:pt x="1116" y="73845"/>
                  </a:lnTo>
                  <a:lnTo>
                    <a:pt x="496" y="78592"/>
                  </a:lnTo>
                  <a:lnTo>
                    <a:pt x="220" y="83348"/>
                  </a:lnTo>
                  <a:lnTo>
                    <a:pt x="98" y="88108"/>
                  </a:lnTo>
                  <a:lnTo>
                    <a:pt x="0" y="124031"/>
                  </a:lnTo>
                  <a:lnTo>
                    <a:pt x="794" y="126344"/>
                  </a:lnTo>
                  <a:lnTo>
                    <a:pt x="3792" y="131029"/>
                  </a:lnTo>
                  <a:lnTo>
                    <a:pt x="7771" y="135758"/>
                  </a:lnTo>
                  <a:lnTo>
                    <a:pt x="9943" y="138130"/>
                  </a:lnTo>
                  <a:lnTo>
                    <a:pt x="11391" y="140505"/>
                  </a:lnTo>
                  <a:lnTo>
                    <a:pt x="13000" y="145261"/>
                  </a:lnTo>
                  <a:lnTo>
                    <a:pt x="14223" y="146847"/>
                  </a:lnTo>
                  <a:lnTo>
                    <a:pt x="15832" y="147904"/>
                  </a:lnTo>
                  <a:lnTo>
                    <a:pt x="17698" y="148609"/>
                  </a:lnTo>
                  <a:lnTo>
                    <a:pt x="18943" y="149872"/>
                  </a:lnTo>
                  <a:lnTo>
                    <a:pt x="19772" y="151508"/>
                  </a:lnTo>
                  <a:lnTo>
                    <a:pt x="20325" y="153393"/>
                  </a:lnTo>
                  <a:lnTo>
                    <a:pt x="23056" y="157603"/>
                  </a:lnTo>
                  <a:lnTo>
                    <a:pt x="24896" y="159837"/>
                  </a:lnTo>
                  <a:lnTo>
                    <a:pt x="26916" y="161327"/>
                  </a:lnTo>
                  <a:lnTo>
                    <a:pt x="31277" y="162982"/>
                  </a:lnTo>
                  <a:lnTo>
                    <a:pt x="35861" y="165834"/>
                  </a:lnTo>
                  <a:lnTo>
                    <a:pt x="41480" y="170340"/>
                  </a:lnTo>
                  <a:lnTo>
                    <a:pt x="46481" y="173073"/>
                  </a:lnTo>
                  <a:lnTo>
                    <a:pt x="55043" y="177503"/>
                  </a:lnTo>
                  <a:lnTo>
                    <a:pt x="58330" y="178108"/>
                  </a:lnTo>
                  <a:lnTo>
                    <a:pt x="60318" y="178270"/>
                  </a:lnTo>
                  <a:lnTo>
                    <a:pt x="62437" y="179171"/>
                  </a:lnTo>
                  <a:lnTo>
                    <a:pt x="66908" y="182290"/>
                  </a:lnTo>
                  <a:lnTo>
                    <a:pt x="71541" y="184205"/>
                  </a:lnTo>
                  <a:lnTo>
                    <a:pt x="77040" y="185056"/>
                  </a:lnTo>
                  <a:lnTo>
                    <a:pt x="80729" y="185283"/>
                  </a:lnTo>
                  <a:lnTo>
                    <a:pt x="88267" y="185535"/>
                  </a:lnTo>
                  <a:lnTo>
                    <a:pt x="99574" y="185697"/>
                  </a:lnTo>
                  <a:lnTo>
                    <a:pt x="116655" y="185734"/>
                  </a:lnTo>
                  <a:lnTo>
                    <a:pt x="119045" y="184941"/>
                  </a:lnTo>
                  <a:lnTo>
                    <a:pt x="123817" y="181944"/>
                  </a:lnTo>
                  <a:lnTo>
                    <a:pt x="128584" y="180082"/>
                  </a:lnTo>
                  <a:lnTo>
                    <a:pt x="133349" y="179255"/>
                  </a:lnTo>
                  <a:lnTo>
                    <a:pt x="138111" y="178887"/>
                  </a:lnTo>
                  <a:lnTo>
                    <a:pt x="140493" y="177995"/>
                  </a:lnTo>
                  <a:lnTo>
                    <a:pt x="145256" y="174888"/>
                  </a:lnTo>
                  <a:lnTo>
                    <a:pt x="150019" y="172977"/>
                  </a:lnTo>
                  <a:lnTo>
                    <a:pt x="152400" y="172468"/>
                  </a:lnTo>
                  <a:lnTo>
                    <a:pt x="157162" y="169785"/>
                  </a:lnTo>
                  <a:lnTo>
                    <a:pt x="162895" y="165388"/>
                  </a:lnTo>
                  <a:lnTo>
                    <a:pt x="167912" y="162670"/>
                  </a:lnTo>
                  <a:lnTo>
                    <a:pt x="171473" y="160834"/>
                  </a:lnTo>
                  <a:lnTo>
                    <a:pt x="173847" y="158816"/>
                  </a:lnTo>
                  <a:lnTo>
                    <a:pt x="175429" y="156677"/>
                  </a:lnTo>
                  <a:lnTo>
                    <a:pt x="177969" y="151333"/>
                  </a:lnTo>
                  <a:lnTo>
                    <a:pt x="182201" y="146615"/>
                  </a:lnTo>
                  <a:lnTo>
                    <a:pt x="188482" y="140190"/>
                  </a:lnTo>
                  <a:lnTo>
                    <a:pt x="189948" y="137910"/>
                  </a:lnTo>
                  <a:lnTo>
                    <a:pt x="191577" y="133260"/>
                  </a:lnTo>
                  <a:lnTo>
                    <a:pt x="192302" y="128547"/>
                  </a:lnTo>
                  <a:lnTo>
                    <a:pt x="192495" y="126179"/>
                  </a:lnTo>
                  <a:lnTo>
                    <a:pt x="193417" y="123806"/>
                  </a:lnTo>
                  <a:lnTo>
                    <a:pt x="196559" y="119054"/>
                  </a:lnTo>
                  <a:lnTo>
                    <a:pt x="198484" y="114296"/>
                  </a:lnTo>
                  <a:lnTo>
                    <a:pt x="199340" y="109535"/>
                  </a:lnTo>
                  <a:lnTo>
                    <a:pt x="199721" y="104773"/>
                  </a:lnTo>
                  <a:lnTo>
                    <a:pt x="199889" y="100012"/>
                  </a:lnTo>
                  <a:lnTo>
                    <a:pt x="199984" y="90751"/>
                  </a:lnTo>
                  <a:lnTo>
                    <a:pt x="199998" y="86694"/>
                  </a:lnTo>
                  <a:lnTo>
                    <a:pt x="199213" y="83196"/>
                  </a:lnTo>
                  <a:lnTo>
                    <a:pt x="197897" y="80070"/>
                  </a:lnTo>
                  <a:lnTo>
                    <a:pt x="195110" y="74480"/>
                  </a:lnTo>
                  <a:lnTo>
                    <a:pt x="193872" y="69350"/>
                  </a:lnTo>
                  <a:lnTo>
                    <a:pt x="193174" y="65791"/>
                  </a:lnTo>
                  <a:lnTo>
                    <a:pt x="189176" y="60945"/>
                  </a:lnTo>
                  <a:lnTo>
                    <a:pt x="185149" y="56720"/>
                  </a:lnTo>
                  <a:lnTo>
                    <a:pt x="182964" y="54481"/>
                  </a:lnTo>
                  <a:lnTo>
                    <a:pt x="181507" y="52196"/>
                  </a:lnTo>
                  <a:lnTo>
                    <a:pt x="179888" y="47539"/>
                  </a:lnTo>
                  <a:lnTo>
                    <a:pt x="179169" y="42824"/>
                  </a:lnTo>
                  <a:lnTo>
                    <a:pt x="178977" y="40455"/>
                  </a:lnTo>
                  <a:lnTo>
                    <a:pt x="178056" y="38083"/>
                  </a:lnTo>
                  <a:lnTo>
                    <a:pt x="174915" y="33329"/>
                  </a:lnTo>
                  <a:lnTo>
                    <a:pt x="170873" y="28571"/>
                  </a:lnTo>
                  <a:lnTo>
                    <a:pt x="168684" y="26191"/>
                  </a:lnTo>
                  <a:lnTo>
                    <a:pt x="167225" y="23810"/>
                  </a:lnTo>
                  <a:lnTo>
                    <a:pt x="165604" y="19048"/>
                  </a:lnTo>
                  <a:lnTo>
                    <a:pt x="164377" y="17461"/>
                  </a:lnTo>
                  <a:lnTo>
                    <a:pt x="162766" y="16403"/>
                  </a:lnTo>
                  <a:lnTo>
                    <a:pt x="158065" y="14434"/>
                  </a:lnTo>
                  <a:lnTo>
                    <a:pt x="145189" y="8260"/>
                  </a:lnTo>
                  <a:lnTo>
                    <a:pt x="139768" y="3682"/>
                  </a:lnTo>
                  <a:lnTo>
                    <a:pt x="137629" y="2454"/>
                  </a:lnTo>
                  <a:lnTo>
                    <a:pt x="133135" y="1090"/>
                  </a:lnTo>
                  <a:lnTo>
                    <a:pt x="128492" y="484"/>
                  </a:lnTo>
                  <a:lnTo>
                    <a:pt x="123782" y="215"/>
                  </a:lnTo>
                  <a:lnTo>
                    <a:pt x="119044" y="95"/>
                  </a:lnTo>
                  <a:lnTo>
                    <a:pt x="77280" y="0"/>
                  </a:lnTo>
                  <a:lnTo>
                    <a:pt x="74539" y="793"/>
                  </a:lnTo>
                  <a:lnTo>
                    <a:pt x="69376" y="3792"/>
                  </a:lnTo>
                  <a:lnTo>
                    <a:pt x="64436" y="5654"/>
                  </a:lnTo>
                  <a:lnTo>
                    <a:pt x="59594" y="6481"/>
                  </a:lnTo>
                  <a:lnTo>
                    <a:pt x="54796" y="6849"/>
                  </a:lnTo>
                  <a:lnTo>
                    <a:pt x="50019" y="7012"/>
                  </a:lnTo>
                  <a:lnTo>
                    <a:pt x="35719" y="71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68"/>
            <p:cNvSpPr/>
            <p:nvPr/>
          </p:nvSpPr>
          <p:spPr>
            <a:xfrm>
              <a:off x="5750718" y="2628900"/>
              <a:ext cx="28576" cy="214313"/>
            </a:xfrm>
            <a:custGeom>
              <a:avLst/>
              <a:gdLst/>
              <a:ahLst/>
              <a:cxnLst/>
              <a:rect l="0" t="0" r="0" b="0"/>
              <a:pathLst>
                <a:path w="28576" h="214313">
                  <a:moveTo>
                    <a:pt x="0" y="0"/>
                  </a:moveTo>
                  <a:lnTo>
                    <a:pt x="3793" y="3792"/>
                  </a:lnTo>
                  <a:lnTo>
                    <a:pt x="4910" y="5703"/>
                  </a:lnTo>
                  <a:lnTo>
                    <a:pt x="5655" y="7771"/>
                  </a:lnTo>
                  <a:lnTo>
                    <a:pt x="6850" y="13000"/>
                  </a:lnTo>
                  <a:lnTo>
                    <a:pt x="7013" y="17948"/>
                  </a:lnTo>
                  <a:lnTo>
                    <a:pt x="7057" y="21490"/>
                  </a:lnTo>
                  <a:lnTo>
                    <a:pt x="7880" y="25439"/>
                  </a:lnTo>
                  <a:lnTo>
                    <a:pt x="9222" y="29659"/>
                  </a:lnTo>
                  <a:lnTo>
                    <a:pt x="10911" y="34060"/>
                  </a:lnTo>
                  <a:lnTo>
                    <a:pt x="12037" y="37788"/>
                  </a:lnTo>
                  <a:lnTo>
                    <a:pt x="12787" y="41067"/>
                  </a:lnTo>
                  <a:lnTo>
                    <a:pt x="13621" y="47620"/>
                  </a:lnTo>
                  <a:lnTo>
                    <a:pt x="13843" y="51591"/>
                  </a:lnTo>
                  <a:lnTo>
                    <a:pt x="13991" y="55825"/>
                  </a:lnTo>
                  <a:lnTo>
                    <a:pt x="14200" y="73161"/>
                  </a:lnTo>
                  <a:lnTo>
                    <a:pt x="15023" y="78937"/>
                  </a:lnTo>
                  <a:lnTo>
                    <a:pt x="16366" y="84374"/>
                  </a:lnTo>
                  <a:lnTo>
                    <a:pt x="18054" y="89587"/>
                  </a:lnTo>
                  <a:lnTo>
                    <a:pt x="19180" y="94649"/>
                  </a:lnTo>
                  <a:lnTo>
                    <a:pt x="19931" y="99612"/>
                  </a:lnTo>
                  <a:lnTo>
                    <a:pt x="20431" y="104508"/>
                  </a:lnTo>
                  <a:lnTo>
                    <a:pt x="20764" y="109359"/>
                  </a:lnTo>
                  <a:lnTo>
                    <a:pt x="20987" y="114181"/>
                  </a:lnTo>
                  <a:lnTo>
                    <a:pt x="21234" y="123772"/>
                  </a:lnTo>
                  <a:lnTo>
                    <a:pt x="21405" y="147630"/>
                  </a:lnTo>
                  <a:lnTo>
                    <a:pt x="22208" y="152395"/>
                  </a:lnTo>
                  <a:lnTo>
                    <a:pt x="23537" y="157159"/>
                  </a:lnTo>
                  <a:lnTo>
                    <a:pt x="25216" y="161923"/>
                  </a:lnTo>
                  <a:lnTo>
                    <a:pt x="26336" y="165892"/>
                  </a:lnTo>
                  <a:lnTo>
                    <a:pt x="27082" y="169332"/>
                  </a:lnTo>
                  <a:lnTo>
                    <a:pt x="27580" y="172419"/>
                  </a:lnTo>
                  <a:lnTo>
                    <a:pt x="27912" y="176065"/>
                  </a:lnTo>
                  <a:lnTo>
                    <a:pt x="28133" y="180083"/>
                  </a:lnTo>
                  <a:lnTo>
                    <a:pt x="28444" y="191205"/>
                  </a:lnTo>
                  <a:lnTo>
                    <a:pt x="28575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69"/>
            <p:cNvSpPr/>
            <p:nvPr/>
          </p:nvSpPr>
          <p:spPr>
            <a:xfrm>
              <a:off x="5536406" y="2657475"/>
              <a:ext cx="14288" cy="171451"/>
            </a:xfrm>
            <a:custGeom>
              <a:avLst/>
              <a:gdLst/>
              <a:ahLst/>
              <a:cxnLst/>
              <a:rect l="0" t="0" r="0" b="0"/>
              <a:pathLst>
                <a:path w="14288" h="171451">
                  <a:moveTo>
                    <a:pt x="0" y="0"/>
                  </a:moveTo>
                  <a:lnTo>
                    <a:pt x="0" y="76505"/>
                  </a:lnTo>
                  <a:lnTo>
                    <a:pt x="794" y="81166"/>
                  </a:lnTo>
                  <a:lnTo>
                    <a:pt x="2117" y="85860"/>
                  </a:lnTo>
                  <a:lnTo>
                    <a:pt x="3792" y="90578"/>
                  </a:lnTo>
                  <a:lnTo>
                    <a:pt x="4910" y="95310"/>
                  </a:lnTo>
                  <a:lnTo>
                    <a:pt x="5654" y="100052"/>
                  </a:lnTo>
                  <a:lnTo>
                    <a:pt x="6151" y="104801"/>
                  </a:lnTo>
                  <a:lnTo>
                    <a:pt x="7275" y="109555"/>
                  </a:lnTo>
                  <a:lnTo>
                    <a:pt x="8819" y="114312"/>
                  </a:lnTo>
                  <a:lnTo>
                    <a:pt x="10642" y="119070"/>
                  </a:lnTo>
                  <a:lnTo>
                    <a:pt x="11857" y="123036"/>
                  </a:lnTo>
                  <a:lnTo>
                    <a:pt x="12667" y="126474"/>
                  </a:lnTo>
                  <a:lnTo>
                    <a:pt x="13207" y="129560"/>
                  </a:lnTo>
                  <a:lnTo>
                    <a:pt x="13568" y="133204"/>
                  </a:lnTo>
                  <a:lnTo>
                    <a:pt x="13807" y="137221"/>
                  </a:lnTo>
                  <a:lnTo>
                    <a:pt x="14074" y="145125"/>
                  </a:lnTo>
                  <a:lnTo>
                    <a:pt x="14245" y="156666"/>
                  </a:lnTo>
                  <a:lnTo>
                    <a:pt x="14287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70"/>
            <p:cNvSpPr/>
            <p:nvPr/>
          </p:nvSpPr>
          <p:spPr>
            <a:xfrm>
              <a:off x="5314950" y="2657475"/>
              <a:ext cx="28576" cy="185738"/>
            </a:xfrm>
            <a:custGeom>
              <a:avLst/>
              <a:gdLst/>
              <a:ahLst/>
              <a:cxnLst/>
              <a:rect l="0" t="0" r="0" b="0"/>
              <a:pathLst>
                <a:path w="28576" h="185738">
                  <a:moveTo>
                    <a:pt x="0" y="0"/>
                  </a:moveTo>
                  <a:lnTo>
                    <a:pt x="0" y="10641"/>
                  </a:lnTo>
                  <a:lnTo>
                    <a:pt x="794" y="13444"/>
                  </a:lnTo>
                  <a:lnTo>
                    <a:pt x="2116" y="16900"/>
                  </a:lnTo>
                  <a:lnTo>
                    <a:pt x="3792" y="20792"/>
                  </a:lnTo>
                  <a:lnTo>
                    <a:pt x="4909" y="24180"/>
                  </a:lnTo>
                  <a:lnTo>
                    <a:pt x="5654" y="27232"/>
                  </a:lnTo>
                  <a:lnTo>
                    <a:pt x="6150" y="30061"/>
                  </a:lnTo>
                  <a:lnTo>
                    <a:pt x="6481" y="33534"/>
                  </a:lnTo>
                  <a:lnTo>
                    <a:pt x="6702" y="37437"/>
                  </a:lnTo>
                  <a:lnTo>
                    <a:pt x="6849" y="41627"/>
                  </a:lnTo>
                  <a:lnTo>
                    <a:pt x="7741" y="46007"/>
                  </a:lnTo>
                  <a:lnTo>
                    <a:pt x="9129" y="50515"/>
                  </a:lnTo>
                  <a:lnTo>
                    <a:pt x="10848" y="55108"/>
                  </a:lnTo>
                  <a:lnTo>
                    <a:pt x="11995" y="58963"/>
                  </a:lnTo>
                  <a:lnTo>
                    <a:pt x="12759" y="62327"/>
                  </a:lnTo>
                  <a:lnTo>
                    <a:pt x="13268" y="65364"/>
                  </a:lnTo>
                  <a:lnTo>
                    <a:pt x="13608" y="68976"/>
                  </a:lnTo>
                  <a:lnTo>
                    <a:pt x="13834" y="72971"/>
                  </a:lnTo>
                  <a:lnTo>
                    <a:pt x="13985" y="77222"/>
                  </a:lnTo>
                  <a:lnTo>
                    <a:pt x="14880" y="81644"/>
                  </a:lnTo>
                  <a:lnTo>
                    <a:pt x="16269" y="86179"/>
                  </a:lnTo>
                  <a:lnTo>
                    <a:pt x="17990" y="90790"/>
                  </a:lnTo>
                  <a:lnTo>
                    <a:pt x="19137" y="95452"/>
                  </a:lnTo>
                  <a:lnTo>
                    <a:pt x="19902" y="100147"/>
                  </a:lnTo>
                  <a:lnTo>
                    <a:pt x="20411" y="104864"/>
                  </a:lnTo>
                  <a:lnTo>
                    <a:pt x="20751" y="109597"/>
                  </a:lnTo>
                  <a:lnTo>
                    <a:pt x="20978" y="114339"/>
                  </a:lnTo>
                  <a:lnTo>
                    <a:pt x="21128" y="119089"/>
                  </a:lnTo>
                  <a:lnTo>
                    <a:pt x="22023" y="123048"/>
                  </a:lnTo>
                  <a:lnTo>
                    <a:pt x="23413" y="126482"/>
                  </a:lnTo>
                  <a:lnTo>
                    <a:pt x="25134" y="129565"/>
                  </a:lnTo>
                  <a:lnTo>
                    <a:pt x="26280" y="133208"/>
                  </a:lnTo>
                  <a:lnTo>
                    <a:pt x="27046" y="137224"/>
                  </a:lnTo>
                  <a:lnTo>
                    <a:pt x="27555" y="141489"/>
                  </a:lnTo>
                  <a:lnTo>
                    <a:pt x="27895" y="145919"/>
                  </a:lnTo>
                  <a:lnTo>
                    <a:pt x="28121" y="150461"/>
                  </a:lnTo>
                  <a:lnTo>
                    <a:pt x="28440" y="162320"/>
                  </a:lnTo>
                  <a:lnTo>
                    <a:pt x="28573" y="183201"/>
                  </a:lnTo>
                  <a:lnTo>
                    <a:pt x="28575" y="1857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71"/>
            <p:cNvSpPr/>
            <p:nvPr/>
          </p:nvSpPr>
          <p:spPr>
            <a:xfrm>
              <a:off x="5107781" y="2643187"/>
              <a:ext cx="14288" cy="185739"/>
            </a:xfrm>
            <a:custGeom>
              <a:avLst/>
              <a:gdLst/>
              <a:ahLst/>
              <a:cxnLst/>
              <a:rect l="0" t="0" r="0" b="0"/>
              <a:pathLst>
                <a:path w="14288" h="185739">
                  <a:moveTo>
                    <a:pt x="0" y="0"/>
                  </a:moveTo>
                  <a:lnTo>
                    <a:pt x="0" y="87147"/>
                  </a:lnTo>
                  <a:lnTo>
                    <a:pt x="794" y="93023"/>
                  </a:lnTo>
                  <a:lnTo>
                    <a:pt x="2117" y="98528"/>
                  </a:lnTo>
                  <a:lnTo>
                    <a:pt x="3792" y="103785"/>
                  </a:lnTo>
                  <a:lnTo>
                    <a:pt x="4910" y="109671"/>
                  </a:lnTo>
                  <a:lnTo>
                    <a:pt x="5654" y="115977"/>
                  </a:lnTo>
                  <a:lnTo>
                    <a:pt x="6151" y="122562"/>
                  </a:lnTo>
                  <a:lnTo>
                    <a:pt x="6482" y="128539"/>
                  </a:lnTo>
                  <a:lnTo>
                    <a:pt x="6849" y="139414"/>
                  </a:lnTo>
                  <a:lnTo>
                    <a:pt x="7741" y="144536"/>
                  </a:lnTo>
                  <a:lnTo>
                    <a:pt x="9129" y="149539"/>
                  </a:lnTo>
                  <a:lnTo>
                    <a:pt x="10849" y="154461"/>
                  </a:lnTo>
                  <a:lnTo>
                    <a:pt x="11995" y="159330"/>
                  </a:lnTo>
                  <a:lnTo>
                    <a:pt x="12759" y="164164"/>
                  </a:lnTo>
                  <a:lnTo>
                    <a:pt x="13268" y="168974"/>
                  </a:lnTo>
                  <a:lnTo>
                    <a:pt x="13608" y="172974"/>
                  </a:lnTo>
                  <a:lnTo>
                    <a:pt x="13835" y="176435"/>
                  </a:lnTo>
                  <a:lnTo>
                    <a:pt x="14287" y="1857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72"/>
            <p:cNvSpPr/>
            <p:nvPr/>
          </p:nvSpPr>
          <p:spPr>
            <a:xfrm>
              <a:off x="4886325" y="3028950"/>
              <a:ext cx="164307" cy="1"/>
            </a:xfrm>
            <a:custGeom>
              <a:avLst/>
              <a:gdLst/>
              <a:ahLst/>
              <a:cxnLst/>
              <a:rect l="0" t="0" r="0" b="0"/>
              <a:pathLst>
                <a:path w="164307" h="1">
                  <a:moveTo>
                    <a:pt x="0" y="0"/>
                  </a:move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73"/>
            <p:cNvSpPr/>
            <p:nvPr/>
          </p:nvSpPr>
          <p:spPr>
            <a:xfrm>
              <a:off x="5122068" y="2921793"/>
              <a:ext cx="121445" cy="71144"/>
            </a:xfrm>
            <a:custGeom>
              <a:avLst/>
              <a:gdLst/>
              <a:ahLst/>
              <a:cxnLst/>
              <a:rect l="0" t="0" r="0" b="0"/>
              <a:pathLst>
                <a:path w="121445" h="71144">
                  <a:moveTo>
                    <a:pt x="0" y="0"/>
                  </a:moveTo>
                  <a:lnTo>
                    <a:pt x="6151" y="0"/>
                  </a:lnTo>
                  <a:lnTo>
                    <a:pt x="8819" y="2117"/>
                  </a:lnTo>
                  <a:lnTo>
                    <a:pt x="10642" y="3793"/>
                  </a:lnTo>
                  <a:lnTo>
                    <a:pt x="11857" y="5704"/>
                  </a:lnTo>
                  <a:lnTo>
                    <a:pt x="12668" y="7771"/>
                  </a:lnTo>
                  <a:lnTo>
                    <a:pt x="13968" y="13001"/>
                  </a:lnTo>
                  <a:lnTo>
                    <a:pt x="14075" y="14223"/>
                  </a:lnTo>
                  <a:lnTo>
                    <a:pt x="14146" y="15832"/>
                  </a:lnTo>
                  <a:lnTo>
                    <a:pt x="14193" y="17699"/>
                  </a:lnTo>
                  <a:lnTo>
                    <a:pt x="15019" y="20530"/>
                  </a:lnTo>
                  <a:lnTo>
                    <a:pt x="16362" y="24006"/>
                  </a:lnTo>
                  <a:lnTo>
                    <a:pt x="20430" y="33405"/>
                  </a:lnTo>
                  <a:lnTo>
                    <a:pt x="20764" y="34970"/>
                  </a:lnTo>
                  <a:lnTo>
                    <a:pt x="20987" y="36807"/>
                  </a:lnTo>
                  <a:lnTo>
                    <a:pt x="21135" y="38826"/>
                  </a:lnTo>
                  <a:lnTo>
                    <a:pt x="21234" y="40965"/>
                  </a:lnTo>
                  <a:lnTo>
                    <a:pt x="21405" y="48659"/>
                  </a:lnTo>
                  <a:lnTo>
                    <a:pt x="21431" y="63204"/>
                  </a:lnTo>
                  <a:lnTo>
                    <a:pt x="22225" y="63567"/>
                  </a:lnTo>
                  <a:lnTo>
                    <a:pt x="25224" y="63971"/>
                  </a:lnTo>
                  <a:lnTo>
                    <a:pt x="27135" y="64079"/>
                  </a:lnTo>
                  <a:lnTo>
                    <a:pt x="34432" y="64266"/>
                  </a:lnTo>
                  <a:lnTo>
                    <a:pt x="37264" y="66398"/>
                  </a:lnTo>
                  <a:lnTo>
                    <a:pt x="39130" y="68078"/>
                  </a:lnTo>
                  <a:lnTo>
                    <a:pt x="41168" y="69198"/>
                  </a:lnTo>
                  <a:lnTo>
                    <a:pt x="43320" y="69945"/>
                  </a:lnTo>
                  <a:lnTo>
                    <a:pt x="45549" y="70442"/>
                  </a:lnTo>
                  <a:lnTo>
                    <a:pt x="47829" y="70774"/>
                  </a:lnTo>
                  <a:lnTo>
                    <a:pt x="50142" y="70995"/>
                  </a:lnTo>
                  <a:lnTo>
                    <a:pt x="52478" y="71143"/>
                  </a:lnTo>
                  <a:lnTo>
                    <a:pt x="54829" y="70447"/>
                  </a:lnTo>
                  <a:lnTo>
                    <a:pt x="57191" y="69190"/>
                  </a:lnTo>
                  <a:lnTo>
                    <a:pt x="59558" y="67558"/>
                  </a:lnTo>
                  <a:lnTo>
                    <a:pt x="61931" y="66470"/>
                  </a:lnTo>
                  <a:lnTo>
                    <a:pt x="64306" y="65745"/>
                  </a:lnTo>
                  <a:lnTo>
                    <a:pt x="66683" y="65261"/>
                  </a:lnTo>
                  <a:lnTo>
                    <a:pt x="69062" y="64939"/>
                  </a:lnTo>
                  <a:lnTo>
                    <a:pt x="71441" y="64724"/>
                  </a:lnTo>
                  <a:lnTo>
                    <a:pt x="73821" y="64580"/>
                  </a:lnTo>
                  <a:lnTo>
                    <a:pt x="78583" y="64421"/>
                  </a:lnTo>
                  <a:lnTo>
                    <a:pt x="88107" y="64319"/>
                  </a:lnTo>
                  <a:lnTo>
                    <a:pt x="90488" y="63517"/>
                  </a:lnTo>
                  <a:lnTo>
                    <a:pt x="92869" y="62189"/>
                  </a:lnTo>
                  <a:lnTo>
                    <a:pt x="95250" y="60509"/>
                  </a:lnTo>
                  <a:lnTo>
                    <a:pt x="98425" y="59389"/>
                  </a:lnTo>
                  <a:lnTo>
                    <a:pt x="102130" y="58643"/>
                  </a:lnTo>
                  <a:lnTo>
                    <a:pt x="111897" y="57445"/>
                  </a:lnTo>
                  <a:lnTo>
                    <a:pt x="115348" y="57281"/>
                  </a:lnTo>
                  <a:lnTo>
                    <a:pt x="121444" y="571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74"/>
            <p:cNvSpPr/>
            <p:nvPr/>
          </p:nvSpPr>
          <p:spPr>
            <a:xfrm>
              <a:off x="5236368" y="2907506"/>
              <a:ext cx="14289" cy="214313"/>
            </a:xfrm>
            <a:custGeom>
              <a:avLst/>
              <a:gdLst/>
              <a:ahLst/>
              <a:cxnLst/>
              <a:rect l="0" t="0" r="0" b="0"/>
              <a:pathLst>
                <a:path w="14289" h="214313">
                  <a:moveTo>
                    <a:pt x="0" y="0"/>
                  </a:moveTo>
                  <a:lnTo>
                    <a:pt x="0" y="14434"/>
                  </a:lnTo>
                  <a:lnTo>
                    <a:pt x="794" y="17560"/>
                  </a:lnTo>
                  <a:lnTo>
                    <a:pt x="2117" y="20438"/>
                  </a:lnTo>
                  <a:lnTo>
                    <a:pt x="3793" y="23150"/>
                  </a:lnTo>
                  <a:lnTo>
                    <a:pt x="4910" y="26546"/>
                  </a:lnTo>
                  <a:lnTo>
                    <a:pt x="5655" y="30397"/>
                  </a:lnTo>
                  <a:lnTo>
                    <a:pt x="6151" y="34552"/>
                  </a:lnTo>
                  <a:lnTo>
                    <a:pt x="6482" y="39704"/>
                  </a:lnTo>
                  <a:lnTo>
                    <a:pt x="6703" y="45519"/>
                  </a:lnTo>
                  <a:lnTo>
                    <a:pt x="7013" y="62964"/>
                  </a:lnTo>
                  <a:lnTo>
                    <a:pt x="7144" y="205651"/>
                  </a:lnTo>
                  <a:lnTo>
                    <a:pt x="7938" y="206950"/>
                  </a:lnTo>
                  <a:lnTo>
                    <a:pt x="9261" y="208611"/>
                  </a:lnTo>
                  <a:lnTo>
                    <a:pt x="14288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75"/>
            <p:cNvSpPr/>
            <p:nvPr/>
          </p:nvSpPr>
          <p:spPr>
            <a:xfrm>
              <a:off x="6365081" y="2621756"/>
              <a:ext cx="21432" cy="192882"/>
            </a:xfrm>
            <a:custGeom>
              <a:avLst/>
              <a:gdLst/>
              <a:ahLst/>
              <a:cxnLst/>
              <a:rect l="0" t="0" r="0" b="0"/>
              <a:pathLst>
                <a:path w="21432" h="192882">
                  <a:moveTo>
                    <a:pt x="0" y="0"/>
                  </a:moveTo>
                  <a:lnTo>
                    <a:pt x="0" y="16792"/>
                  </a:lnTo>
                  <a:lnTo>
                    <a:pt x="794" y="19926"/>
                  </a:lnTo>
                  <a:lnTo>
                    <a:pt x="2117" y="23603"/>
                  </a:lnTo>
                  <a:lnTo>
                    <a:pt x="3792" y="27641"/>
                  </a:lnTo>
                  <a:lnTo>
                    <a:pt x="4910" y="31921"/>
                  </a:lnTo>
                  <a:lnTo>
                    <a:pt x="5654" y="36362"/>
                  </a:lnTo>
                  <a:lnTo>
                    <a:pt x="6151" y="40910"/>
                  </a:lnTo>
                  <a:lnTo>
                    <a:pt x="6482" y="45530"/>
                  </a:lnTo>
                  <a:lnTo>
                    <a:pt x="6702" y="50197"/>
                  </a:lnTo>
                  <a:lnTo>
                    <a:pt x="6947" y="60409"/>
                  </a:lnTo>
                  <a:lnTo>
                    <a:pt x="7143" y="133324"/>
                  </a:lnTo>
                  <a:lnTo>
                    <a:pt x="7936" y="138095"/>
                  </a:lnTo>
                  <a:lnTo>
                    <a:pt x="9260" y="142864"/>
                  </a:lnTo>
                  <a:lnTo>
                    <a:pt x="10936" y="147629"/>
                  </a:lnTo>
                  <a:lnTo>
                    <a:pt x="12053" y="152395"/>
                  </a:lnTo>
                  <a:lnTo>
                    <a:pt x="12798" y="157159"/>
                  </a:lnTo>
                  <a:lnTo>
                    <a:pt x="13294" y="161922"/>
                  </a:lnTo>
                  <a:lnTo>
                    <a:pt x="14419" y="165892"/>
                  </a:lnTo>
                  <a:lnTo>
                    <a:pt x="15963" y="169332"/>
                  </a:lnTo>
                  <a:lnTo>
                    <a:pt x="17785" y="172419"/>
                  </a:lnTo>
                  <a:lnTo>
                    <a:pt x="19001" y="175271"/>
                  </a:lnTo>
                  <a:lnTo>
                    <a:pt x="19811" y="177966"/>
                  </a:lnTo>
                  <a:lnTo>
                    <a:pt x="20351" y="180557"/>
                  </a:lnTo>
                  <a:lnTo>
                    <a:pt x="20951" y="185551"/>
                  </a:lnTo>
                  <a:lnTo>
                    <a:pt x="21431" y="19288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76"/>
            <p:cNvSpPr/>
            <p:nvPr/>
          </p:nvSpPr>
          <p:spPr>
            <a:xfrm>
              <a:off x="6401094" y="2914650"/>
              <a:ext cx="35425" cy="128588"/>
            </a:xfrm>
            <a:custGeom>
              <a:avLst/>
              <a:gdLst/>
              <a:ahLst/>
              <a:cxnLst/>
              <a:rect l="0" t="0" r="0" b="0"/>
              <a:pathLst>
                <a:path w="35425" h="128588">
                  <a:moveTo>
                    <a:pt x="6849" y="0"/>
                  </a:moveTo>
                  <a:lnTo>
                    <a:pt x="0" y="0"/>
                  </a:lnTo>
                  <a:lnTo>
                    <a:pt x="696" y="793"/>
                  </a:lnTo>
                  <a:lnTo>
                    <a:pt x="3585" y="3792"/>
                  </a:lnTo>
                  <a:lnTo>
                    <a:pt x="4673" y="5703"/>
                  </a:lnTo>
                  <a:lnTo>
                    <a:pt x="5399" y="7771"/>
                  </a:lnTo>
                  <a:lnTo>
                    <a:pt x="5882" y="9943"/>
                  </a:lnTo>
                  <a:lnTo>
                    <a:pt x="6204" y="12184"/>
                  </a:lnTo>
                  <a:lnTo>
                    <a:pt x="6419" y="14473"/>
                  </a:lnTo>
                  <a:lnTo>
                    <a:pt x="6563" y="16792"/>
                  </a:lnTo>
                  <a:lnTo>
                    <a:pt x="7452" y="19926"/>
                  </a:lnTo>
                  <a:lnTo>
                    <a:pt x="8839" y="23603"/>
                  </a:lnTo>
                  <a:lnTo>
                    <a:pt x="10557" y="27641"/>
                  </a:lnTo>
                  <a:lnTo>
                    <a:pt x="11702" y="31921"/>
                  </a:lnTo>
                  <a:lnTo>
                    <a:pt x="12466" y="36362"/>
                  </a:lnTo>
                  <a:lnTo>
                    <a:pt x="12975" y="40910"/>
                  </a:lnTo>
                  <a:lnTo>
                    <a:pt x="14108" y="44736"/>
                  </a:lnTo>
                  <a:lnTo>
                    <a:pt x="15657" y="48080"/>
                  </a:lnTo>
                  <a:lnTo>
                    <a:pt x="17484" y="51103"/>
                  </a:lnTo>
                  <a:lnTo>
                    <a:pt x="18702" y="54706"/>
                  </a:lnTo>
                  <a:lnTo>
                    <a:pt x="19514" y="58696"/>
                  </a:lnTo>
                  <a:lnTo>
                    <a:pt x="20055" y="62943"/>
                  </a:lnTo>
                  <a:lnTo>
                    <a:pt x="21209" y="66568"/>
                  </a:lnTo>
                  <a:lnTo>
                    <a:pt x="22772" y="69778"/>
                  </a:lnTo>
                  <a:lnTo>
                    <a:pt x="24608" y="72713"/>
                  </a:lnTo>
                  <a:lnTo>
                    <a:pt x="25832" y="76256"/>
                  </a:lnTo>
                  <a:lnTo>
                    <a:pt x="26648" y="80206"/>
                  </a:lnTo>
                  <a:lnTo>
                    <a:pt x="27193" y="84427"/>
                  </a:lnTo>
                  <a:lnTo>
                    <a:pt x="27555" y="88828"/>
                  </a:lnTo>
                  <a:lnTo>
                    <a:pt x="27797" y="93350"/>
                  </a:lnTo>
                  <a:lnTo>
                    <a:pt x="27958" y="97952"/>
                  </a:lnTo>
                  <a:lnTo>
                    <a:pt x="28860" y="101814"/>
                  </a:lnTo>
                  <a:lnTo>
                    <a:pt x="30254" y="105182"/>
                  </a:lnTo>
                  <a:lnTo>
                    <a:pt x="31978" y="108221"/>
                  </a:lnTo>
                  <a:lnTo>
                    <a:pt x="33126" y="111835"/>
                  </a:lnTo>
                  <a:lnTo>
                    <a:pt x="33893" y="115831"/>
                  </a:lnTo>
                  <a:lnTo>
                    <a:pt x="35424" y="1285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77"/>
            <p:cNvSpPr/>
            <p:nvPr/>
          </p:nvSpPr>
          <p:spPr>
            <a:xfrm>
              <a:off x="4964906" y="2664621"/>
              <a:ext cx="227579" cy="142873"/>
            </a:xfrm>
            <a:custGeom>
              <a:avLst/>
              <a:gdLst/>
              <a:ahLst/>
              <a:cxnLst/>
              <a:rect l="0" t="0" r="0" b="0"/>
              <a:pathLst>
                <a:path w="227579" h="142873">
                  <a:moveTo>
                    <a:pt x="121444" y="28572"/>
                  </a:moveTo>
                  <a:lnTo>
                    <a:pt x="121444" y="24780"/>
                  </a:lnTo>
                  <a:lnTo>
                    <a:pt x="120650" y="23663"/>
                  </a:lnTo>
                  <a:lnTo>
                    <a:pt x="119327" y="22918"/>
                  </a:lnTo>
                  <a:lnTo>
                    <a:pt x="115293" y="21723"/>
                  </a:lnTo>
                  <a:lnTo>
                    <a:pt x="108793" y="21487"/>
                  </a:lnTo>
                  <a:lnTo>
                    <a:pt x="40483" y="21429"/>
                  </a:lnTo>
                  <a:lnTo>
                    <a:pt x="38895" y="22222"/>
                  </a:lnTo>
                  <a:lnTo>
                    <a:pt x="37836" y="23545"/>
                  </a:lnTo>
                  <a:lnTo>
                    <a:pt x="37130" y="25221"/>
                  </a:lnTo>
                  <a:lnTo>
                    <a:pt x="35866" y="26338"/>
                  </a:lnTo>
                  <a:lnTo>
                    <a:pt x="34229" y="27083"/>
                  </a:lnTo>
                  <a:lnTo>
                    <a:pt x="32345" y="27579"/>
                  </a:lnTo>
                  <a:lnTo>
                    <a:pt x="28134" y="30248"/>
                  </a:lnTo>
                  <a:lnTo>
                    <a:pt x="23616" y="34079"/>
                  </a:lnTo>
                  <a:lnTo>
                    <a:pt x="18963" y="38428"/>
                  </a:lnTo>
                  <a:lnTo>
                    <a:pt x="8547" y="48622"/>
                  </a:lnTo>
                  <a:lnTo>
                    <a:pt x="3767" y="53386"/>
                  </a:lnTo>
                  <a:lnTo>
                    <a:pt x="2511" y="55434"/>
                  </a:lnTo>
                  <a:lnTo>
                    <a:pt x="1116" y="59825"/>
                  </a:lnTo>
                  <a:lnTo>
                    <a:pt x="744" y="62108"/>
                  </a:lnTo>
                  <a:lnTo>
                    <a:pt x="496" y="64423"/>
                  </a:lnTo>
                  <a:lnTo>
                    <a:pt x="331" y="66760"/>
                  </a:lnTo>
                  <a:lnTo>
                    <a:pt x="220" y="69112"/>
                  </a:lnTo>
                  <a:lnTo>
                    <a:pt x="98" y="73842"/>
                  </a:lnTo>
                  <a:lnTo>
                    <a:pt x="0" y="102478"/>
                  </a:lnTo>
                  <a:lnTo>
                    <a:pt x="794" y="104830"/>
                  </a:lnTo>
                  <a:lnTo>
                    <a:pt x="2117" y="107192"/>
                  </a:lnTo>
                  <a:lnTo>
                    <a:pt x="3792" y="109561"/>
                  </a:lnTo>
                  <a:lnTo>
                    <a:pt x="5703" y="111933"/>
                  </a:lnTo>
                  <a:lnTo>
                    <a:pt x="7771" y="114309"/>
                  </a:lnTo>
                  <a:lnTo>
                    <a:pt x="13000" y="120032"/>
                  </a:lnTo>
                  <a:lnTo>
                    <a:pt x="17698" y="124816"/>
                  </a:lnTo>
                  <a:lnTo>
                    <a:pt x="19736" y="126072"/>
                  </a:lnTo>
                  <a:lnTo>
                    <a:pt x="26397" y="128634"/>
                  </a:lnTo>
                  <a:lnTo>
                    <a:pt x="31047" y="132046"/>
                  </a:lnTo>
                  <a:lnTo>
                    <a:pt x="34191" y="133274"/>
                  </a:lnTo>
                  <a:lnTo>
                    <a:pt x="37875" y="134092"/>
                  </a:lnTo>
                  <a:lnTo>
                    <a:pt x="41919" y="134637"/>
                  </a:lnTo>
                  <a:lnTo>
                    <a:pt x="46202" y="135795"/>
                  </a:lnTo>
                  <a:lnTo>
                    <a:pt x="50645" y="137360"/>
                  </a:lnTo>
                  <a:lnTo>
                    <a:pt x="55195" y="139198"/>
                  </a:lnTo>
                  <a:lnTo>
                    <a:pt x="59021" y="140422"/>
                  </a:lnTo>
                  <a:lnTo>
                    <a:pt x="65390" y="141784"/>
                  </a:lnTo>
                  <a:lnTo>
                    <a:pt x="70866" y="142389"/>
                  </a:lnTo>
                  <a:lnTo>
                    <a:pt x="76740" y="142657"/>
                  </a:lnTo>
                  <a:lnTo>
                    <a:pt x="94223" y="142844"/>
                  </a:lnTo>
                  <a:lnTo>
                    <a:pt x="134666" y="142872"/>
                  </a:lnTo>
                  <a:lnTo>
                    <a:pt x="138196" y="142078"/>
                  </a:lnTo>
                  <a:lnTo>
                    <a:pt x="146956" y="137963"/>
                  </a:lnTo>
                  <a:lnTo>
                    <a:pt x="152097" y="136721"/>
                  </a:lnTo>
                  <a:lnTo>
                    <a:pt x="159144" y="134053"/>
                  </a:lnTo>
                  <a:lnTo>
                    <a:pt x="163246" y="132230"/>
                  </a:lnTo>
                  <a:lnTo>
                    <a:pt x="169921" y="130205"/>
                  </a:lnTo>
                  <a:lnTo>
                    <a:pt x="172811" y="129665"/>
                  </a:lnTo>
                  <a:lnTo>
                    <a:pt x="178140" y="126948"/>
                  </a:lnTo>
                  <a:lnTo>
                    <a:pt x="180673" y="125112"/>
                  </a:lnTo>
                  <a:lnTo>
                    <a:pt x="187720" y="123073"/>
                  </a:lnTo>
                  <a:lnTo>
                    <a:pt x="191821" y="122529"/>
                  </a:lnTo>
                  <a:lnTo>
                    <a:pt x="194556" y="121373"/>
                  </a:lnTo>
                  <a:lnTo>
                    <a:pt x="196379" y="119808"/>
                  </a:lnTo>
                  <a:lnTo>
                    <a:pt x="199198" y="115953"/>
                  </a:lnTo>
                  <a:lnTo>
                    <a:pt x="203097" y="111594"/>
                  </a:lnTo>
                  <a:lnTo>
                    <a:pt x="207475" y="107010"/>
                  </a:lnTo>
                  <a:lnTo>
                    <a:pt x="209754" y="104677"/>
                  </a:lnTo>
                  <a:lnTo>
                    <a:pt x="211274" y="102327"/>
                  </a:lnTo>
                  <a:lnTo>
                    <a:pt x="212286" y="99967"/>
                  </a:lnTo>
                  <a:lnTo>
                    <a:pt x="212962" y="97600"/>
                  </a:lnTo>
                  <a:lnTo>
                    <a:pt x="214206" y="95228"/>
                  </a:lnTo>
                  <a:lnTo>
                    <a:pt x="215829" y="92854"/>
                  </a:lnTo>
                  <a:lnTo>
                    <a:pt x="217704" y="90476"/>
                  </a:lnTo>
                  <a:lnTo>
                    <a:pt x="218955" y="88098"/>
                  </a:lnTo>
                  <a:lnTo>
                    <a:pt x="219789" y="85719"/>
                  </a:lnTo>
                  <a:lnTo>
                    <a:pt x="220344" y="83338"/>
                  </a:lnTo>
                  <a:lnTo>
                    <a:pt x="220715" y="80958"/>
                  </a:lnTo>
                  <a:lnTo>
                    <a:pt x="220962" y="78577"/>
                  </a:lnTo>
                  <a:lnTo>
                    <a:pt x="221127" y="76196"/>
                  </a:lnTo>
                  <a:lnTo>
                    <a:pt x="222030" y="73815"/>
                  </a:lnTo>
                  <a:lnTo>
                    <a:pt x="223426" y="71435"/>
                  </a:lnTo>
                  <a:lnTo>
                    <a:pt x="225151" y="69053"/>
                  </a:lnTo>
                  <a:lnTo>
                    <a:pt x="226301" y="66672"/>
                  </a:lnTo>
                  <a:lnTo>
                    <a:pt x="227067" y="64291"/>
                  </a:lnTo>
                  <a:lnTo>
                    <a:pt x="227578" y="61910"/>
                  </a:lnTo>
                  <a:lnTo>
                    <a:pt x="227125" y="59529"/>
                  </a:lnTo>
                  <a:lnTo>
                    <a:pt x="226029" y="57147"/>
                  </a:lnTo>
                  <a:lnTo>
                    <a:pt x="224505" y="54766"/>
                  </a:lnTo>
                  <a:lnTo>
                    <a:pt x="223488" y="52385"/>
                  </a:lnTo>
                  <a:lnTo>
                    <a:pt x="222811" y="50004"/>
                  </a:lnTo>
                  <a:lnTo>
                    <a:pt x="222359" y="47622"/>
                  </a:lnTo>
                  <a:lnTo>
                    <a:pt x="222058" y="44447"/>
                  </a:lnTo>
                  <a:lnTo>
                    <a:pt x="221858" y="40743"/>
                  </a:lnTo>
                  <a:lnTo>
                    <a:pt x="221575" y="30062"/>
                  </a:lnTo>
                  <a:lnTo>
                    <a:pt x="221535" y="27184"/>
                  </a:lnTo>
                  <a:lnTo>
                    <a:pt x="220715" y="24472"/>
                  </a:lnTo>
                  <a:lnTo>
                    <a:pt x="219375" y="21870"/>
                  </a:lnTo>
                  <a:lnTo>
                    <a:pt x="217688" y="19341"/>
                  </a:lnTo>
                  <a:lnTo>
                    <a:pt x="215769" y="17656"/>
                  </a:lnTo>
                  <a:lnTo>
                    <a:pt x="213696" y="16532"/>
                  </a:lnTo>
                  <a:lnTo>
                    <a:pt x="211520" y="15783"/>
                  </a:lnTo>
                  <a:lnTo>
                    <a:pt x="210069" y="14490"/>
                  </a:lnTo>
                  <a:lnTo>
                    <a:pt x="209102" y="12834"/>
                  </a:lnTo>
                  <a:lnTo>
                    <a:pt x="208458" y="10936"/>
                  </a:lnTo>
                  <a:lnTo>
                    <a:pt x="205625" y="6711"/>
                  </a:lnTo>
                  <a:lnTo>
                    <a:pt x="203758" y="4473"/>
                  </a:lnTo>
                  <a:lnTo>
                    <a:pt x="200926" y="2981"/>
                  </a:lnTo>
                  <a:lnTo>
                    <a:pt x="197451" y="1987"/>
                  </a:lnTo>
                  <a:lnTo>
                    <a:pt x="193546" y="1324"/>
                  </a:lnTo>
                  <a:lnTo>
                    <a:pt x="187091" y="587"/>
                  </a:lnTo>
                  <a:lnTo>
                    <a:pt x="180783" y="259"/>
                  </a:lnTo>
                  <a:lnTo>
                    <a:pt x="168306" y="75"/>
                  </a:lnTo>
                  <a:lnTo>
                    <a:pt x="130939" y="0"/>
                  </a:lnTo>
                  <a:lnTo>
                    <a:pt x="126186" y="793"/>
                  </a:lnTo>
                  <a:lnTo>
                    <a:pt x="121430" y="2115"/>
                  </a:lnTo>
                  <a:lnTo>
                    <a:pt x="116672" y="3791"/>
                  </a:lnTo>
                  <a:lnTo>
                    <a:pt x="112706" y="4907"/>
                  </a:lnTo>
                  <a:lnTo>
                    <a:pt x="106183" y="6148"/>
                  </a:lnTo>
                  <a:lnTo>
                    <a:pt x="100639" y="8816"/>
                  </a:lnTo>
                  <a:lnTo>
                    <a:pt x="92869" y="142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78"/>
            <p:cNvSpPr/>
            <p:nvPr/>
          </p:nvSpPr>
          <p:spPr>
            <a:xfrm>
              <a:off x="6251112" y="2636051"/>
              <a:ext cx="242554" cy="135428"/>
            </a:xfrm>
            <a:custGeom>
              <a:avLst/>
              <a:gdLst/>
              <a:ahLst/>
              <a:cxnLst/>
              <a:rect l="0" t="0" r="0" b="0"/>
              <a:pathLst>
                <a:path w="242554" h="135428">
                  <a:moveTo>
                    <a:pt x="142544" y="14280"/>
                  </a:moveTo>
                  <a:lnTo>
                    <a:pt x="142544" y="7223"/>
                  </a:lnTo>
                  <a:lnTo>
                    <a:pt x="138752" y="3369"/>
                  </a:lnTo>
                  <a:lnTo>
                    <a:pt x="136841" y="2244"/>
                  </a:lnTo>
                  <a:lnTo>
                    <a:pt x="132601" y="993"/>
                  </a:lnTo>
                  <a:lnTo>
                    <a:pt x="125751" y="289"/>
                  </a:lnTo>
                  <a:lnTo>
                    <a:pt x="118941" y="124"/>
                  </a:lnTo>
                  <a:lnTo>
                    <a:pt x="93799" y="0"/>
                  </a:lnTo>
                  <a:lnTo>
                    <a:pt x="89409" y="791"/>
                  </a:lnTo>
                  <a:lnTo>
                    <a:pt x="84896" y="2112"/>
                  </a:lnTo>
                  <a:lnTo>
                    <a:pt x="80300" y="3787"/>
                  </a:lnTo>
                  <a:lnTo>
                    <a:pt x="73076" y="5648"/>
                  </a:lnTo>
                  <a:lnTo>
                    <a:pt x="70038" y="6144"/>
                  </a:lnTo>
                  <a:lnTo>
                    <a:pt x="64546" y="8812"/>
                  </a:lnTo>
                  <a:lnTo>
                    <a:pt x="58666" y="12643"/>
                  </a:lnTo>
                  <a:lnTo>
                    <a:pt x="54875" y="14776"/>
                  </a:lnTo>
                  <a:lnTo>
                    <a:pt x="50761" y="16992"/>
                  </a:lnTo>
                  <a:lnTo>
                    <a:pt x="47224" y="19263"/>
                  </a:lnTo>
                  <a:lnTo>
                    <a:pt x="44072" y="21571"/>
                  </a:lnTo>
                  <a:lnTo>
                    <a:pt x="41177" y="23903"/>
                  </a:lnTo>
                  <a:lnTo>
                    <a:pt x="38454" y="26251"/>
                  </a:lnTo>
                  <a:lnTo>
                    <a:pt x="35844" y="28611"/>
                  </a:lnTo>
                  <a:lnTo>
                    <a:pt x="30828" y="33349"/>
                  </a:lnTo>
                  <a:lnTo>
                    <a:pt x="13969" y="50000"/>
                  </a:lnTo>
                  <a:lnTo>
                    <a:pt x="11583" y="52381"/>
                  </a:lnTo>
                  <a:lnTo>
                    <a:pt x="9993" y="54762"/>
                  </a:lnTo>
                  <a:lnTo>
                    <a:pt x="8933" y="57143"/>
                  </a:lnTo>
                  <a:lnTo>
                    <a:pt x="8226" y="59524"/>
                  </a:lnTo>
                  <a:lnTo>
                    <a:pt x="6961" y="61905"/>
                  </a:lnTo>
                  <a:lnTo>
                    <a:pt x="5324" y="64286"/>
                  </a:lnTo>
                  <a:lnTo>
                    <a:pt x="3439" y="66667"/>
                  </a:lnTo>
                  <a:lnTo>
                    <a:pt x="2183" y="69049"/>
                  </a:lnTo>
                  <a:lnTo>
                    <a:pt x="1344" y="71430"/>
                  </a:lnTo>
                  <a:lnTo>
                    <a:pt x="786" y="73811"/>
                  </a:lnTo>
                  <a:lnTo>
                    <a:pt x="414" y="76192"/>
                  </a:lnTo>
                  <a:lnTo>
                    <a:pt x="165" y="78574"/>
                  </a:lnTo>
                  <a:lnTo>
                    <a:pt x="0" y="80955"/>
                  </a:lnTo>
                  <a:lnTo>
                    <a:pt x="683" y="83336"/>
                  </a:lnTo>
                  <a:lnTo>
                    <a:pt x="1933" y="85717"/>
                  </a:lnTo>
                  <a:lnTo>
                    <a:pt x="3559" y="88099"/>
                  </a:lnTo>
                  <a:lnTo>
                    <a:pt x="5437" y="90480"/>
                  </a:lnTo>
                  <a:lnTo>
                    <a:pt x="7483" y="92861"/>
                  </a:lnTo>
                  <a:lnTo>
                    <a:pt x="12678" y="98594"/>
                  </a:lnTo>
                  <a:lnTo>
                    <a:pt x="17370" y="103379"/>
                  </a:lnTo>
                  <a:lnTo>
                    <a:pt x="23787" y="109824"/>
                  </a:lnTo>
                  <a:lnTo>
                    <a:pt x="26067" y="111313"/>
                  </a:lnTo>
                  <a:lnTo>
                    <a:pt x="30716" y="112968"/>
                  </a:lnTo>
                  <a:lnTo>
                    <a:pt x="37544" y="115820"/>
                  </a:lnTo>
                  <a:lnTo>
                    <a:pt x="45078" y="118940"/>
                  </a:lnTo>
                  <a:lnTo>
                    <a:pt x="51071" y="120327"/>
                  </a:lnTo>
                  <a:lnTo>
                    <a:pt x="58498" y="120943"/>
                  </a:lnTo>
                  <a:lnTo>
                    <a:pt x="66296" y="121217"/>
                  </a:lnTo>
                  <a:lnTo>
                    <a:pt x="72408" y="121339"/>
                  </a:lnTo>
                  <a:lnTo>
                    <a:pt x="79887" y="123510"/>
                  </a:lnTo>
                  <a:lnTo>
                    <a:pt x="84104" y="125200"/>
                  </a:lnTo>
                  <a:lnTo>
                    <a:pt x="88502" y="126326"/>
                  </a:lnTo>
                  <a:lnTo>
                    <a:pt x="93023" y="127078"/>
                  </a:lnTo>
                  <a:lnTo>
                    <a:pt x="97624" y="127578"/>
                  </a:lnTo>
                  <a:lnTo>
                    <a:pt x="104852" y="128135"/>
                  </a:lnTo>
                  <a:lnTo>
                    <a:pt x="111505" y="128382"/>
                  </a:lnTo>
                  <a:lnTo>
                    <a:pt x="119753" y="128492"/>
                  </a:lnTo>
                  <a:lnTo>
                    <a:pt x="124175" y="129315"/>
                  </a:lnTo>
                  <a:lnTo>
                    <a:pt x="128710" y="130657"/>
                  </a:lnTo>
                  <a:lnTo>
                    <a:pt x="133321" y="132346"/>
                  </a:lnTo>
                  <a:lnTo>
                    <a:pt x="140562" y="134222"/>
                  </a:lnTo>
                  <a:lnTo>
                    <a:pt x="146425" y="135056"/>
                  </a:lnTo>
                  <a:lnTo>
                    <a:pt x="151677" y="135427"/>
                  </a:lnTo>
                  <a:lnTo>
                    <a:pt x="158774" y="133475"/>
                  </a:lnTo>
                  <a:lnTo>
                    <a:pt x="162889" y="131843"/>
                  </a:lnTo>
                  <a:lnTo>
                    <a:pt x="169578" y="130030"/>
                  </a:lnTo>
                  <a:lnTo>
                    <a:pt x="175196" y="129224"/>
                  </a:lnTo>
                  <a:lnTo>
                    <a:pt x="180339" y="128866"/>
                  </a:lnTo>
                  <a:lnTo>
                    <a:pt x="182822" y="127977"/>
                  </a:lnTo>
                  <a:lnTo>
                    <a:pt x="187698" y="124872"/>
                  </a:lnTo>
                  <a:lnTo>
                    <a:pt x="192510" y="120847"/>
                  </a:lnTo>
                  <a:lnTo>
                    <a:pt x="194905" y="118662"/>
                  </a:lnTo>
                  <a:lnTo>
                    <a:pt x="197295" y="117205"/>
                  </a:lnTo>
                  <a:lnTo>
                    <a:pt x="202067" y="115587"/>
                  </a:lnTo>
                  <a:lnTo>
                    <a:pt x="208951" y="112751"/>
                  </a:lnTo>
                  <a:lnTo>
                    <a:pt x="216508" y="108845"/>
                  </a:lnTo>
                  <a:lnTo>
                    <a:pt x="219635" y="106692"/>
                  </a:lnTo>
                  <a:lnTo>
                    <a:pt x="222513" y="104463"/>
                  </a:lnTo>
                  <a:lnTo>
                    <a:pt x="225225" y="102183"/>
                  </a:lnTo>
                  <a:lnTo>
                    <a:pt x="227827" y="99869"/>
                  </a:lnTo>
                  <a:lnTo>
                    <a:pt x="232835" y="95182"/>
                  </a:lnTo>
                  <a:lnTo>
                    <a:pt x="237707" y="90453"/>
                  </a:lnTo>
                  <a:lnTo>
                    <a:pt x="239323" y="88081"/>
                  </a:lnTo>
                  <a:lnTo>
                    <a:pt x="240401" y="85705"/>
                  </a:lnTo>
                  <a:lnTo>
                    <a:pt x="241120" y="83328"/>
                  </a:lnTo>
                  <a:lnTo>
                    <a:pt x="241598" y="80950"/>
                  </a:lnTo>
                  <a:lnTo>
                    <a:pt x="241918" y="78570"/>
                  </a:lnTo>
                  <a:lnTo>
                    <a:pt x="242131" y="76190"/>
                  </a:lnTo>
                  <a:lnTo>
                    <a:pt x="242273" y="73809"/>
                  </a:lnTo>
                  <a:lnTo>
                    <a:pt x="242430" y="69048"/>
                  </a:lnTo>
                  <a:lnTo>
                    <a:pt x="242540" y="57142"/>
                  </a:lnTo>
                  <a:lnTo>
                    <a:pt x="242553" y="47617"/>
                  </a:lnTo>
                  <a:lnTo>
                    <a:pt x="240966" y="45236"/>
                  </a:lnTo>
                  <a:lnTo>
                    <a:pt x="238322" y="42855"/>
                  </a:lnTo>
                  <a:lnTo>
                    <a:pt x="234971" y="40474"/>
                  </a:lnTo>
                  <a:lnTo>
                    <a:pt x="231943" y="38092"/>
                  </a:lnTo>
                  <a:lnTo>
                    <a:pt x="229131" y="35711"/>
                  </a:lnTo>
                  <a:lnTo>
                    <a:pt x="226462" y="33330"/>
                  </a:lnTo>
                  <a:lnTo>
                    <a:pt x="223096" y="31742"/>
                  </a:lnTo>
                  <a:lnTo>
                    <a:pt x="219263" y="30684"/>
                  </a:lnTo>
                  <a:lnTo>
                    <a:pt x="215122" y="29978"/>
                  </a:lnTo>
                  <a:lnTo>
                    <a:pt x="210773" y="28714"/>
                  </a:lnTo>
                  <a:lnTo>
                    <a:pt x="206286" y="27078"/>
                  </a:lnTo>
                  <a:lnTo>
                    <a:pt x="201707" y="25193"/>
                  </a:lnTo>
                  <a:lnTo>
                    <a:pt x="197068" y="23937"/>
                  </a:lnTo>
                  <a:lnTo>
                    <a:pt x="192386" y="23099"/>
                  </a:lnTo>
                  <a:lnTo>
                    <a:pt x="187678" y="22540"/>
                  </a:lnTo>
                  <a:lnTo>
                    <a:pt x="182159" y="21374"/>
                  </a:lnTo>
                  <a:lnTo>
                    <a:pt x="176098" y="19803"/>
                  </a:lnTo>
                  <a:lnTo>
                    <a:pt x="169675" y="17962"/>
                  </a:lnTo>
                  <a:lnTo>
                    <a:pt x="163807" y="16735"/>
                  </a:lnTo>
                  <a:lnTo>
                    <a:pt x="158307" y="15916"/>
                  </a:lnTo>
                  <a:lnTo>
                    <a:pt x="153052" y="15371"/>
                  </a:lnTo>
                  <a:lnTo>
                    <a:pt x="147962" y="15007"/>
                  </a:lnTo>
                  <a:lnTo>
                    <a:pt x="142981" y="14765"/>
                  </a:lnTo>
                  <a:lnTo>
                    <a:pt x="132420" y="14495"/>
                  </a:lnTo>
                  <a:lnTo>
                    <a:pt x="80427" y="14282"/>
                  </a:lnTo>
                  <a:lnTo>
                    <a:pt x="76526" y="15075"/>
                  </a:lnTo>
                  <a:lnTo>
                    <a:pt x="67244" y="19190"/>
                  </a:lnTo>
                  <a:lnTo>
                    <a:pt x="61982" y="20431"/>
                  </a:lnTo>
                  <a:lnTo>
                    <a:pt x="56997" y="20982"/>
                  </a:lnTo>
                  <a:lnTo>
                    <a:pt x="49675" y="2142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79"/>
            <p:cNvSpPr/>
            <p:nvPr/>
          </p:nvSpPr>
          <p:spPr>
            <a:xfrm>
              <a:off x="5200650" y="2693344"/>
              <a:ext cx="1085851" cy="71138"/>
            </a:xfrm>
            <a:custGeom>
              <a:avLst/>
              <a:gdLst/>
              <a:ahLst/>
              <a:cxnLst/>
              <a:rect l="0" t="0" r="0" b="0"/>
              <a:pathLst>
                <a:path w="1085851" h="71138">
                  <a:moveTo>
                    <a:pt x="0" y="28424"/>
                  </a:moveTo>
                  <a:lnTo>
                    <a:pt x="0" y="42622"/>
                  </a:lnTo>
                  <a:lnTo>
                    <a:pt x="3792" y="42685"/>
                  </a:lnTo>
                  <a:lnTo>
                    <a:pt x="4909" y="41900"/>
                  </a:lnTo>
                  <a:lnTo>
                    <a:pt x="5654" y="40583"/>
                  </a:lnTo>
                  <a:lnTo>
                    <a:pt x="6150" y="38912"/>
                  </a:lnTo>
                  <a:lnTo>
                    <a:pt x="7275" y="37003"/>
                  </a:lnTo>
                  <a:lnTo>
                    <a:pt x="8819" y="34937"/>
                  </a:lnTo>
                  <a:lnTo>
                    <a:pt x="10641" y="32766"/>
                  </a:lnTo>
                  <a:lnTo>
                    <a:pt x="12651" y="30525"/>
                  </a:lnTo>
                  <a:lnTo>
                    <a:pt x="17000" y="25918"/>
                  </a:lnTo>
                  <a:lnTo>
                    <a:pt x="23910" y="18862"/>
                  </a:lnTo>
                  <a:lnTo>
                    <a:pt x="27052" y="17287"/>
                  </a:lnTo>
                  <a:lnTo>
                    <a:pt x="34777" y="15537"/>
                  </a:lnTo>
                  <a:lnTo>
                    <a:pt x="37472" y="14276"/>
                  </a:lnTo>
                  <a:lnTo>
                    <a:pt x="39269" y="12642"/>
                  </a:lnTo>
                  <a:lnTo>
                    <a:pt x="40466" y="10759"/>
                  </a:lnTo>
                  <a:lnTo>
                    <a:pt x="42059" y="9504"/>
                  </a:lnTo>
                  <a:lnTo>
                    <a:pt x="43914" y="8667"/>
                  </a:lnTo>
                  <a:lnTo>
                    <a:pt x="45945" y="8109"/>
                  </a:lnTo>
                  <a:lnTo>
                    <a:pt x="47299" y="8531"/>
                  </a:lnTo>
                  <a:lnTo>
                    <a:pt x="48200" y="9606"/>
                  </a:lnTo>
                  <a:lnTo>
                    <a:pt x="49649" y="13242"/>
                  </a:lnTo>
                  <a:lnTo>
                    <a:pt x="49768" y="14334"/>
                  </a:lnTo>
                  <a:lnTo>
                    <a:pt x="49848" y="15856"/>
                  </a:lnTo>
                  <a:lnTo>
                    <a:pt x="49900" y="17664"/>
                  </a:lnTo>
                  <a:lnTo>
                    <a:pt x="49141" y="20457"/>
                  </a:lnTo>
                  <a:lnTo>
                    <a:pt x="47842" y="23907"/>
                  </a:lnTo>
                  <a:lnTo>
                    <a:pt x="46182" y="27794"/>
                  </a:lnTo>
                  <a:lnTo>
                    <a:pt x="43488" y="31179"/>
                  </a:lnTo>
                  <a:lnTo>
                    <a:pt x="40105" y="34229"/>
                  </a:lnTo>
                  <a:lnTo>
                    <a:pt x="36261" y="37057"/>
                  </a:lnTo>
                  <a:lnTo>
                    <a:pt x="32905" y="39736"/>
                  </a:lnTo>
                  <a:lnTo>
                    <a:pt x="29874" y="42315"/>
                  </a:lnTo>
                  <a:lnTo>
                    <a:pt x="27060" y="44829"/>
                  </a:lnTo>
                  <a:lnTo>
                    <a:pt x="25184" y="47298"/>
                  </a:lnTo>
                  <a:lnTo>
                    <a:pt x="23933" y="49738"/>
                  </a:lnTo>
                  <a:lnTo>
                    <a:pt x="23098" y="52158"/>
                  </a:lnTo>
                  <a:lnTo>
                    <a:pt x="21749" y="54566"/>
                  </a:lnTo>
                  <a:lnTo>
                    <a:pt x="20056" y="56965"/>
                  </a:lnTo>
                  <a:lnTo>
                    <a:pt x="14625" y="63723"/>
                  </a:lnTo>
                  <a:lnTo>
                    <a:pt x="14437" y="61840"/>
                  </a:lnTo>
                  <a:lnTo>
                    <a:pt x="14316" y="57955"/>
                  </a:lnTo>
                  <a:lnTo>
                    <a:pt x="15101" y="56843"/>
                  </a:lnTo>
                  <a:lnTo>
                    <a:pt x="16417" y="55307"/>
                  </a:lnTo>
                  <a:lnTo>
                    <a:pt x="18088" y="53490"/>
                  </a:lnTo>
                  <a:lnTo>
                    <a:pt x="22062" y="49354"/>
                  </a:lnTo>
                  <a:lnTo>
                    <a:pt x="52104" y="19185"/>
                  </a:lnTo>
                  <a:lnTo>
                    <a:pt x="54580" y="17502"/>
                  </a:lnTo>
                  <a:lnTo>
                    <a:pt x="59447" y="15633"/>
                  </a:lnTo>
                  <a:lnTo>
                    <a:pt x="66650" y="14580"/>
                  </a:lnTo>
                  <a:lnTo>
                    <a:pt x="68245" y="15226"/>
                  </a:lnTo>
                  <a:lnTo>
                    <a:pt x="69309" y="16451"/>
                  </a:lnTo>
                  <a:lnTo>
                    <a:pt x="70018" y="18061"/>
                  </a:lnTo>
                  <a:lnTo>
                    <a:pt x="70491" y="19927"/>
                  </a:lnTo>
                  <a:lnTo>
                    <a:pt x="70806" y="21966"/>
                  </a:lnTo>
                  <a:lnTo>
                    <a:pt x="71017" y="24119"/>
                  </a:lnTo>
                  <a:lnTo>
                    <a:pt x="71157" y="26348"/>
                  </a:lnTo>
                  <a:lnTo>
                    <a:pt x="71250" y="28627"/>
                  </a:lnTo>
                  <a:lnTo>
                    <a:pt x="71312" y="30941"/>
                  </a:lnTo>
                  <a:lnTo>
                    <a:pt x="70560" y="33277"/>
                  </a:lnTo>
                  <a:lnTo>
                    <a:pt x="69265" y="35628"/>
                  </a:lnTo>
                  <a:lnTo>
                    <a:pt x="67608" y="37989"/>
                  </a:lnTo>
                  <a:lnTo>
                    <a:pt x="66503" y="40357"/>
                  </a:lnTo>
                  <a:lnTo>
                    <a:pt x="65766" y="42730"/>
                  </a:lnTo>
                  <a:lnTo>
                    <a:pt x="65276" y="45105"/>
                  </a:lnTo>
                  <a:lnTo>
                    <a:pt x="64154" y="47482"/>
                  </a:lnTo>
                  <a:lnTo>
                    <a:pt x="62613" y="49861"/>
                  </a:lnTo>
                  <a:lnTo>
                    <a:pt x="60792" y="52240"/>
                  </a:lnTo>
                  <a:lnTo>
                    <a:pt x="59578" y="54620"/>
                  </a:lnTo>
                  <a:lnTo>
                    <a:pt x="58768" y="57001"/>
                  </a:lnTo>
                  <a:lnTo>
                    <a:pt x="57470" y="62732"/>
                  </a:lnTo>
                  <a:lnTo>
                    <a:pt x="58157" y="62409"/>
                  </a:lnTo>
                  <a:lnTo>
                    <a:pt x="59409" y="61399"/>
                  </a:lnTo>
                  <a:lnTo>
                    <a:pt x="63328" y="57868"/>
                  </a:lnTo>
                  <a:lnTo>
                    <a:pt x="91703" y="29587"/>
                  </a:lnTo>
                  <a:lnTo>
                    <a:pt x="96060" y="26025"/>
                  </a:lnTo>
                  <a:lnTo>
                    <a:pt x="100552" y="22856"/>
                  </a:lnTo>
                  <a:lnTo>
                    <a:pt x="105135" y="19950"/>
                  </a:lnTo>
                  <a:lnTo>
                    <a:pt x="109777" y="17218"/>
                  </a:lnTo>
                  <a:lnTo>
                    <a:pt x="114460" y="14604"/>
                  </a:lnTo>
                  <a:lnTo>
                    <a:pt x="123896" y="9582"/>
                  </a:lnTo>
                  <a:lnTo>
                    <a:pt x="133381" y="4704"/>
                  </a:lnTo>
                  <a:lnTo>
                    <a:pt x="137339" y="3086"/>
                  </a:lnTo>
                  <a:lnTo>
                    <a:pt x="143854" y="1288"/>
                  </a:lnTo>
                  <a:lnTo>
                    <a:pt x="146703" y="1602"/>
                  </a:lnTo>
                  <a:lnTo>
                    <a:pt x="149395" y="2605"/>
                  </a:lnTo>
                  <a:lnTo>
                    <a:pt x="151984" y="4068"/>
                  </a:lnTo>
                  <a:lnTo>
                    <a:pt x="153710" y="5837"/>
                  </a:lnTo>
                  <a:lnTo>
                    <a:pt x="154861" y="7810"/>
                  </a:lnTo>
                  <a:lnTo>
                    <a:pt x="155628" y="9919"/>
                  </a:lnTo>
                  <a:lnTo>
                    <a:pt x="155345" y="12118"/>
                  </a:lnTo>
                  <a:lnTo>
                    <a:pt x="154364" y="14379"/>
                  </a:lnTo>
                  <a:lnTo>
                    <a:pt x="152915" y="16679"/>
                  </a:lnTo>
                  <a:lnTo>
                    <a:pt x="151156" y="19801"/>
                  </a:lnTo>
                  <a:lnTo>
                    <a:pt x="147084" y="27502"/>
                  </a:lnTo>
                  <a:lnTo>
                    <a:pt x="140329" y="40763"/>
                  </a:lnTo>
                  <a:lnTo>
                    <a:pt x="138003" y="44588"/>
                  </a:lnTo>
                  <a:lnTo>
                    <a:pt x="135658" y="47931"/>
                  </a:lnTo>
                  <a:lnTo>
                    <a:pt x="133301" y="50954"/>
                  </a:lnTo>
                  <a:lnTo>
                    <a:pt x="130936" y="53763"/>
                  </a:lnTo>
                  <a:lnTo>
                    <a:pt x="128566" y="56429"/>
                  </a:lnTo>
                  <a:lnTo>
                    <a:pt x="122850" y="62619"/>
                  </a:lnTo>
                  <a:lnTo>
                    <a:pt x="123175" y="63127"/>
                  </a:lnTo>
                  <a:lnTo>
                    <a:pt x="124185" y="63466"/>
                  </a:lnTo>
                  <a:lnTo>
                    <a:pt x="127718" y="64009"/>
                  </a:lnTo>
                  <a:lnTo>
                    <a:pt x="130317" y="61967"/>
                  </a:lnTo>
                  <a:lnTo>
                    <a:pt x="132122" y="60311"/>
                  </a:lnTo>
                  <a:lnTo>
                    <a:pt x="145631" y="47041"/>
                  </a:lnTo>
                  <a:lnTo>
                    <a:pt x="151508" y="41196"/>
                  </a:lnTo>
                  <a:lnTo>
                    <a:pt x="154980" y="38526"/>
                  </a:lnTo>
                  <a:lnTo>
                    <a:pt x="158882" y="35953"/>
                  </a:lnTo>
                  <a:lnTo>
                    <a:pt x="163071" y="33443"/>
                  </a:lnTo>
                  <a:lnTo>
                    <a:pt x="166658" y="30976"/>
                  </a:lnTo>
                  <a:lnTo>
                    <a:pt x="169843" y="28538"/>
                  </a:lnTo>
                  <a:lnTo>
                    <a:pt x="172760" y="26119"/>
                  </a:lnTo>
                  <a:lnTo>
                    <a:pt x="176291" y="24506"/>
                  </a:lnTo>
                  <a:lnTo>
                    <a:pt x="184449" y="22714"/>
                  </a:lnTo>
                  <a:lnTo>
                    <a:pt x="195933" y="21406"/>
                  </a:lnTo>
                  <a:lnTo>
                    <a:pt x="197297" y="22952"/>
                  </a:lnTo>
                  <a:lnTo>
                    <a:pt x="198206" y="25570"/>
                  </a:lnTo>
                  <a:lnTo>
                    <a:pt x="198812" y="28903"/>
                  </a:lnTo>
                  <a:lnTo>
                    <a:pt x="198423" y="31918"/>
                  </a:lnTo>
                  <a:lnTo>
                    <a:pt x="197369" y="34722"/>
                  </a:lnTo>
                  <a:lnTo>
                    <a:pt x="195873" y="37386"/>
                  </a:lnTo>
                  <a:lnTo>
                    <a:pt x="194876" y="39955"/>
                  </a:lnTo>
                  <a:lnTo>
                    <a:pt x="194211" y="42461"/>
                  </a:lnTo>
                  <a:lnTo>
                    <a:pt x="193768" y="44926"/>
                  </a:lnTo>
                  <a:lnTo>
                    <a:pt x="192678" y="48157"/>
                  </a:lnTo>
                  <a:lnTo>
                    <a:pt x="191158" y="51898"/>
                  </a:lnTo>
                  <a:lnTo>
                    <a:pt x="186808" y="61724"/>
                  </a:lnTo>
                  <a:lnTo>
                    <a:pt x="186451" y="63324"/>
                  </a:lnTo>
                  <a:lnTo>
                    <a:pt x="186213" y="65185"/>
                  </a:lnTo>
                  <a:lnTo>
                    <a:pt x="185831" y="70081"/>
                  </a:lnTo>
                  <a:lnTo>
                    <a:pt x="186594" y="69689"/>
                  </a:lnTo>
                  <a:lnTo>
                    <a:pt x="187896" y="68634"/>
                  </a:lnTo>
                  <a:lnTo>
                    <a:pt x="189557" y="67137"/>
                  </a:lnTo>
                  <a:lnTo>
                    <a:pt x="193520" y="63357"/>
                  </a:lnTo>
                  <a:lnTo>
                    <a:pt x="202532" y="54463"/>
                  </a:lnTo>
                  <a:lnTo>
                    <a:pt x="206459" y="52133"/>
                  </a:lnTo>
                  <a:lnTo>
                    <a:pt x="211458" y="49787"/>
                  </a:lnTo>
                  <a:lnTo>
                    <a:pt x="217172" y="47428"/>
                  </a:lnTo>
                  <a:lnTo>
                    <a:pt x="221775" y="44269"/>
                  </a:lnTo>
                  <a:lnTo>
                    <a:pt x="225637" y="40575"/>
                  </a:lnTo>
                  <a:lnTo>
                    <a:pt x="229006" y="36525"/>
                  </a:lnTo>
                  <a:lnTo>
                    <a:pt x="233633" y="33031"/>
                  </a:lnTo>
                  <a:lnTo>
                    <a:pt x="239099" y="29908"/>
                  </a:lnTo>
                  <a:lnTo>
                    <a:pt x="245124" y="27032"/>
                  </a:lnTo>
                  <a:lnTo>
                    <a:pt x="249935" y="25115"/>
                  </a:lnTo>
                  <a:lnTo>
                    <a:pt x="257397" y="22985"/>
                  </a:lnTo>
                  <a:lnTo>
                    <a:pt x="271178" y="21505"/>
                  </a:lnTo>
                  <a:lnTo>
                    <a:pt x="273653" y="21430"/>
                  </a:lnTo>
                  <a:lnTo>
                    <a:pt x="275304" y="22174"/>
                  </a:lnTo>
                  <a:lnTo>
                    <a:pt x="276405" y="23464"/>
                  </a:lnTo>
                  <a:lnTo>
                    <a:pt x="277138" y="25117"/>
                  </a:lnTo>
                  <a:lnTo>
                    <a:pt x="277628" y="27013"/>
                  </a:lnTo>
                  <a:lnTo>
                    <a:pt x="277953" y="29071"/>
                  </a:lnTo>
                  <a:lnTo>
                    <a:pt x="278171" y="31237"/>
                  </a:lnTo>
                  <a:lnTo>
                    <a:pt x="278316" y="33474"/>
                  </a:lnTo>
                  <a:lnTo>
                    <a:pt x="278413" y="35760"/>
                  </a:lnTo>
                  <a:lnTo>
                    <a:pt x="278477" y="38077"/>
                  </a:lnTo>
                  <a:lnTo>
                    <a:pt x="277726" y="40416"/>
                  </a:lnTo>
                  <a:lnTo>
                    <a:pt x="276432" y="42769"/>
                  </a:lnTo>
                  <a:lnTo>
                    <a:pt x="274775" y="45131"/>
                  </a:lnTo>
                  <a:lnTo>
                    <a:pt x="273671" y="47499"/>
                  </a:lnTo>
                  <a:lnTo>
                    <a:pt x="272934" y="49872"/>
                  </a:lnTo>
                  <a:lnTo>
                    <a:pt x="272444" y="52248"/>
                  </a:lnTo>
                  <a:lnTo>
                    <a:pt x="272117" y="54626"/>
                  </a:lnTo>
                  <a:lnTo>
                    <a:pt x="271898" y="57004"/>
                  </a:lnTo>
                  <a:lnTo>
                    <a:pt x="271548" y="62733"/>
                  </a:lnTo>
                  <a:lnTo>
                    <a:pt x="272313" y="63203"/>
                  </a:lnTo>
                  <a:lnTo>
                    <a:pt x="275280" y="63725"/>
                  </a:lnTo>
                  <a:lnTo>
                    <a:pt x="277182" y="63071"/>
                  </a:lnTo>
                  <a:lnTo>
                    <a:pt x="279244" y="61841"/>
                  </a:lnTo>
                  <a:lnTo>
                    <a:pt x="281413" y="60227"/>
                  </a:lnTo>
                  <a:lnTo>
                    <a:pt x="284446" y="57564"/>
                  </a:lnTo>
                  <a:lnTo>
                    <a:pt x="288056" y="54200"/>
                  </a:lnTo>
                  <a:lnTo>
                    <a:pt x="292050" y="50371"/>
                  </a:lnTo>
                  <a:lnTo>
                    <a:pt x="296299" y="47024"/>
                  </a:lnTo>
                  <a:lnTo>
                    <a:pt x="300720" y="43999"/>
                  </a:lnTo>
                  <a:lnTo>
                    <a:pt x="305255" y="41189"/>
                  </a:lnTo>
                  <a:lnTo>
                    <a:pt x="309866" y="38521"/>
                  </a:lnTo>
                  <a:lnTo>
                    <a:pt x="319222" y="33441"/>
                  </a:lnTo>
                  <a:lnTo>
                    <a:pt x="323146" y="30975"/>
                  </a:lnTo>
                  <a:lnTo>
                    <a:pt x="326555" y="28537"/>
                  </a:lnTo>
                  <a:lnTo>
                    <a:pt x="329622" y="26118"/>
                  </a:lnTo>
                  <a:lnTo>
                    <a:pt x="332460" y="24506"/>
                  </a:lnTo>
                  <a:lnTo>
                    <a:pt x="337731" y="22714"/>
                  </a:lnTo>
                  <a:lnTo>
                    <a:pt x="347582" y="21564"/>
                  </a:lnTo>
                  <a:lnTo>
                    <a:pt x="352389" y="21406"/>
                  </a:lnTo>
                  <a:lnTo>
                    <a:pt x="353988" y="22158"/>
                  </a:lnTo>
                  <a:lnTo>
                    <a:pt x="355055" y="23453"/>
                  </a:lnTo>
                  <a:lnTo>
                    <a:pt x="355765" y="25110"/>
                  </a:lnTo>
                  <a:lnTo>
                    <a:pt x="356239" y="27008"/>
                  </a:lnTo>
                  <a:lnTo>
                    <a:pt x="356555" y="29068"/>
                  </a:lnTo>
                  <a:lnTo>
                    <a:pt x="356766" y="31235"/>
                  </a:lnTo>
                  <a:lnTo>
                    <a:pt x="356906" y="33473"/>
                  </a:lnTo>
                  <a:lnTo>
                    <a:pt x="357062" y="38076"/>
                  </a:lnTo>
                  <a:lnTo>
                    <a:pt x="357150" y="41338"/>
                  </a:lnTo>
                  <a:lnTo>
                    <a:pt x="357186" y="49526"/>
                  </a:lnTo>
                  <a:lnTo>
                    <a:pt x="361420" y="47592"/>
                  </a:lnTo>
                  <a:lnTo>
                    <a:pt x="364771" y="45966"/>
                  </a:lnTo>
                  <a:lnTo>
                    <a:pt x="367800" y="44087"/>
                  </a:lnTo>
                  <a:lnTo>
                    <a:pt x="370612" y="42041"/>
                  </a:lnTo>
                  <a:lnTo>
                    <a:pt x="373281" y="39883"/>
                  </a:lnTo>
                  <a:lnTo>
                    <a:pt x="376647" y="37651"/>
                  </a:lnTo>
                  <a:lnTo>
                    <a:pt x="380480" y="35369"/>
                  </a:lnTo>
                  <a:lnTo>
                    <a:pt x="384621" y="33054"/>
                  </a:lnTo>
                  <a:lnTo>
                    <a:pt x="393457" y="28365"/>
                  </a:lnTo>
                  <a:lnTo>
                    <a:pt x="398036" y="26004"/>
                  </a:lnTo>
                  <a:lnTo>
                    <a:pt x="401882" y="23636"/>
                  </a:lnTo>
                  <a:lnTo>
                    <a:pt x="405240" y="21263"/>
                  </a:lnTo>
                  <a:lnTo>
                    <a:pt x="408272" y="18888"/>
                  </a:lnTo>
                  <a:lnTo>
                    <a:pt x="411881" y="16510"/>
                  </a:lnTo>
                  <a:lnTo>
                    <a:pt x="415875" y="14132"/>
                  </a:lnTo>
                  <a:lnTo>
                    <a:pt x="420125" y="11752"/>
                  </a:lnTo>
                  <a:lnTo>
                    <a:pt x="423752" y="10166"/>
                  </a:lnTo>
                  <a:lnTo>
                    <a:pt x="429898" y="8403"/>
                  </a:lnTo>
                  <a:lnTo>
                    <a:pt x="437822" y="7411"/>
                  </a:lnTo>
                  <a:lnTo>
                    <a:pt x="440312" y="8065"/>
                  </a:lnTo>
                  <a:lnTo>
                    <a:pt x="442766" y="9295"/>
                  </a:lnTo>
                  <a:lnTo>
                    <a:pt x="445196" y="10909"/>
                  </a:lnTo>
                  <a:lnTo>
                    <a:pt x="446816" y="13572"/>
                  </a:lnTo>
                  <a:lnTo>
                    <a:pt x="447896" y="16936"/>
                  </a:lnTo>
                  <a:lnTo>
                    <a:pt x="448616" y="20765"/>
                  </a:lnTo>
                  <a:lnTo>
                    <a:pt x="448302" y="24112"/>
                  </a:lnTo>
                  <a:lnTo>
                    <a:pt x="447299" y="27137"/>
                  </a:lnTo>
                  <a:lnTo>
                    <a:pt x="445837" y="29947"/>
                  </a:lnTo>
                  <a:lnTo>
                    <a:pt x="444862" y="32615"/>
                  </a:lnTo>
                  <a:lnTo>
                    <a:pt x="444212" y="35187"/>
                  </a:lnTo>
                  <a:lnTo>
                    <a:pt x="443779" y="37695"/>
                  </a:lnTo>
                  <a:lnTo>
                    <a:pt x="442696" y="40161"/>
                  </a:lnTo>
                  <a:lnTo>
                    <a:pt x="441181" y="42599"/>
                  </a:lnTo>
                  <a:lnTo>
                    <a:pt x="439377" y="45018"/>
                  </a:lnTo>
                  <a:lnTo>
                    <a:pt x="438174" y="47424"/>
                  </a:lnTo>
                  <a:lnTo>
                    <a:pt x="437372" y="49822"/>
                  </a:lnTo>
                  <a:lnTo>
                    <a:pt x="436085" y="55582"/>
                  </a:lnTo>
                  <a:lnTo>
                    <a:pt x="436773" y="56054"/>
                  </a:lnTo>
                  <a:lnTo>
                    <a:pt x="439654" y="56579"/>
                  </a:lnTo>
                  <a:lnTo>
                    <a:pt x="441534" y="55925"/>
                  </a:lnTo>
                  <a:lnTo>
                    <a:pt x="443581" y="54696"/>
                  </a:lnTo>
                  <a:lnTo>
                    <a:pt x="445739" y="53082"/>
                  </a:lnTo>
                  <a:lnTo>
                    <a:pt x="447972" y="51213"/>
                  </a:lnTo>
                  <a:lnTo>
                    <a:pt x="450254" y="49173"/>
                  </a:lnTo>
                  <a:lnTo>
                    <a:pt x="452570" y="47019"/>
                  </a:lnTo>
                  <a:lnTo>
                    <a:pt x="455700" y="44790"/>
                  </a:lnTo>
                  <a:lnTo>
                    <a:pt x="459375" y="42510"/>
                  </a:lnTo>
                  <a:lnTo>
                    <a:pt x="463412" y="40196"/>
                  </a:lnTo>
                  <a:lnTo>
                    <a:pt x="472132" y="35508"/>
                  </a:lnTo>
                  <a:lnTo>
                    <a:pt x="490665" y="26031"/>
                  </a:lnTo>
                  <a:lnTo>
                    <a:pt x="494591" y="24448"/>
                  </a:lnTo>
                  <a:lnTo>
                    <a:pt x="501070" y="22688"/>
                  </a:lnTo>
                  <a:lnTo>
                    <a:pt x="509180" y="21698"/>
                  </a:lnTo>
                  <a:lnTo>
                    <a:pt x="511697" y="22353"/>
                  </a:lnTo>
                  <a:lnTo>
                    <a:pt x="514169" y="23583"/>
                  </a:lnTo>
                  <a:lnTo>
                    <a:pt x="516610" y="25197"/>
                  </a:lnTo>
                  <a:lnTo>
                    <a:pt x="518238" y="27066"/>
                  </a:lnTo>
                  <a:lnTo>
                    <a:pt x="519323" y="29106"/>
                  </a:lnTo>
                  <a:lnTo>
                    <a:pt x="520046" y="31260"/>
                  </a:lnTo>
                  <a:lnTo>
                    <a:pt x="519735" y="33490"/>
                  </a:lnTo>
                  <a:lnTo>
                    <a:pt x="518734" y="35770"/>
                  </a:lnTo>
                  <a:lnTo>
                    <a:pt x="517273" y="38084"/>
                  </a:lnTo>
                  <a:lnTo>
                    <a:pt x="516298" y="40420"/>
                  </a:lnTo>
                  <a:lnTo>
                    <a:pt x="515648" y="42772"/>
                  </a:lnTo>
                  <a:lnTo>
                    <a:pt x="515215" y="45133"/>
                  </a:lnTo>
                  <a:lnTo>
                    <a:pt x="514927" y="48295"/>
                  </a:lnTo>
                  <a:lnTo>
                    <a:pt x="514734" y="51990"/>
                  </a:lnTo>
                  <a:lnTo>
                    <a:pt x="514606" y="56041"/>
                  </a:lnTo>
                  <a:lnTo>
                    <a:pt x="513727" y="59535"/>
                  </a:lnTo>
                  <a:lnTo>
                    <a:pt x="512347" y="62659"/>
                  </a:lnTo>
                  <a:lnTo>
                    <a:pt x="510633" y="65535"/>
                  </a:lnTo>
                  <a:lnTo>
                    <a:pt x="508697" y="67452"/>
                  </a:lnTo>
                  <a:lnTo>
                    <a:pt x="506612" y="68730"/>
                  </a:lnTo>
                  <a:lnTo>
                    <a:pt x="504429" y="69583"/>
                  </a:lnTo>
                  <a:lnTo>
                    <a:pt x="503767" y="70150"/>
                  </a:lnTo>
                  <a:lnTo>
                    <a:pt x="504120" y="70529"/>
                  </a:lnTo>
                  <a:lnTo>
                    <a:pt x="506628" y="70950"/>
                  </a:lnTo>
                  <a:lnTo>
                    <a:pt x="510389" y="71137"/>
                  </a:lnTo>
                  <a:lnTo>
                    <a:pt x="512502" y="70393"/>
                  </a:lnTo>
                  <a:lnTo>
                    <a:pt x="514706" y="69104"/>
                  </a:lnTo>
                  <a:lnTo>
                    <a:pt x="516968" y="67450"/>
                  </a:lnTo>
                  <a:lnTo>
                    <a:pt x="520064" y="64760"/>
                  </a:lnTo>
                  <a:lnTo>
                    <a:pt x="523716" y="61380"/>
                  </a:lnTo>
                  <a:lnTo>
                    <a:pt x="527737" y="57538"/>
                  </a:lnTo>
                  <a:lnTo>
                    <a:pt x="532006" y="54184"/>
                  </a:lnTo>
                  <a:lnTo>
                    <a:pt x="536439" y="51153"/>
                  </a:lnTo>
                  <a:lnTo>
                    <a:pt x="540982" y="48340"/>
                  </a:lnTo>
                  <a:lnTo>
                    <a:pt x="545599" y="45670"/>
                  </a:lnTo>
                  <a:lnTo>
                    <a:pt x="554961" y="40587"/>
                  </a:lnTo>
                  <a:lnTo>
                    <a:pt x="560474" y="38120"/>
                  </a:lnTo>
                  <a:lnTo>
                    <a:pt x="566530" y="35682"/>
                  </a:lnTo>
                  <a:lnTo>
                    <a:pt x="572949" y="33263"/>
                  </a:lnTo>
                  <a:lnTo>
                    <a:pt x="578022" y="30856"/>
                  </a:lnTo>
                  <a:lnTo>
                    <a:pt x="582198" y="28458"/>
                  </a:lnTo>
                  <a:lnTo>
                    <a:pt x="585776" y="26066"/>
                  </a:lnTo>
                  <a:lnTo>
                    <a:pt x="589748" y="24470"/>
                  </a:lnTo>
                  <a:lnTo>
                    <a:pt x="598396" y="22698"/>
                  </a:lnTo>
                  <a:lnTo>
                    <a:pt x="608396" y="21701"/>
                  </a:lnTo>
                  <a:lnTo>
                    <a:pt x="610385" y="22354"/>
                  </a:lnTo>
                  <a:lnTo>
                    <a:pt x="611711" y="23584"/>
                  </a:lnTo>
                  <a:lnTo>
                    <a:pt x="612594" y="25197"/>
                  </a:lnTo>
                  <a:lnTo>
                    <a:pt x="613183" y="27861"/>
                  </a:lnTo>
                  <a:lnTo>
                    <a:pt x="613576" y="31223"/>
                  </a:lnTo>
                  <a:lnTo>
                    <a:pt x="613838" y="35053"/>
                  </a:lnTo>
                  <a:lnTo>
                    <a:pt x="613219" y="38400"/>
                  </a:lnTo>
                  <a:lnTo>
                    <a:pt x="612013" y="41425"/>
                  </a:lnTo>
                  <a:lnTo>
                    <a:pt x="610414" y="44235"/>
                  </a:lnTo>
                  <a:lnTo>
                    <a:pt x="608555" y="46902"/>
                  </a:lnTo>
                  <a:lnTo>
                    <a:pt x="606522" y="49474"/>
                  </a:lnTo>
                  <a:lnTo>
                    <a:pt x="604373" y="51983"/>
                  </a:lnTo>
                  <a:lnTo>
                    <a:pt x="602940" y="54449"/>
                  </a:lnTo>
                  <a:lnTo>
                    <a:pt x="601985" y="56886"/>
                  </a:lnTo>
                  <a:lnTo>
                    <a:pt x="600187" y="63718"/>
                  </a:lnTo>
                  <a:lnTo>
                    <a:pt x="604358" y="61838"/>
                  </a:lnTo>
                  <a:lnTo>
                    <a:pt x="607693" y="60225"/>
                  </a:lnTo>
                  <a:lnTo>
                    <a:pt x="610710" y="58356"/>
                  </a:lnTo>
                  <a:lnTo>
                    <a:pt x="613514" y="56316"/>
                  </a:lnTo>
                  <a:lnTo>
                    <a:pt x="616178" y="54163"/>
                  </a:lnTo>
                  <a:lnTo>
                    <a:pt x="619542" y="51933"/>
                  </a:lnTo>
                  <a:lnTo>
                    <a:pt x="623372" y="49653"/>
                  </a:lnTo>
                  <a:lnTo>
                    <a:pt x="627512" y="47339"/>
                  </a:lnTo>
                  <a:lnTo>
                    <a:pt x="632654" y="44209"/>
                  </a:lnTo>
                  <a:lnTo>
                    <a:pt x="644717" y="36498"/>
                  </a:lnTo>
                  <a:lnTo>
                    <a:pt x="650474" y="33013"/>
                  </a:lnTo>
                  <a:lnTo>
                    <a:pt x="655899" y="29896"/>
                  </a:lnTo>
                  <a:lnTo>
                    <a:pt x="666160" y="24316"/>
                  </a:lnTo>
                  <a:lnTo>
                    <a:pt x="676013" y="19190"/>
                  </a:lnTo>
                  <a:lnTo>
                    <a:pt x="680863" y="17506"/>
                  </a:lnTo>
                  <a:lnTo>
                    <a:pt x="690484" y="15634"/>
                  </a:lnTo>
                  <a:lnTo>
                    <a:pt x="705395" y="14268"/>
                  </a:lnTo>
                  <a:lnTo>
                    <a:pt x="706801" y="15018"/>
                  </a:lnTo>
                  <a:lnTo>
                    <a:pt x="708531" y="16312"/>
                  </a:lnTo>
                  <a:lnTo>
                    <a:pt x="710479" y="17968"/>
                  </a:lnTo>
                  <a:lnTo>
                    <a:pt x="711778" y="19866"/>
                  </a:lnTo>
                  <a:lnTo>
                    <a:pt x="712644" y="21925"/>
                  </a:lnTo>
                  <a:lnTo>
                    <a:pt x="713220" y="24092"/>
                  </a:lnTo>
                  <a:lnTo>
                    <a:pt x="712811" y="26329"/>
                  </a:lnTo>
                  <a:lnTo>
                    <a:pt x="711745" y="28615"/>
                  </a:lnTo>
                  <a:lnTo>
                    <a:pt x="710240" y="30933"/>
                  </a:lnTo>
                  <a:lnTo>
                    <a:pt x="709237" y="33272"/>
                  </a:lnTo>
                  <a:lnTo>
                    <a:pt x="708569" y="35625"/>
                  </a:lnTo>
                  <a:lnTo>
                    <a:pt x="707495" y="41312"/>
                  </a:lnTo>
                  <a:lnTo>
                    <a:pt x="707407" y="42572"/>
                  </a:lnTo>
                  <a:lnTo>
                    <a:pt x="707349" y="44206"/>
                  </a:lnTo>
                  <a:lnTo>
                    <a:pt x="707309" y="46089"/>
                  </a:lnTo>
                  <a:lnTo>
                    <a:pt x="708076" y="46551"/>
                  </a:lnTo>
                  <a:lnTo>
                    <a:pt x="709383" y="46065"/>
                  </a:lnTo>
                  <a:lnTo>
                    <a:pt x="711046" y="44947"/>
                  </a:lnTo>
                  <a:lnTo>
                    <a:pt x="715012" y="43705"/>
                  </a:lnTo>
                  <a:lnTo>
                    <a:pt x="717181" y="43374"/>
                  </a:lnTo>
                  <a:lnTo>
                    <a:pt x="720214" y="41566"/>
                  </a:lnTo>
                  <a:lnTo>
                    <a:pt x="723824" y="38773"/>
                  </a:lnTo>
                  <a:lnTo>
                    <a:pt x="727818" y="35323"/>
                  </a:lnTo>
                  <a:lnTo>
                    <a:pt x="732862" y="32230"/>
                  </a:lnTo>
                  <a:lnTo>
                    <a:pt x="738606" y="29374"/>
                  </a:lnTo>
                  <a:lnTo>
                    <a:pt x="744816" y="26676"/>
                  </a:lnTo>
                  <a:lnTo>
                    <a:pt x="750544" y="23290"/>
                  </a:lnTo>
                  <a:lnTo>
                    <a:pt x="755950" y="19445"/>
                  </a:lnTo>
                  <a:lnTo>
                    <a:pt x="761141" y="15294"/>
                  </a:lnTo>
                  <a:lnTo>
                    <a:pt x="766190" y="11734"/>
                  </a:lnTo>
                  <a:lnTo>
                    <a:pt x="771144" y="8566"/>
                  </a:lnTo>
                  <a:lnTo>
                    <a:pt x="776033" y="5660"/>
                  </a:lnTo>
                  <a:lnTo>
                    <a:pt x="780880" y="3723"/>
                  </a:lnTo>
                  <a:lnTo>
                    <a:pt x="790499" y="1571"/>
                  </a:lnTo>
                  <a:lnTo>
                    <a:pt x="809200" y="0"/>
                  </a:lnTo>
                  <a:lnTo>
                    <a:pt x="810929" y="744"/>
                  </a:lnTo>
                  <a:lnTo>
                    <a:pt x="812082" y="2033"/>
                  </a:lnTo>
                  <a:lnTo>
                    <a:pt x="812850" y="3686"/>
                  </a:lnTo>
                  <a:lnTo>
                    <a:pt x="813362" y="5582"/>
                  </a:lnTo>
                  <a:lnTo>
                    <a:pt x="813704" y="7640"/>
                  </a:lnTo>
                  <a:lnTo>
                    <a:pt x="813932" y="9806"/>
                  </a:lnTo>
                  <a:lnTo>
                    <a:pt x="813290" y="12043"/>
                  </a:lnTo>
                  <a:lnTo>
                    <a:pt x="812068" y="14329"/>
                  </a:lnTo>
                  <a:lnTo>
                    <a:pt x="810460" y="16646"/>
                  </a:lnTo>
                  <a:lnTo>
                    <a:pt x="809388" y="18985"/>
                  </a:lnTo>
                  <a:lnTo>
                    <a:pt x="808673" y="21337"/>
                  </a:lnTo>
                  <a:lnTo>
                    <a:pt x="808196" y="23700"/>
                  </a:lnTo>
                  <a:lnTo>
                    <a:pt x="807878" y="26068"/>
                  </a:lnTo>
                  <a:lnTo>
                    <a:pt x="807667" y="28441"/>
                  </a:lnTo>
                  <a:lnTo>
                    <a:pt x="807526" y="30817"/>
                  </a:lnTo>
                  <a:lnTo>
                    <a:pt x="806637" y="33194"/>
                  </a:lnTo>
                  <a:lnTo>
                    <a:pt x="805252" y="35573"/>
                  </a:lnTo>
                  <a:lnTo>
                    <a:pt x="803535" y="37953"/>
                  </a:lnTo>
                  <a:lnTo>
                    <a:pt x="803183" y="38745"/>
                  </a:lnTo>
                  <a:lnTo>
                    <a:pt x="803743" y="38480"/>
                  </a:lnTo>
                  <a:lnTo>
                    <a:pt x="804910" y="37509"/>
                  </a:lnTo>
                  <a:lnTo>
                    <a:pt x="806482" y="36862"/>
                  </a:lnTo>
                  <a:lnTo>
                    <a:pt x="810344" y="36143"/>
                  </a:lnTo>
                  <a:lnTo>
                    <a:pt x="812486" y="35158"/>
                  </a:lnTo>
                  <a:lnTo>
                    <a:pt x="814707" y="33707"/>
                  </a:lnTo>
                  <a:lnTo>
                    <a:pt x="816982" y="31946"/>
                  </a:lnTo>
                  <a:lnTo>
                    <a:pt x="820086" y="29978"/>
                  </a:lnTo>
                  <a:lnTo>
                    <a:pt x="823742" y="27873"/>
                  </a:lnTo>
                  <a:lnTo>
                    <a:pt x="832039" y="23417"/>
                  </a:lnTo>
                  <a:lnTo>
                    <a:pt x="854998" y="11723"/>
                  </a:lnTo>
                  <a:lnTo>
                    <a:pt x="858923" y="9353"/>
                  </a:lnTo>
                  <a:lnTo>
                    <a:pt x="862334" y="6979"/>
                  </a:lnTo>
                  <a:lnTo>
                    <a:pt x="865402" y="4602"/>
                  </a:lnTo>
                  <a:lnTo>
                    <a:pt x="869034" y="3018"/>
                  </a:lnTo>
                  <a:lnTo>
                    <a:pt x="877304" y="1258"/>
                  </a:lnTo>
                  <a:lnTo>
                    <a:pt x="880144" y="1582"/>
                  </a:lnTo>
                  <a:lnTo>
                    <a:pt x="882038" y="2592"/>
                  </a:lnTo>
                  <a:lnTo>
                    <a:pt x="883300" y="4059"/>
                  </a:lnTo>
                  <a:lnTo>
                    <a:pt x="884142" y="5831"/>
                  </a:lnTo>
                  <a:lnTo>
                    <a:pt x="884702" y="7806"/>
                  </a:lnTo>
                  <a:lnTo>
                    <a:pt x="885077" y="9916"/>
                  </a:lnTo>
                  <a:lnTo>
                    <a:pt x="885326" y="12117"/>
                  </a:lnTo>
                  <a:lnTo>
                    <a:pt x="885492" y="14378"/>
                  </a:lnTo>
                  <a:lnTo>
                    <a:pt x="885603" y="16678"/>
                  </a:lnTo>
                  <a:lnTo>
                    <a:pt x="884883" y="19800"/>
                  </a:lnTo>
                  <a:lnTo>
                    <a:pt x="883610" y="23469"/>
                  </a:lnTo>
                  <a:lnTo>
                    <a:pt x="881967" y="27502"/>
                  </a:lnTo>
                  <a:lnTo>
                    <a:pt x="880078" y="30984"/>
                  </a:lnTo>
                  <a:lnTo>
                    <a:pt x="878025" y="34100"/>
                  </a:lnTo>
                  <a:lnTo>
                    <a:pt x="875862" y="36970"/>
                  </a:lnTo>
                  <a:lnTo>
                    <a:pt x="874421" y="39678"/>
                  </a:lnTo>
                  <a:lnTo>
                    <a:pt x="873459" y="42277"/>
                  </a:lnTo>
                  <a:lnTo>
                    <a:pt x="871917" y="48358"/>
                  </a:lnTo>
                  <a:lnTo>
                    <a:pt x="871790" y="49651"/>
                  </a:lnTo>
                  <a:lnTo>
                    <a:pt x="871706" y="51307"/>
                  </a:lnTo>
                  <a:lnTo>
                    <a:pt x="871571" y="55875"/>
                  </a:lnTo>
                  <a:lnTo>
                    <a:pt x="872353" y="55456"/>
                  </a:lnTo>
                  <a:lnTo>
                    <a:pt x="873669" y="54383"/>
                  </a:lnTo>
                  <a:lnTo>
                    <a:pt x="875339" y="52874"/>
                  </a:lnTo>
                  <a:lnTo>
                    <a:pt x="878040" y="51074"/>
                  </a:lnTo>
                  <a:lnTo>
                    <a:pt x="881429" y="49080"/>
                  </a:lnTo>
                  <a:lnTo>
                    <a:pt x="885276" y="46957"/>
                  </a:lnTo>
                  <a:lnTo>
                    <a:pt x="889427" y="43955"/>
                  </a:lnTo>
                  <a:lnTo>
                    <a:pt x="893783" y="40366"/>
                  </a:lnTo>
                  <a:lnTo>
                    <a:pt x="898274" y="36385"/>
                  </a:lnTo>
                  <a:lnTo>
                    <a:pt x="907497" y="27729"/>
                  </a:lnTo>
                  <a:lnTo>
                    <a:pt x="912179" y="23198"/>
                  </a:lnTo>
                  <a:lnTo>
                    <a:pt x="916888" y="19384"/>
                  </a:lnTo>
                  <a:lnTo>
                    <a:pt x="921615" y="16047"/>
                  </a:lnTo>
                  <a:lnTo>
                    <a:pt x="926353" y="13029"/>
                  </a:lnTo>
                  <a:lnTo>
                    <a:pt x="930306" y="11017"/>
                  </a:lnTo>
                  <a:lnTo>
                    <a:pt x="933735" y="9676"/>
                  </a:lnTo>
                  <a:lnTo>
                    <a:pt x="942354" y="7788"/>
                  </a:lnTo>
                  <a:lnTo>
                    <a:pt x="952377" y="7150"/>
                  </a:lnTo>
                  <a:lnTo>
                    <a:pt x="954005" y="7891"/>
                  </a:lnTo>
                  <a:lnTo>
                    <a:pt x="955091" y="9179"/>
                  </a:lnTo>
                  <a:lnTo>
                    <a:pt x="955814" y="10832"/>
                  </a:lnTo>
                  <a:lnTo>
                    <a:pt x="955504" y="12727"/>
                  </a:lnTo>
                  <a:lnTo>
                    <a:pt x="954502" y="14785"/>
                  </a:lnTo>
                  <a:lnTo>
                    <a:pt x="953041" y="16950"/>
                  </a:lnTo>
                  <a:lnTo>
                    <a:pt x="952067" y="19187"/>
                  </a:lnTo>
                  <a:lnTo>
                    <a:pt x="951417" y="21473"/>
                  </a:lnTo>
                  <a:lnTo>
                    <a:pt x="950984" y="23790"/>
                  </a:lnTo>
                  <a:lnTo>
                    <a:pt x="949902" y="26128"/>
                  </a:lnTo>
                  <a:lnTo>
                    <a:pt x="948387" y="28481"/>
                  </a:lnTo>
                  <a:lnTo>
                    <a:pt x="946582" y="30843"/>
                  </a:lnTo>
                  <a:lnTo>
                    <a:pt x="945380" y="33212"/>
                  </a:lnTo>
                  <a:lnTo>
                    <a:pt x="944578" y="35585"/>
                  </a:lnTo>
                  <a:lnTo>
                    <a:pt x="943068" y="42295"/>
                  </a:lnTo>
                  <a:lnTo>
                    <a:pt x="945133" y="40410"/>
                  </a:lnTo>
                  <a:lnTo>
                    <a:pt x="946795" y="38796"/>
                  </a:lnTo>
                  <a:lnTo>
                    <a:pt x="949490" y="36926"/>
                  </a:lnTo>
                  <a:lnTo>
                    <a:pt x="952874" y="34886"/>
                  </a:lnTo>
                  <a:lnTo>
                    <a:pt x="956718" y="32732"/>
                  </a:lnTo>
                  <a:lnTo>
                    <a:pt x="960075" y="29708"/>
                  </a:lnTo>
                  <a:lnTo>
                    <a:pt x="963106" y="26105"/>
                  </a:lnTo>
                  <a:lnTo>
                    <a:pt x="965920" y="22116"/>
                  </a:lnTo>
                  <a:lnTo>
                    <a:pt x="969384" y="18662"/>
                  </a:lnTo>
                  <a:lnTo>
                    <a:pt x="973281" y="15567"/>
                  </a:lnTo>
                  <a:lnTo>
                    <a:pt x="977466" y="12709"/>
                  </a:lnTo>
                  <a:lnTo>
                    <a:pt x="981844" y="10803"/>
                  </a:lnTo>
                  <a:lnTo>
                    <a:pt x="990941" y="8687"/>
                  </a:lnTo>
                  <a:lnTo>
                    <a:pt x="1012886" y="7037"/>
                  </a:lnTo>
                  <a:lnTo>
                    <a:pt x="1013395" y="7816"/>
                  </a:lnTo>
                  <a:lnTo>
                    <a:pt x="1013734" y="9129"/>
                  </a:lnTo>
                  <a:lnTo>
                    <a:pt x="1013960" y="10798"/>
                  </a:lnTo>
                  <a:lnTo>
                    <a:pt x="1014111" y="12705"/>
                  </a:lnTo>
                  <a:lnTo>
                    <a:pt x="1014211" y="14770"/>
                  </a:lnTo>
                  <a:lnTo>
                    <a:pt x="1014278" y="16940"/>
                  </a:lnTo>
                  <a:lnTo>
                    <a:pt x="1013529" y="19181"/>
                  </a:lnTo>
                  <a:lnTo>
                    <a:pt x="1012236" y="21468"/>
                  </a:lnTo>
                  <a:lnTo>
                    <a:pt x="1010580" y="23787"/>
                  </a:lnTo>
                  <a:lnTo>
                    <a:pt x="1009476" y="26126"/>
                  </a:lnTo>
                  <a:lnTo>
                    <a:pt x="1008740" y="28480"/>
                  </a:lnTo>
                  <a:lnTo>
                    <a:pt x="1007559" y="34168"/>
                  </a:lnTo>
                  <a:lnTo>
                    <a:pt x="1007462" y="35428"/>
                  </a:lnTo>
                  <a:lnTo>
                    <a:pt x="1007398" y="37062"/>
                  </a:lnTo>
                  <a:lnTo>
                    <a:pt x="1007354" y="38946"/>
                  </a:lnTo>
                  <a:lnTo>
                    <a:pt x="1008119" y="39407"/>
                  </a:lnTo>
                  <a:lnTo>
                    <a:pt x="1009423" y="38921"/>
                  </a:lnTo>
                  <a:lnTo>
                    <a:pt x="1011086" y="37804"/>
                  </a:lnTo>
                  <a:lnTo>
                    <a:pt x="1015051" y="36562"/>
                  </a:lnTo>
                  <a:lnTo>
                    <a:pt x="1017219" y="36230"/>
                  </a:lnTo>
                  <a:lnTo>
                    <a:pt x="1019459" y="35216"/>
                  </a:lnTo>
                  <a:lnTo>
                    <a:pt x="1021745" y="33746"/>
                  </a:lnTo>
                  <a:lnTo>
                    <a:pt x="1024063" y="31972"/>
                  </a:lnTo>
                  <a:lnTo>
                    <a:pt x="1027196" y="29996"/>
                  </a:lnTo>
                  <a:lnTo>
                    <a:pt x="1030872" y="27884"/>
                  </a:lnTo>
                  <a:lnTo>
                    <a:pt x="1039190" y="23422"/>
                  </a:lnTo>
                  <a:lnTo>
                    <a:pt x="1062164" y="11724"/>
                  </a:lnTo>
                  <a:lnTo>
                    <a:pt x="1066090" y="10147"/>
                  </a:lnTo>
                  <a:lnTo>
                    <a:pt x="1075409" y="7928"/>
                  </a:lnTo>
                  <a:lnTo>
                    <a:pt x="1080680" y="7408"/>
                  </a:lnTo>
                  <a:lnTo>
                    <a:pt x="1082403" y="8064"/>
                  </a:lnTo>
                  <a:lnTo>
                    <a:pt x="1083552" y="9294"/>
                  </a:lnTo>
                  <a:lnTo>
                    <a:pt x="1085396" y="13180"/>
                  </a:lnTo>
                  <a:lnTo>
                    <a:pt x="1085547" y="14293"/>
                  </a:lnTo>
                  <a:lnTo>
                    <a:pt x="1085648" y="15828"/>
                  </a:lnTo>
                  <a:lnTo>
                    <a:pt x="1085715" y="17646"/>
                  </a:lnTo>
                  <a:lnTo>
                    <a:pt x="1085838" y="27112"/>
                  </a:lnTo>
                  <a:lnTo>
                    <a:pt x="1085850" y="355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231</Words>
  <Application>Microsoft Office PowerPoint</Application>
  <PresentationFormat>On-screen Show (16:10)</PresentationFormat>
  <Paragraphs>76</Paragraphs>
  <Slides>17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Last night’s homework</vt:lpstr>
      <vt:lpstr>Slide 2</vt:lpstr>
      <vt:lpstr>Slide 3</vt:lpstr>
      <vt:lpstr>Slide 4</vt:lpstr>
      <vt:lpstr>Slide 5</vt:lpstr>
      <vt:lpstr>Absolute Value Inequalities</vt:lpstr>
      <vt:lpstr>Objectives</vt:lpstr>
      <vt:lpstr>Remember compound inequalities?</vt:lpstr>
      <vt:lpstr>Try another compound inequality</vt:lpstr>
      <vt:lpstr>Another type of compound inequality</vt:lpstr>
      <vt:lpstr>Absolute value in an inequality</vt:lpstr>
      <vt:lpstr>Absolute value in an inequality</vt:lpstr>
      <vt:lpstr>|x-255| &lt; 3</vt:lpstr>
      <vt:lpstr>|x-5| &lt; 9 </vt:lpstr>
      <vt:lpstr>|x-7| &gt; 19</vt:lpstr>
      <vt:lpstr>|x-2| &gt; 7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Absolute Value Inequalities</dc:title>
  <dc:creator>Ameena</dc:creator>
  <cp:lastModifiedBy>Ameena</cp:lastModifiedBy>
  <cp:revision>14</cp:revision>
  <dcterms:created xsi:type="dcterms:W3CDTF">2009-12-01T20:15:45Z</dcterms:created>
  <dcterms:modified xsi:type="dcterms:W3CDTF">2009-12-01T22:32:15Z</dcterms:modified>
</cp:coreProperties>
</file>